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70" r:id="rId4"/>
    <p:sldId id="271" r:id="rId5"/>
    <p:sldId id="269" r:id="rId6"/>
    <p:sldId id="256" r:id="rId7"/>
    <p:sldId id="267" r:id="rId8"/>
    <p:sldId id="273" r:id="rId9"/>
    <p:sldId id="274" r:id="rId10"/>
    <p:sldId id="263" r:id="rId11"/>
    <p:sldId id="272" r:id="rId12"/>
    <p:sldId id="26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33862-EC9E-4B8B-B7FB-C1BC71C5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81FE-7158-4679-8121-AE2632A3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DF1FC-0CBE-4C88-B541-17E0EA47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5A82C-3E34-40E1-A026-5F987DA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F14E0-E6BD-4F26-931C-0011019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BC41-C498-489D-93F9-CDC6FE6A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15562-A70D-4A77-9BD9-E846BA03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387D4-143D-4595-9D56-921AE004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ACACF-197F-4802-975B-D707E29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CE383-EE9D-44B6-AD2C-DABACD18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8A9EF-5662-4658-8195-2FB3E8FC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4869D-6D1B-4799-9E68-430A6EA3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F786-69E4-4652-A3B2-7FA409D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54719-53E5-4F79-899D-CDE161E8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58422-6976-4DD6-A58A-20DE379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C5852-8BBD-4D84-81C0-81A6106C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AEF2B-595E-490C-99FB-7F0072D3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7059E-F052-45F7-B619-97E6714E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43486-BF68-4D5E-B417-F66BCA0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84FDA-44E9-4ECB-A0B6-54B56A47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6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64E4-1E73-4C42-8072-A1165473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90D4B-258A-4833-B313-5511CD93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E90CE-C1B7-45E2-B824-6ADDF004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C1B17-B630-402E-B6CF-E9C9027C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1D674-8E04-4A2B-B587-C709DBA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9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65E2-A83A-4F9E-B1A3-B707DAF9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5D8B-C9BF-4CBE-8A85-848839C91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09558-7FD1-4722-A8C0-C59F4CC4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BD325D-A9D2-4184-B5AF-36356070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B5AA2-41A8-4DD7-B013-077A62B3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1425B6-0AF8-46CF-8FB0-D206D5E1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277F-6677-4C50-8F85-FBFF442F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0CD14-06BD-4857-BBD1-39867E53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3E6527-7BB3-429A-8859-A6AEDC2D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9FDD9-4BBE-4322-B842-A253475C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15DCF8-36DC-4CB3-AEAD-16C2462A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A8AE04-52EB-48DF-938C-0926728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E1164B-B218-4985-B52D-33D06BC3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FA86CE-0D04-4C9B-ADF8-A02AE2A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F6B58-14A2-4CBB-906B-5D686E5A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6743F9-0EA5-441A-AE1C-FDE5A521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CF8B03-5358-43A6-A37E-D2E2218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C6D738-AE64-4A18-BC60-C6B53C01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2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BA721B-7E06-4431-8D41-4294EF2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365859-4405-4055-B261-8994B96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BA1C-5C5D-41AA-AF5F-1D491F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99590-E0E6-484A-8490-3A1402AE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3CE6E-B97B-4F23-B4F5-4C4D3DD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5E494-F36A-47C8-81EB-49F70F86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6E3C95-7E72-4C78-8FEB-360BCB6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A2647-0238-4C38-96E2-5F50C214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20A53-2F5B-46E2-97D3-53D4818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1957D-E77C-4E0B-8FA1-71426E6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6BBD18-D650-48E1-BD06-91F61D7C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3A4AE-AE35-4A48-9FE4-7E111912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981825-5F52-42B2-BE97-244B93C7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B313E-732E-4579-BD6F-14CBA158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D0D4F-DD0E-46C9-A493-B2019EF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E9FB6-5762-4A54-ABF2-9464282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ACDE-A439-4443-9C76-A3D2F73B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96BD0-852F-4D3B-866E-43D18B62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844B-20AD-41AE-96E6-BE78B61B3B5F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E5246-CE5F-4116-9D16-BCCABF9C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96830-7F99-4B37-A921-7C28D4A9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705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DDF8C3-EC3D-4502-B841-B3F7A0898B3A}"/>
              </a:ext>
            </a:extLst>
          </p:cNvPr>
          <p:cNvSpPr txBox="1"/>
          <p:nvPr/>
        </p:nvSpPr>
        <p:spPr>
          <a:xfrm>
            <a:off x="1003078" y="3228945"/>
            <a:ext cx="320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Ivo Soares</a:t>
            </a:r>
          </a:p>
        </p:txBody>
      </p:sp>
    </p:spTree>
    <p:extLst>
      <p:ext uri="{BB962C8B-B14F-4D97-AF65-F5344CB8AC3E}">
        <p14:creationId xmlns:p14="http://schemas.microsoft.com/office/powerpoint/2010/main" val="200788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SPA – Single Page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Aplication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45D392-7C5B-6142-84FC-938CD7A33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96" y="1690689"/>
            <a:ext cx="8507384" cy="50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8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Porque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6D9B39-B8D3-CADD-6A36-B3213442F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8250"/>
            <a:ext cx="10515600" cy="49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9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5C5A-461A-42C1-88E7-AE660B66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631AACF-7E31-4F82-91DE-8FD57AA2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AA475C9-63E4-461A-8BD5-5E4882B5179B}"/>
              </a:ext>
            </a:extLst>
          </p:cNvPr>
          <p:cNvSpPr txBox="1"/>
          <p:nvPr/>
        </p:nvSpPr>
        <p:spPr>
          <a:xfrm>
            <a:off x="838200" y="3105834"/>
            <a:ext cx="4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9411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533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Evolução do desenvolvimento front-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dirty="0"/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10AFFEDD-CF66-0CAE-255B-607118978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690688"/>
            <a:ext cx="6781800" cy="492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5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67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Evolução do desenvolvimento front-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D3FA490-99C6-C0A1-B7CE-C5E5064CD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17" y="1690688"/>
            <a:ext cx="9553115" cy="45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Evolução do desenvolvimento front-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dirty="0"/>
          </a:p>
        </p:txBody>
      </p:sp>
      <p:pic>
        <p:nvPicPr>
          <p:cNvPr id="12" name="Imagem 11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1937F163-AE00-BE88-5EA4-90402A32F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888"/>
            <a:ext cx="10521757" cy="50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5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1C1F-2C93-4E18-A615-F7E447A43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407B73-16AC-44F9-87BF-FB00588CF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7E63B3-1CF9-4CD7-ACD7-A00E0827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5255CA-3A72-4321-AD4D-13EEE82BAA4F}"/>
              </a:ext>
            </a:extLst>
          </p:cNvPr>
          <p:cNvSpPr txBox="1"/>
          <p:nvPr/>
        </p:nvSpPr>
        <p:spPr>
          <a:xfrm>
            <a:off x="0" y="2967335"/>
            <a:ext cx="12188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Primeiros passos com </a:t>
            </a:r>
            <a:r>
              <a:rPr lang="pt-B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BR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5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F49304D-5414-011F-3C2C-26EC2FE4B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50"/>
            <a:ext cx="12192000" cy="6859716"/>
          </a:xfrm>
          <a:prstGeom prst="rect">
            <a:avLst/>
          </a:prstGeom>
        </p:spPr>
      </p:pic>
      <p:pic>
        <p:nvPicPr>
          <p:cNvPr id="16" name="Espaço Reservado para Conteúdo 15" descr="Desenho de cachorro com a língua de fora&#10;&#10;Descrição gerada automaticamente com confiança média">
            <a:extLst>
              <a:ext uri="{FF2B5EF4-FFF2-40B4-BE49-F238E27FC236}">
                <a16:creationId xmlns:a16="http://schemas.microsoft.com/office/drawing/2014/main" id="{85350BE1-7F22-C3E9-1BD8-1A9FBDCFF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46" y="1342993"/>
            <a:ext cx="9194107" cy="3531883"/>
          </a:xfrm>
        </p:spPr>
      </p:pic>
      <p:sp>
        <p:nvSpPr>
          <p:cNvPr id="23" name="Título 22">
            <a:extLst>
              <a:ext uri="{FF2B5EF4-FFF2-40B4-BE49-F238E27FC236}">
                <a16:creationId xmlns:a16="http://schemas.microsoft.com/office/drawing/2014/main" id="{B6713E01-943E-DF96-FA2A-673114F5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2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para criar interfaces de usuário.</a:t>
            </a:r>
          </a:p>
        </p:txBody>
      </p:sp>
    </p:spTree>
    <p:extLst>
      <p:ext uri="{BB962C8B-B14F-4D97-AF65-F5344CB8AC3E}">
        <p14:creationId xmlns:p14="http://schemas.microsoft.com/office/powerpoint/2010/main" val="263110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surgiu 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0DF53-0371-87CF-7316-D562D375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Criada pelo Facebook</a:t>
            </a:r>
          </a:p>
          <a:p>
            <a:r>
              <a:rPr lang="pt-BR" dirty="0"/>
              <a:t>Lançada em 2013 como uma ferramenta </a:t>
            </a:r>
            <a:r>
              <a:rPr lang="pt-BR" dirty="0" err="1"/>
              <a:t>JavaScript</a:t>
            </a:r>
            <a:r>
              <a:rPr lang="pt-BR" dirty="0"/>
              <a:t> de código aberto</a:t>
            </a:r>
          </a:p>
          <a:p>
            <a:r>
              <a:rPr lang="pt-BR" dirty="0"/>
              <a:t>Nasceu da necessidade de criação de um código escalável</a:t>
            </a:r>
          </a:p>
        </p:txBody>
      </p:sp>
    </p:spTree>
    <p:extLst>
      <p:ext uri="{BB962C8B-B14F-4D97-AF65-F5344CB8AC3E}">
        <p14:creationId xmlns:p14="http://schemas.microsoft.com/office/powerpoint/2010/main" val="295862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0DF53-0371-87CF-7316-D562D375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biblioteca </a:t>
            </a:r>
            <a:r>
              <a:rPr lang="pt-BR" dirty="0" err="1"/>
              <a:t>JavaScript</a:t>
            </a:r>
            <a:r>
              <a:rPr lang="pt-BR" dirty="0"/>
              <a:t> para construir interfaces de usuário.</a:t>
            </a:r>
          </a:p>
          <a:p>
            <a:r>
              <a:rPr lang="pt-BR" dirty="0"/>
              <a:t>Foco em aplicações de uma página só (</a:t>
            </a:r>
            <a:r>
              <a:rPr lang="pt-BR" b="1" i="1" dirty="0"/>
              <a:t>single </a:t>
            </a:r>
            <a:r>
              <a:rPr lang="pt-BR" b="1" i="1" dirty="0" err="1"/>
              <a:t>page</a:t>
            </a:r>
            <a:r>
              <a:rPr lang="pt-BR" b="1" i="1" dirty="0"/>
              <a:t> </a:t>
            </a:r>
            <a:r>
              <a:rPr lang="pt-BR" b="1" i="1" dirty="0" err="1"/>
              <a:t>application</a:t>
            </a:r>
            <a:r>
              <a:rPr lang="pt-BR" dirty="0"/>
              <a:t>).</a:t>
            </a:r>
          </a:p>
          <a:p>
            <a:r>
              <a:rPr lang="pt-BR" dirty="0"/>
              <a:t>Baseado em componentes.</a:t>
            </a:r>
          </a:p>
        </p:txBody>
      </p:sp>
    </p:spTree>
    <p:extLst>
      <p:ext uri="{BB962C8B-B14F-4D97-AF65-F5344CB8AC3E}">
        <p14:creationId xmlns:p14="http://schemas.microsoft.com/office/powerpoint/2010/main" val="604930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95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Evolução do desenvolvimento front-end</vt:lpstr>
      <vt:lpstr>Evolução do desenvolvimento front-end</vt:lpstr>
      <vt:lpstr>Evolução do desenvolvimento front-end</vt:lpstr>
      <vt:lpstr>Apresentação do PowerPoint</vt:lpstr>
      <vt:lpstr>Biblioteca JavaScript para criar interfaces de usuário.</vt:lpstr>
      <vt:lpstr>Como surgiu ?</vt:lpstr>
      <vt:lpstr>O que é ?</vt:lpstr>
      <vt:lpstr>SPA – Single Page Aplication</vt:lpstr>
      <vt:lpstr>Porque react 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natasha@llimah.com</dc:creator>
  <cp:lastModifiedBy>Ivonaldo Junior da Silva Soares</cp:lastModifiedBy>
  <cp:revision>6</cp:revision>
  <dcterms:created xsi:type="dcterms:W3CDTF">2022-08-24T20:43:04Z</dcterms:created>
  <dcterms:modified xsi:type="dcterms:W3CDTF">2022-09-28T03:15:33Z</dcterms:modified>
</cp:coreProperties>
</file>