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5" r:id="rId4"/>
    <p:sldId id="273" r:id="rId5"/>
    <p:sldId id="263" r:id="rId6"/>
    <p:sldId id="276" r:id="rId7"/>
    <p:sldId id="277" r:id="rId8"/>
    <p:sldId id="270" r:id="rId9"/>
    <p:sldId id="278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705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1003078" y="3228945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Ivo Soares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53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</a:p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5338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Introdutórios</a:t>
            </a:r>
          </a:p>
        </p:txBody>
      </p:sp>
    </p:spTree>
    <p:extLst>
      <p:ext uri="{BB962C8B-B14F-4D97-AF65-F5344CB8AC3E}">
        <p14:creationId xmlns:p14="http://schemas.microsoft.com/office/powerpoint/2010/main" val="42335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Conceitos Introdutórios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0DF53-0371-87CF-7316-D562D375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SPA(Single Page </a:t>
            </a:r>
            <a:r>
              <a:rPr lang="pt-BR" dirty="0" err="1"/>
              <a:t>Application</a:t>
            </a:r>
            <a:r>
              <a:rPr lang="pt-BR" dirty="0"/>
              <a:t>)</a:t>
            </a:r>
          </a:p>
          <a:p>
            <a:r>
              <a:rPr lang="pt-BR" dirty="0"/>
              <a:t>Virtual DOM</a:t>
            </a:r>
          </a:p>
          <a:p>
            <a:r>
              <a:rPr lang="pt-BR" dirty="0"/>
              <a:t>JSX</a:t>
            </a:r>
          </a:p>
          <a:p>
            <a:r>
              <a:rPr lang="pt-BR" dirty="0"/>
              <a:t>Componentes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62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SPA – Single Page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45D392-7C5B-6142-84FC-938CD7A33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6" y="1690689"/>
            <a:ext cx="8507384" cy="50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BE82449-2143-C5E2-F571-B4191B3D8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02" y="1554360"/>
            <a:ext cx="8774545" cy="48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3416D28-7EF5-3AD0-2775-822AAE02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49" y="1613237"/>
            <a:ext cx="8351701" cy="46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C901A-39F7-A711-1B4A-0F706D92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É uma extensão de sintaxe do Javascript usada para nos ajudar a escrever nossas interfaces.</a:t>
            </a:r>
          </a:p>
          <a:p>
            <a:r>
              <a:rPr lang="pt-BR" dirty="0"/>
              <a:t>Funciona como uma combinação de código HTML e Javascript.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FCFBEB51-A9DB-F8A0-7889-98BBE415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62" y="3276600"/>
            <a:ext cx="7896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1827658-C936-69F9-F8DB-273B39B6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35" y="1425871"/>
            <a:ext cx="8269679" cy="53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04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61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Conceitos Introdutórios</vt:lpstr>
      <vt:lpstr>SPA – Single Page Application</vt:lpstr>
      <vt:lpstr>Virtual DOM</vt:lpstr>
      <vt:lpstr>Virtual DOM</vt:lpstr>
      <vt:lpstr>JSX</vt:lpstr>
      <vt:lpstr>Componentes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Ivonaldo Junior da Silva Soares</cp:lastModifiedBy>
  <cp:revision>10</cp:revision>
  <dcterms:created xsi:type="dcterms:W3CDTF">2022-08-24T20:43:04Z</dcterms:created>
  <dcterms:modified xsi:type="dcterms:W3CDTF">2022-10-04T11:40:37Z</dcterms:modified>
</cp:coreProperties>
</file>