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6" r:id="rId3"/>
    <p:sldId id="275" r:id="rId4"/>
    <p:sldId id="276" r:id="rId5"/>
    <p:sldId id="279" r:id="rId6"/>
    <p:sldId id="281" r:id="rId7"/>
    <p:sldId id="282" r:id="rId8"/>
    <p:sldId id="260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173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C33862-EC9E-4B8B-B7FB-C1BC71C5AD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B6E81FE-7158-4679-8121-AE2632A3AE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F8DF1FC-0CBE-4C88-B541-17E0EA476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7844B-20AD-41AE-96E6-BE78B61B3B5F}" type="datetimeFigureOut">
              <a:rPr lang="pt-BR" smtClean="0"/>
              <a:t>10/10/2022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7B5A82C-3E34-40E1-A026-5F987DAAF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C9F14E0-E6BD-4F26-931C-001101943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4C241-7C36-4D2A-80F6-08F5401D3E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703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E2BC41-C498-489D-93F9-CDC6FE6A5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1615562-A70D-4A77-9BD9-E846BA0375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C0387D4-143D-4595-9D56-921AE0044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7844B-20AD-41AE-96E6-BE78B61B3B5F}" type="datetimeFigureOut">
              <a:rPr lang="pt-BR" smtClean="0"/>
              <a:t>10/10/2022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02ACACF-197F-4802-975B-D707E2983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8ACE383-EE9D-44B6-AD2C-DABACD188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4C241-7C36-4D2A-80F6-08F5401D3E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6555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678A9EF-5662-4658-8195-2FB3E8FCB9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D04869D-6D1B-4799-9E68-430A6EA37D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582F786-69E4-4652-A3B2-7FA409DD4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7844B-20AD-41AE-96E6-BE78B61B3B5F}" type="datetimeFigureOut">
              <a:rPr lang="pt-BR" smtClean="0"/>
              <a:t>10/10/2022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0C54719-53E5-4F79-899D-CDE161E89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B058422-6976-4DD6-A58A-20DE3799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4C241-7C36-4D2A-80F6-08F5401D3E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6571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4C5852-8BBD-4D84-81C0-81A6106C9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55AEF2B-595E-490C-99FB-7F0072D35A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107059E-F052-45F7-B619-97E6714EC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7844B-20AD-41AE-96E6-BE78B61B3B5F}" type="datetimeFigureOut">
              <a:rPr lang="pt-BR" smtClean="0"/>
              <a:t>10/10/2022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E543486-BF68-4D5E-B417-F66BCA060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B384FDA-44E9-4ECB-A0B6-54B56A475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4C241-7C36-4D2A-80F6-08F5401D3E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1960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5364E4-1E73-4C42-8072-A11654732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8290D4B-258A-4833-B313-5511CD9307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B2E90CE-C1B7-45E2-B824-6ADDF0049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7844B-20AD-41AE-96E6-BE78B61B3B5F}" type="datetimeFigureOut">
              <a:rPr lang="pt-BR" smtClean="0"/>
              <a:t>10/10/2022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52C1B17-B630-402E-B6CF-E9C9027C9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231D674-8E04-4A2B-B587-C709DBA18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4C241-7C36-4D2A-80F6-08F5401D3E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6594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4565E2-A83A-4F9E-B1A3-B707DAF9E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A1C5D8B-C9BF-4CBE-8A85-848839C919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7709558-7FD1-4722-A8C0-C59F4CC4C0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5BD325D-A9D2-4184-B5AF-36356070B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7844B-20AD-41AE-96E6-BE78B61B3B5F}" type="datetimeFigureOut">
              <a:rPr lang="pt-BR" smtClean="0"/>
              <a:t>10/10/2022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98B5AA2-41A8-4DD7-B013-077A62B35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31425B6-0AF8-46CF-8FB0-D206D5E1F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4C241-7C36-4D2A-80F6-08F5401D3E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468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94277F-6677-4C50-8F85-FBFF442F0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8B0CD14-06BD-4857-BBD1-39867E532A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B3E6527-7BB3-429A-8859-A6AEDC2D93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F59FDD9-4BBE-4322-B842-A253475CB1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115DCF8-36DC-4CB3-AEAD-16C2462A61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8A8AE04-52EB-48DF-938C-0926728F6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7844B-20AD-41AE-96E6-BE78B61B3B5F}" type="datetimeFigureOut">
              <a:rPr lang="pt-BR" smtClean="0"/>
              <a:t>10/10/2022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AE1164B-B218-4985-B52D-33D06BC36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84FA86CE-0D04-4C9B-ADF8-A02AE2ACD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4C241-7C36-4D2A-80F6-08F5401D3E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1819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CF6B58-14A2-4CBB-906B-5D686E5AF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B6743F9-0EA5-441A-AE1C-FDE5A5218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7844B-20AD-41AE-96E6-BE78B61B3B5F}" type="datetimeFigureOut">
              <a:rPr lang="pt-BR" smtClean="0"/>
              <a:t>10/10/2022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7CF8B03-5358-43A6-A37E-D2E22184F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8C6D738-AE64-4A18-BC60-C6B53C01E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4C241-7C36-4D2A-80F6-08F5401D3E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8521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0BA721B-7E06-4431-8D41-4294EF2FC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7844B-20AD-41AE-96E6-BE78B61B3B5F}" type="datetimeFigureOut">
              <a:rPr lang="pt-BR" smtClean="0"/>
              <a:t>10/10/2022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9365859-4405-4055-B261-8994B96F1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92DBA1C-5C5D-41AA-AF5F-1D491F787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4C241-7C36-4D2A-80F6-08F5401D3E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0576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599590-E0E6-484A-8490-3A1402AEB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593CE6E-B97B-4F23-B4F5-4C4D3DDE57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1A5E494-F36A-47C8-81EB-49F70F866E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D6E3C95-7E72-4C78-8FEB-360BCB674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7844B-20AD-41AE-96E6-BE78B61B3B5F}" type="datetimeFigureOut">
              <a:rPr lang="pt-BR" smtClean="0"/>
              <a:t>10/10/2022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A9A2647-0238-4C38-96E2-5F50C214F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B320A53-2F5B-46E2-97D3-53D481878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4C241-7C36-4D2A-80F6-08F5401D3E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9453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A1957D-E77C-4E0B-8FA1-71426E6F8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D6BBD18-D650-48E1-BD06-91F61D7C66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5B3A4AE-AE35-4A48-9FE4-7E111912C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0981825-5F52-42B2-BE97-244B93C7A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7844B-20AD-41AE-96E6-BE78B61B3B5F}" type="datetimeFigureOut">
              <a:rPr lang="pt-BR" smtClean="0"/>
              <a:t>10/10/2022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06B313E-732E-4579-BD6F-14CBA158B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A7D0D4F-DD0E-46C9-A493-B2019EFA8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4C241-7C36-4D2A-80F6-08F5401D3E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3710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66E9FB6-5762-4A54-ABF2-946428205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BDFACDE-A439-4443-9C76-A3D2F73B84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AB96BD0-852F-4D3B-866E-43D18B62D1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D7844B-20AD-41AE-96E6-BE78B61B3B5F}" type="datetimeFigureOut">
              <a:rPr lang="pt-BR" smtClean="0"/>
              <a:t>10/10/2022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6FE5246-CE5F-4116-9D16-BCCABF9C1F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1196830-7F99-4B37-A921-7C28D4A96F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24C241-7C36-4D2A-80F6-08F5401D3E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7507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1A25F8-84F9-4AFB-BFDC-EB8168E77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8024CAB8-D9A9-4FAF-A401-3BF4A8F8AD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950" cy="6858000"/>
          </a:xfr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D7E7A999-EE73-4AF9-AEEF-90C6F8C82969}"/>
              </a:ext>
            </a:extLst>
          </p:cNvPr>
          <p:cNvSpPr txBox="1"/>
          <p:nvPr/>
        </p:nvSpPr>
        <p:spPr>
          <a:xfrm>
            <a:off x="1003078" y="2721114"/>
            <a:ext cx="70571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Front-</a:t>
            </a:r>
            <a:r>
              <a:rPr lang="pt-BR" sz="40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</a:t>
            </a:r>
            <a:r>
              <a:rPr lang="pt-BR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40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Development</a:t>
            </a:r>
            <a:endParaRPr lang="pt-BR" sz="40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4ADDF8C3-EC3D-4502-B841-B3F7A0898B3A}"/>
              </a:ext>
            </a:extLst>
          </p:cNvPr>
          <p:cNvSpPr txBox="1"/>
          <p:nvPr/>
        </p:nvSpPr>
        <p:spPr>
          <a:xfrm>
            <a:off x="1003078" y="3228945"/>
            <a:ext cx="3208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Ivo Soares</a:t>
            </a:r>
          </a:p>
        </p:txBody>
      </p:sp>
    </p:spTree>
    <p:extLst>
      <p:ext uri="{BB962C8B-B14F-4D97-AF65-F5344CB8AC3E}">
        <p14:creationId xmlns:p14="http://schemas.microsoft.com/office/powerpoint/2010/main" val="2007882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1A25F8-84F9-4AFB-BFDC-EB8168E77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8024CAB8-D9A9-4FAF-A401-3BF4A8F8AD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950" cy="6858000"/>
          </a:xfr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D7E7A999-EE73-4AF9-AEEF-90C6F8C82969}"/>
              </a:ext>
            </a:extLst>
          </p:cNvPr>
          <p:cNvSpPr txBox="1"/>
          <p:nvPr/>
        </p:nvSpPr>
        <p:spPr>
          <a:xfrm>
            <a:off x="1003078" y="2721114"/>
            <a:ext cx="533845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Unidade</a:t>
            </a:r>
          </a:p>
          <a:p>
            <a:r>
              <a:rPr lang="pt-BR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Introdução ao </a:t>
            </a:r>
            <a:r>
              <a:rPr lang="pt-BR" sz="40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React</a:t>
            </a:r>
            <a:endParaRPr lang="pt-BR" sz="40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3069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1A25F8-84F9-4AFB-BFDC-EB8168E77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8024CAB8-D9A9-4FAF-A401-3BF4A8F8AD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950" cy="6858000"/>
          </a:xfr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D7E7A999-EE73-4AF9-AEEF-90C6F8C82969}"/>
              </a:ext>
            </a:extLst>
          </p:cNvPr>
          <p:cNvSpPr txBox="1"/>
          <p:nvPr/>
        </p:nvSpPr>
        <p:spPr>
          <a:xfrm>
            <a:off x="1003078" y="2721114"/>
            <a:ext cx="632074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Ferramentas, ambiente e primeiro app</a:t>
            </a:r>
          </a:p>
        </p:txBody>
      </p:sp>
    </p:spTree>
    <p:extLst>
      <p:ext uri="{BB962C8B-B14F-4D97-AF65-F5344CB8AC3E}">
        <p14:creationId xmlns:p14="http://schemas.microsoft.com/office/powerpoint/2010/main" val="4233514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4">
            <a:extLst>
              <a:ext uri="{FF2B5EF4-FFF2-40B4-BE49-F238E27FC236}">
                <a16:creationId xmlns:a16="http://schemas.microsoft.com/office/drawing/2014/main" id="{15C097C4-CA59-C656-ACAA-66D9444276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95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979E2BE-ACD2-9000-EB8A-95EBE242B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Documentação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React</a:t>
            </a:r>
            <a:endParaRPr lang="pt-BR" dirty="0"/>
          </a:p>
        </p:txBody>
      </p:sp>
      <p:pic>
        <p:nvPicPr>
          <p:cNvPr id="8" name="Imagem 7" descr="Ícone&#10;&#10;Descrição gerada automaticamente">
            <a:extLst>
              <a:ext uri="{FF2B5EF4-FFF2-40B4-BE49-F238E27FC236}">
                <a16:creationId xmlns:a16="http://schemas.microsoft.com/office/drawing/2014/main" id="{949A4192-1C1E-CB1B-6057-6E3B1560D2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0509" y="1690688"/>
            <a:ext cx="4747932" cy="4265720"/>
          </a:xfrm>
          <a:prstGeom prst="rect">
            <a:avLst/>
          </a:prstGeom>
        </p:spPr>
      </p:pic>
      <p:sp>
        <p:nvSpPr>
          <p:cNvPr id="9" name="Título 1">
            <a:extLst>
              <a:ext uri="{FF2B5EF4-FFF2-40B4-BE49-F238E27FC236}">
                <a16:creationId xmlns:a16="http://schemas.microsoft.com/office/drawing/2014/main" id="{8EDD2604-7291-2F35-6140-079C6E6C002B}"/>
              </a:ext>
            </a:extLst>
          </p:cNvPr>
          <p:cNvSpPr txBox="1">
            <a:spLocks/>
          </p:cNvSpPr>
          <p:nvPr/>
        </p:nvSpPr>
        <p:spPr>
          <a:xfrm>
            <a:off x="838200" y="564176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  <a:t>https://pt-br.reactjs.org/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2807715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4">
            <a:extLst>
              <a:ext uri="{FF2B5EF4-FFF2-40B4-BE49-F238E27FC236}">
                <a16:creationId xmlns:a16="http://schemas.microsoft.com/office/drawing/2014/main" id="{15C097C4-CA59-C656-ACAA-66D9444276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95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979E2BE-ACD2-9000-EB8A-95EBE242B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5" y="217113"/>
            <a:ext cx="10515600" cy="1325563"/>
          </a:xfrm>
        </p:spPr>
        <p:txBody>
          <a:bodyPr/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Visual Studio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3E3F7BA8-58D4-4A11-C0B2-D5DFDAF1E3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8430" y="1278906"/>
            <a:ext cx="8152089" cy="4699199"/>
          </a:xfrm>
          <a:prstGeom prst="rect">
            <a:avLst/>
          </a:prstGeom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996B6314-1ACC-723E-FCDA-5D164A50283E}"/>
              </a:ext>
            </a:extLst>
          </p:cNvPr>
          <p:cNvSpPr txBox="1">
            <a:spLocks/>
          </p:cNvSpPr>
          <p:nvPr/>
        </p:nvSpPr>
        <p:spPr>
          <a:xfrm>
            <a:off x="836675" y="583009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  <a:t>https://code.visualstudio.com/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14816155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4">
            <a:extLst>
              <a:ext uri="{FF2B5EF4-FFF2-40B4-BE49-F238E27FC236}">
                <a16:creationId xmlns:a16="http://schemas.microsoft.com/office/drawing/2014/main" id="{15C097C4-CA59-C656-ACAA-66D9444276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95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979E2BE-ACD2-9000-EB8A-95EBE242B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5" y="217113"/>
            <a:ext cx="10515600" cy="1325563"/>
          </a:xfrm>
        </p:spPr>
        <p:txBody>
          <a:bodyPr/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Node + NPM</a:t>
            </a:r>
            <a:endParaRPr lang="pt-BR" dirty="0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996B6314-1ACC-723E-FCDA-5D164A50283E}"/>
              </a:ext>
            </a:extLst>
          </p:cNvPr>
          <p:cNvSpPr txBox="1">
            <a:spLocks/>
          </p:cNvSpPr>
          <p:nvPr/>
        </p:nvSpPr>
        <p:spPr>
          <a:xfrm>
            <a:off x="836675" y="544873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  <a:t>https://nodejs.org/pt-br/</a:t>
            </a:r>
            <a:endParaRPr lang="pt-BR" sz="3600" dirty="0"/>
          </a:p>
        </p:txBody>
      </p:sp>
      <p:pic>
        <p:nvPicPr>
          <p:cNvPr id="5" name="Imagem 4" descr="Logotipo&#10;&#10;Descrição gerada automaticamente">
            <a:extLst>
              <a:ext uri="{FF2B5EF4-FFF2-40B4-BE49-F238E27FC236}">
                <a16:creationId xmlns:a16="http://schemas.microsoft.com/office/drawing/2014/main" id="{CEA9A500-3D39-8E4E-DA60-837EE82673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154" y="1409261"/>
            <a:ext cx="10376642" cy="4039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489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4">
            <a:extLst>
              <a:ext uri="{FF2B5EF4-FFF2-40B4-BE49-F238E27FC236}">
                <a16:creationId xmlns:a16="http://schemas.microsoft.com/office/drawing/2014/main" id="{15C097C4-CA59-C656-ACAA-66D9444276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95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979E2BE-ACD2-9000-EB8A-95EBE242B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5" y="217113"/>
            <a:ext cx="10515600" cy="1325563"/>
          </a:xfrm>
        </p:spPr>
        <p:txBody>
          <a:bodyPr/>
          <a:lstStyle/>
          <a:p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Create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React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App</a:t>
            </a:r>
            <a:endParaRPr lang="pt-BR" dirty="0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996B6314-1ACC-723E-FCDA-5D164A50283E}"/>
              </a:ext>
            </a:extLst>
          </p:cNvPr>
          <p:cNvSpPr txBox="1">
            <a:spLocks/>
          </p:cNvSpPr>
          <p:nvPr/>
        </p:nvSpPr>
        <p:spPr>
          <a:xfrm>
            <a:off x="836675" y="544873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  <a:t>https://create-react-app.dev/</a:t>
            </a:r>
            <a:endParaRPr lang="pt-BR" sz="3600" dirty="0"/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5A47B797-CF5F-0AF6-4291-3CE97FF846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605755" y="1167081"/>
            <a:ext cx="4977440" cy="4657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8740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785C5A-461A-42C1-88E7-AE660B669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9" name="Espaço Reservado para Conteúdo 8">
            <a:extLst>
              <a:ext uri="{FF2B5EF4-FFF2-40B4-BE49-F238E27FC236}">
                <a16:creationId xmlns:a16="http://schemas.microsoft.com/office/drawing/2014/main" id="{D631AACF-7E31-4F82-91DE-8FD57AA268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9716"/>
          </a:xfr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6AA475C9-63E4-461A-8BD5-5E4882B5179B}"/>
              </a:ext>
            </a:extLst>
          </p:cNvPr>
          <p:cNvSpPr txBox="1"/>
          <p:nvPr/>
        </p:nvSpPr>
        <p:spPr>
          <a:xfrm>
            <a:off x="838200" y="3105834"/>
            <a:ext cx="48067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Obrigado!</a:t>
            </a:r>
          </a:p>
        </p:txBody>
      </p:sp>
    </p:spTree>
    <p:extLst>
      <p:ext uri="{BB962C8B-B14F-4D97-AF65-F5344CB8AC3E}">
        <p14:creationId xmlns:p14="http://schemas.microsoft.com/office/powerpoint/2010/main" val="89411821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2896</TotalTime>
  <Words>57</Words>
  <Application>Microsoft Office PowerPoint</Application>
  <PresentationFormat>Widescreen</PresentationFormat>
  <Paragraphs>14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Documentação React</vt:lpstr>
      <vt:lpstr>Visual Studio Code</vt:lpstr>
      <vt:lpstr>Node + NPM</vt:lpstr>
      <vt:lpstr>Create React App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natasha@llimah.com</dc:creator>
  <cp:lastModifiedBy>Ivonaldo Junior da Silva Soares</cp:lastModifiedBy>
  <cp:revision>14</cp:revision>
  <dcterms:created xsi:type="dcterms:W3CDTF">2022-08-24T20:43:04Z</dcterms:created>
  <dcterms:modified xsi:type="dcterms:W3CDTF">2022-10-11T00:30:32Z</dcterms:modified>
</cp:coreProperties>
</file>