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6" r:id="rId3"/>
    <p:sldId id="275" r:id="rId4"/>
    <p:sldId id="282" r:id="rId5"/>
    <p:sldId id="283" r:id="rId6"/>
    <p:sldId id="284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33862-EC9E-4B8B-B7FB-C1BC71C5A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E81FE-7158-4679-8121-AE2632A3A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8DF1FC-0CBE-4C88-B541-17E0EA47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B5A82C-3E34-40E1-A026-5F987DAA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9F14E0-E6BD-4F26-931C-00110194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0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2BC41-C498-489D-93F9-CDC6FE6A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615562-A70D-4A77-9BD9-E846BA037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0387D4-143D-4595-9D56-921AE004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2ACACF-197F-4802-975B-D707E298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ACE383-EE9D-44B6-AD2C-DABACD18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55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78A9EF-5662-4658-8195-2FB3E8FCB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04869D-6D1B-4799-9E68-430A6EA37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82F786-69E4-4652-A3B2-7FA409DD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C54719-53E5-4F79-899D-CDE161E8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058422-6976-4DD6-A58A-20DE3799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57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C5852-8BBD-4D84-81C0-81A6106C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5AEF2B-595E-490C-99FB-7F0072D3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07059E-F052-45F7-B619-97E6714E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543486-BF68-4D5E-B417-F66BCA0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384FDA-44E9-4ECB-A0B6-54B56A47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96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364E4-1E73-4C42-8072-A11654732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290D4B-258A-4833-B313-5511CD930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2E90CE-C1B7-45E2-B824-6ADDF004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2C1B17-B630-402E-B6CF-E9C9027C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1D674-8E04-4A2B-B587-C709DBA1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59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565E2-A83A-4F9E-B1A3-B707DAF9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1C5D8B-C9BF-4CBE-8A85-848839C91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709558-7FD1-4722-A8C0-C59F4CC4C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BD325D-A9D2-4184-B5AF-36356070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8B5AA2-41A8-4DD7-B013-077A62B3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1425B6-0AF8-46CF-8FB0-D206D5E1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6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4277F-6677-4C50-8F85-FBFF442F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B0CD14-06BD-4857-BBD1-39867E532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3E6527-7BB3-429A-8859-A6AEDC2D9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F59FDD9-4BBE-4322-B842-A253475CB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15DCF8-36DC-4CB3-AEAD-16C2462A6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8A8AE04-52EB-48DF-938C-0926728F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E1164B-B218-4985-B52D-33D06BC3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4FA86CE-0D04-4C9B-ADF8-A02AE2A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81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F6B58-14A2-4CBB-906B-5D686E5A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6743F9-0EA5-441A-AE1C-FDE5A521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CF8B03-5358-43A6-A37E-D2E22184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C6D738-AE64-4A18-BC60-C6B53C01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52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0BA721B-7E06-4431-8D41-4294EF2F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365859-4405-4055-B261-8994B96F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2DBA1C-5C5D-41AA-AF5F-1D491F78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57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99590-E0E6-484A-8490-3A1402AE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93CE6E-B97B-4F23-B4F5-4C4D3DDE5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A5E494-F36A-47C8-81EB-49F70F866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6E3C95-7E72-4C78-8FEB-360BCB67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9A2647-0238-4C38-96E2-5F50C214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320A53-2F5B-46E2-97D3-53D48187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45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1957D-E77C-4E0B-8FA1-71426E6F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6BBD18-D650-48E1-BD06-91F61D7C6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B3A4AE-AE35-4A48-9FE4-7E111912C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981825-5F52-42B2-BE97-244B93C7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6B313E-732E-4579-BD6F-14CBA158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7D0D4F-DD0E-46C9-A493-B2019EFA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71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6E9FB6-5762-4A54-ABF2-94642820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DFACDE-A439-4443-9C76-A3D2F73B8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B96BD0-852F-4D3B-866E-43D18B62D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7844B-20AD-41AE-96E6-BE78B61B3B5F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FE5246-CE5F-4116-9D16-BCCABF9C1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196830-7F99-4B37-A921-7C28D4A96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50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A25F8-84F9-4AFB-BFDC-EB8168E7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024CAB8-D9A9-4FAF-A401-3BF4A8F8A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7E7A999-EE73-4AF9-AEEF-90C6F8C82969}"/>
              </a:ext>
            </a:extLst>
          </p:cNvPr>
          <p:cNvSpPr txBox="1"/>
          <p:nvPr/>
        </p:nvSpPr>
        <p:spPr>
          <a:xfrm>
            <a:off x="1003078" y="2721114"/>
            <a:ext cx="7057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</a:t>
            </a:r>
            <a:r>
              <a:rPr lang="pt-BR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ADDF8C3-EC3D-4502-B841-B3F7A0898B3A}"/>
              </a:ext>
            </a:extLst>
          </p:cNvPr>
          <p:cNvSpPr txBox="1"/>
          <p:nvPr/>
        </p:nvSpPr>
        <p:spPr>
          <a:xfrm>
            <a:off x="1003078" y="3228945"/>
            <a:ext cx="3208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Ivo Soares</a:t>
            </a:r>
          </a:p>
        </p:txBody>
      </p:sp>
    </p:spTree>
    <p:extLst>
      <p:ext uri="{BB962C8B-B14F-4D97-AF65-F5344CB8AC3E}">
        <p14:creationId xmlns:p14="http://schemas.microsoft.com/office/powerpoint/2010/main" val="200788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A25F8-84F9-4AFB-BFDC-EB8168E7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024CAB8-D9A9-4FAF-A401-3BF4A8F8A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7E7A999-EE73-4AF9-AEEF-90C6F8C82969}"/>
              </a:ext>
            </a:extLst>
          </p:cNvPr>
          <p:cNvSpPr txBox="1"/>
          <p:nvPr/>
        </p:nvSpPr>
        <p:spPr>
          <a:xfrm>
            <a:off x="1003078" y="2721114"/>
            <a:ext cx="5338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</a:t>
            </a:r>
          </a:p>
          <a:p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</a:t>
            </a:r>
            <a:r>
              <a:rPr lang="pt-BR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6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A25F8-84F9-4AFB-BFDC-EB8168E7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024CAB8-D9A9-4FAF-A401-3BF4A8F8A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7E7A999-EE73-4AF9-AEEF-90C6F8C82969}"/>
              </a:ext>
            </a:extLst>
          </p:cNvPr>
          <p:cNvSpPr txBox="1"/>
          <p:nvPr/>
        </p:nvSpPr>
        <p:spPr>
          <a:xfrm>
            <a:off x="1003078" y="2721114"/>
            <a:ext cx="6320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Criando um Projeto</a:t>
            </a:r>
          </a:p>
        </p:txBody>
      </p:sp>
    </p:spTree>
    <p:extLst>
      <p:ext uri="{BB962C8B-B14F-4D97-AF65-F5344CB8AC3E}">
        <p14:creationId xmlns:p14="http://schemas.microsoft.com/office/powerpoint/2010/main" val="423351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15C097C4-CA59-C656-ACAA-66D944427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79E2BE-ACD2-9000-EB8A-95EBE242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217113"/>
            <a:ext cx="10515600" cy="1325563"/>
          </a:xfrm>
        </p:spPr>
        <p:txBody>
          <a:bodyPr/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App</a:t>
            </a:r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96B6314-1ACC-723E-FCDA-5D164A50283E}"/>
              </a:ext>
            </a:extLst>
          </p:cNvPr>
          <p:cNvSpPr txBox="1">
            <a:spLocks/>
          </p:cNvSpPr>
          <p:nvPr/>
        </p:nvSpPr>
        <p:spPr>
          <a:xfrm>
            <a:off x="836675" y="54487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https://create-react-app.dev/</a:t>
            </a:r>
            <a:endParaRPr lang="pt-BR" sz="3600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A47B797-CF5F-0AF6-4291-3CE97FF84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5755" y="1167081"/>
            <a:ext cx="4977440" cy="465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7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15C097C4-CA59-C656-ACAA-66D944427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79E2BE-ACD2-9000-EB8A-95EBE242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217113"/>
            <a:ext cx="10515600" cy="1325563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Criando o projeto</a:t>
            </a:r>
            <a:endParaRPr lang="pt-BR" dirty="0"/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F7E3877C-D6FC-4373-F3EC-274D6D643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365" y="2091133"/>
            <a:ext cx="9044220" cy="26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36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15C097C4-CA59-C656-ACAA-66D944427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79E2BE-ACD2-9000-EB8A-95EBE242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217113"/>
            <a:ext cx="10515600" cy="1325563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Executando o projeto</a:t>
            </a:r>
            <a:endParaRPr lang="pt-BR" dirty="0"/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56CF09BF-FD2B-6CB1-0F73-026D774D3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873" y="1542676"/>
            <a:ext cx="9129204" cy="482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2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85C5A-461A-42C1-88E7-AE660B66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D631AACF-7E31-4F82-91DE-8FD57AA26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716"/>
          </a:xfr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AA475C9-63E4-461A-8BD5-5E4882B5179B}"/>
              </a:ext>
            </a:extLst>
          </p:cNvPr>
          <p:cNvSpPr txBox="1"/>
          <p:nvPr/>
        </p:nvSpPr>
        <p:spPr>
          <a:xfrm>
            <a:off x="838200" y="2967335"/>
            <a:ext cx="4806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894118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2999</TotalTime>
  <Words>28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Create React App</vt:lpstr>
      <vt:lpstr>Criando o projeto</vt:lpstr>
      <vt:lpstr>Executando o projeto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natasha@llimah.com</dc:creator>
  <cp:lastModifiedBy>Ivonaldo Junior da Silva Soares</cp:lastModifiedBy>
  <cp:revision>17</cp:revision>
  <dcterms:created xsi:type="dcterms:W3CDTF">2022-08-24T20:43:04Z</dcterms:created>
  <dcterms:modified xsi:type="dcterms:W3CDTF">2022-10-11T02:14:14Z</dcterms:modified>
</cp:coreProperties>
</file>