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6" r:id="rId3"/>
    <p:sldId id="275" r:id="rId4"/>
    <p:sldId id="283" r:id="rId5"/>
    <p:sldId id="285" r:id="rId6"/>
    <p:sldId id="284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33862-EC9E-4B8B-B7FB-C1BC71C5A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E81FE-7158-4679-8121-AE2632A3A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8DF1FC-0CBE-4C88-B541-17E0EA47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B5A82C-3E34-40E1-A026-5F987DAA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9F14E0-E6BD-4F26-931C-00110194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0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2BC41-C498-489D-93F9-CDC6FE6A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615562-A70D-4A77-9BD9-E846BA037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0387D4-143D-4595-9D56-921AE004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2ACACF-197F-4802-975B-D707E298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ACE383-EE9D-44B6-AD2C-DABACD18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55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78A9EF-5662-4658-8195-2FB3E8FCB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04869D-6D1B-4799-9E68-430A6EA37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82F786-69E4-4652-A3B2-7FA409DD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C54719-53E5-4F79-899D-CDE161E8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058422-6976-4DD6-A58A-20DE3799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57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C5852-8BBD-4D84-81C0-81A6106C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5AEF2B-595E-490C-99FB-7F0072D35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07059E-F052-45F7-B619-97E6714E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543486-BF68-4D5E-B417-F66BCA0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384FDA-44E9-4ECB-A0B6-54B56A47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96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364E4-1E73-4C42-8072-A11654732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290D4B-258A-4833-B313-5511CD930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2E90CE-C1B7-45E2-B824-6ADDF004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2C1B17-B630-402E-B6CF-E9C9027C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1D674-8E04-4A2B-B587-C709DBA1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59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565E2-A83A-4F9E-B1A3-B707DAF9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1C5D8B-C9BF-4CBE-8A85-848839C91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709558-7FD1-4722-A8C0-C59F4CC4C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BD325D-A9D2-4184-B5AF-36356070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8B5AA2-41A8-4DD7-B013-077A62B3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1425B6-0AF8-46CF-8FB0-D206D5E1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6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4277F-6677-4C50-8F85-FBFF442F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B0CD14-06BD-4857-BBD1-39867E532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3E6527-7BB3-429A-8859-A6AEDC2D9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F59FDD9-4BBE-4322-B842-A253475CB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115DCF8-36DC-4CB3-AEAD-16C2462A6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8A8AE04-52EB-48DF-938C-0926728F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E1164B-B218-4985-B52D-33D06BC3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4FA86CE-0D04-4C9B-ADF8-A02AE2AC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81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F6B58-14A2-4CBB-906B-5D686E5A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6743F9-0EA5-441A-AE1C-FDE5A521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7CF8B03-5358-43A6-A37E-D2E22184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C6D738-AE64-4A18-BC60-C6B53C01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52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0BA721B-7E06-4431-8D41-4294EF2F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365859-4405-4055-B261-8994B96F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2DBA1C-5C5D-41AA-AF5F-1D491F78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57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99590-E0E6-484A-8490-3A1402AE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93CE6E-B97B-4F23-B4F5-4C4D3DDE5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A5E494-F36A-47C8-81EB-49F70F866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6E3C95-7E72-4C78-8FEB-360BCB67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9A2647-0238-4C38-96E2-5F50C214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320A53-2F5B-46E2-97D3-53D48187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45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1957D-E77C-4E0B-8FA1-71426E6F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6BBD18-D650-48E1-BD06-91F61D7C6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5B3A4AE-AE35-4A48-9FE4-7E111912C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981825-5F52-42B2-BE97-244B93C7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844B-20AD-41AE-96E6-BE78B61B3B5F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6B313E-732E-4579-BD6F-14CBA158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7D0D4F-DD0E-46C9-A493-B2019EFA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71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6E9FB6-5762-4A54-ABF2-94642820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DFACDE-A439-4443-9C76-A3D2F73B8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B96BD0-852F-4D3B-866E-43D18B62D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7844B-20AD-41AE-96E6-BE78B61B3B5F}" type="datetimeFigureOut">
              <a:rPr lang="pt-BR" smtClean="0"/>
              <a:t>10/10/2022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FE5246-CE5F-4116-9D16-BCCABF9C1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196830-7F99-4B37-A921-7C28D4A96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4C241-7C36-4D2A-80F6-08F5401D3E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50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A25F8-84F9-4AFB-BFDC-EB8168E7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024CAB8-D9A9-4FAF-A401-3BF4A8F8A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7E7A999-EE73-4AF9-AEEF-90C6F8C82969}"/>
              </a:ext>
            </a:extLst>
          </p:cNvPr>
          <p:cNvSpPr txBox="1"/>
          <p:nvPr/>
        </p:nvSpPr>
        <p:spPr>
          <a:xfrm>
            <a:off x="1003078" y="2721114"/>
            <a:ext cx="7057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Front-</a:t>
            </a:r>
            <a:r>
              <a:rPr lang="pt-BR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ADDF8C3-EC3D-4502-B841-B3F7A0898B3A}"/>
              </a:ext>
            </a:extLst>
          </p:cNvPr>
          <p:cNvSpPr txBox="1"/>
          <p:nvPr/>
        </p:nvSpPr>
        <p:spPr>
          <a:xfrm>
            <a:off x="1003078" y="3228945"/>
            <a:ext cx="3208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Ivo Soares</a:t>
            </a:r>
          </a:p>
        </p:txBody>
      </p:sp>
    </p:spTree>
    <p:extLst>
      <p:ext uri="{BB962C8B-B14F-4D97-AF65-F5344CB8AC3E}">
        <p14:creationId xmlns:p14="http://schemas.microsoft.com/office/powerpoint/2010/main" val="200788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A25F8-84F9-4AFB-BFDC-EB8168E7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024CAB8-D9A9-4FAF-A401-3BF4A8F8A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7E7A999-EE73-4AF9-AEEF-90C6F8C82969}"/>
              </a:ext>
            </a:extLst>
          </p:cNvPr>
          <p:cNvSpPr txBox="1"/>
          <p:nvPr/>
        </p:nvSpPr>
        <p:spPr>
          <a:xfrm>
            <a:off x="1003078" y="2721114"/>
            <a:ext cx="5338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</a:t>
            </a:r>
          </a:p>
          <a:p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</a:t>
            </a:r>
            <a:r>
              <a:rPr lang="pt-BR" sz="4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6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A25F8-84F9-4AFB-BFDC-EB8168E7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024CAB8-D9A9-4FAF-A401-3BF4A8F8A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7E7A999-EE73-4AF9-AEEF-90C6F8C82969}"/>
              </a:ext>
            </a:extLst>
          </p:cNvPr>
          <p:cNvSpPr txBox="1"/>
          <p:nvPr/>
        </p:nvSpPr>
        <p:spPr>
          <a:xfrm>
            <a:off x="1003078" y="2721114"/>
            <a:ext cx="63207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 e limpeza </a:t>
            </a:r>
          </a:p>
          <a:p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projeto</a:t>
            </a:r>
          </a:p>
        </p:txBody>
      </p:sp>
    </p:spTree>
    <p:extLst>
      <p:ext uri="{BB962C8B-B14F-4D97-AF65-F5344CB8AC3E}">
        <p14:creationId xmlns:p14="http://schemas.microsoft.com/office/powerpoint/2010/main" val="423351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15C097C4-CA59-C656-ACAA-66D944427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79E2BE-ACD2-9000-EB8A-95EBE242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217113"/>
            <a:ext cx="10515600" cy="1325563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Componente Root</a:t>
            </a:r>
            <a:endParaRPr lang="pt-BR" dirty="0"/>
          </a:p>
        </p:txBody>
      </p:sp>
      <p:pic>
        <p:nvPicPr>
          <p:cNvPr id="10" name="Imagem 9" descr="Texto&#10;&#10;Descrição gerada automaticamente">
            <a:extLst>
              <a:ext uri="{FF2B5EF4-FFF2-40B4-BE49-F238E27FC236}">
                <a16:creationId xmlns:a16="http://schemas.microsoft.com/office/drawing/2014/main" id="{009724F0-155B-EA20-E2AA-19EFF0627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013" y="1542676"/>
            <a:ext cx="10120923" cy="393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3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15C097C4-CA59-C656-ACAA-66D944427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79E2BE-ACD2-9000-EB8A-95EBE242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853250"/>
            <a:ext cx="10515600" cy="1325563"/>
          </a:xfrm>
        </p:spPr>
        <p:txBody>
          <a:bodyPr/>
          <a:lstStyle/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Strict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(modo estrito)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4129BC-539E-C729-41BF-6A3AB7FE9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432738"/>
          </a:xfrm>
        </p:spPr>
        <p:txBody>
          <a:bodyPr/>
          <a:lstStyle/>
          <a:p>
            <a:r>
              <a:rPr lang="pt-BR" dirty="0"/>
              <a:t>O pacote </a:t>
            </a:r>
            <a:r>
              <a:rPr lang="pt-BR" dirty="0" err="1"/>
              <a:t>react</a:t>
            </a:r>
            <a:r>
              <a:rPr lang="pt-BR" dirty="0"/>
              <a:t>-dom provê métodos específicos para o DOM </a:t>
            </a:r>
          </a:p>
          <a:p>
            <a:pPr lvl="1"/>
            <a:r>
              <a:rPr lang="pt-BR" b="1" i="1" dirty="0" err="1"/>
              <a:t>createRoot</a:t>
            </a:r>
            <a:r>
              <a:rPr lang="pt-BR" b="1" i="1" dirty="0"/>
              <a:t>() </a:t>
            </a:r>
            <a:r>
              <a:rPr lang="pt-BR" dirty="0"/>
              <a:t>– Cria um elemento root para o container selecionado e retorna o root que pode ser usado para renderizar um elemento através da função render.</a:t>
            </a:r>
          </a:p>
          <a:p>
            <a:pPr lvl="1"/>
            <a:r>
              <a:rPr lang="pt-BR" b="1" i="1" dirty="0"/>
              <a:t>render() </a:t>
            </a:r>
            <a:r>
              <a:rPr lang="pt-BR" dirty="0"/>
              <a:t>- Renderiza o um elemento do </a:t>
            </a:r>
            <a:r>
              <a:rPr lang="pt-BR" dirty="0" err="1"/>
              <a:t>React</a:t>
            </a:r>
            <a:r>
              <a:rPr lang="pt-BR" dirty="0"/>
              <a:t> no DOM no container fornecido e retorna uma referência ao componente.</a:t>
            </a:r>
          </a:p>
          <a:p>
            <a:pPr lvl="1"/>
            <a:endParaRPr lang="pt-BR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5E28FA7-15FC-AD1B-272A-3C0D5E36B87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latin typeface="Arial" panose="020B0604020202020204" pitchFamily="34" charset="0"/>
                <a:cs typeface="Arial" panose="020B0604020202020204" pitchFamily="34" charset="0"/>
              </a:rPr>
              <a:t>React DOM</a:t>
            </a:r>
            <a:endParaRPr lang="pt-BR" dirty="0"/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77A2C5FE-B3B9-90BC-222B-90428861B539}"/>
              </a:ext>
            </a:extLst>
          </p:cNvPr>
          <p:cNvSpPr txBox="1">
            <a:spLocks/>
          </p:cNvSpPr>
          <p:nvPr/>
        </p:nvSpPr>
        <p:spPr>
          <a:xfrm>
            <a:off x="990600" y="4123427"/>
            <a:ext cx="10515600" cy="785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pt-BR" dirty="0"/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677519C0-FA53-8C20-265E-2988F77BE57B}"/>
              </a:ext>
            </a:extLst>
          </p:cNvPr>
          <p:cNvSpPr txBox="1">
            <a:spLocks/>
          </p:cNvSpPr>
          <p:nvPr/>
        </p:nvSpPr>
        <p:spPr>
          <a:xfrm>
            <a:off x="836675" y="4952956"/>
            <a:ext cx="10515600" cy="1059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É uma ferramenta para destacar problemas potenciais em um aplicativo</a:t>
            </a:r>
          </a:p>
        </p:txBody>
      </p:sp>
    </p:spTree>
    <p:extLst>
      <p:ext uri="{BB962C8B-B14F-4D97-AF65-F5344CB8AC3E}">
        <p14:creationId xmlns:p14="http://schemas.microsoft.com/office/powerpoint/2010/main" val="229061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15C097C4-CA59-C656-ACAA-66D944427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79E2BE-ACD2-9000-EB8A-95EBE242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217113"/>
            <a:ext cx="10515600" cy="1325563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Componentes</a:t>
            </a: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D4A3283-8D25-8F73-0416-8CF83E0ED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5" y="1542676"/>
            <a:ext cx="10515600" cy="1485196"/>
          </a:xfrm>
        </p:spPr>
        <p:txBody>
          <a:bodyPr/>
          <a:lstStyle/>
          <a:p>
            <a:r>
              <a:rPr lang="pt-BR" dirty="0"/>
              <a:t>Funcionam como uma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html</a:t>
            </a:r>
            <a:r>
              <a:rPr lang="pt-BR" dirty="0"/>
              <a:t> onde é possível programar o seu funcionamento através de uma função que retorna um JSX.</a:t>
            </a:r>
          </a:p>
          <a:p>
            <a:r>
              <a:rPr lang="pt-BR" dirty="0"/>
              <a:t>Serve para criação de código reutilizável e escalável.</a:t>
            </a:r>
          </a:p>
          <a:p>
            <a:pPr lvl="1"/>
            <a:endParaRPr lang="pt-BR" dirty="0"/>
          </a:p>
        </p:txBody>
      </p:sp>
      <p:pic>
        <p:nvPicPr>
          <p:cNvPr id="11" name="Imagem 10" descr="Uma imagem contendo Texto&#10;&#10;Descrição gerada automaticamente">
            <a:extLst>
              <a:ext uri="{FF2B5EF4-FFF2-40B4-BE49-F238E27FC236}">
                <a16:creationId xmlns:a16="http://schemas.microsoft.com/office/drawing/2014/main" id="{65F409B3-4A1A-4CFF-2E5E-39D853635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310" y="3142696"/>
            <a:ext cx="8207380" cy="336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2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85C5A-461A-42C1-88E7-AE660B66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D631AACF-7E31-4F82-91DE-8FD57AA26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716"/>
          </a:xfr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AA475C9-63E4-461A-8BD5-5E4882B5179B}"/>
              </a:ext>
            </a:extLst>
          </p:cNvPr>
          <p:cNvSpPr txBox="1"/>
          <p:nvPr/>
        </p:nvSpPr>
        <p:spPr>
          <a:xfrm>
            <a:off x="838200" y="2967335"/>
            <a:ext cx="4806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894118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3128</TotalTime>
  <Words>124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Componente Root</vt:lpstr>
      <vt:lpstr>Strict Mode (modo estrito)</vt:lpstr>
      <vt:lpstr>Componentes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natasha@llimah.com</dc:creator>
  <cp:lastModifiedBy>Ivonaldo Junior da Silva Soares</cp:lastModifiedBy>
  <cp:revision>18</cp:revision>
  <dcterms:created xsi:type="dcterms:W3CDTF">2022-08-24T20:43:04Z</dcterms:created>
  <dcterms:modified xsi:type="dcterms:W3CDTF">2022-10-11T04:22:23Z</dcterms:modified>
</cp:coreProperties>
</file>