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9" r:id="rId2"/>
    <p:sldMasterId id="2147483695" r:id="rId3"/>
  </p:sldMasterIdLst>
  <p:notesMasterIdLst>
    <p:notesMasterId r:id="rId17"/>
  </p:notesMasterIdLst>
  <p:handoutMasterIdLst>
    <p:handoutMasterId r:id="rId18"/>
  </p:handoutMasterIdLst>
  <p:sldIdLst>
    <p:sldId id="455" r:id="rId4"/>
    <p:sldId id="456" r:id="rId5"/>
    <p:sldId id="485" r:id="rId6"/>
    <p:sldId id="489" r:id="rId7"/>
    <p:sldId id="487" r:id="rId8"/>
    <p:sldId id="488" r:id="rId9"/>
    <p:sldId id="484" r:id="rId10"/>
    <p:sldId id="490" r:id="rId11"/>
    <p:sldId id="491" r:id="rId12"/>
    <p:sldId id="492" r:id="rId13"/>
    <p:sldId id="494" r:id="rId14"/>
    <p:sldId id="486" r:id="rId15"/>
    <p:sldId id="461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07" autoAdjust="0"/>
    <p:restoredTop sz="94249" autoAdjust="0"/>
  </p:normalViewPr>
  <p:slideViewPr>
    <p:cSldViewPr>
      <p:cViewPr varScale="1">
        <p:scale>
          <a:sx n="72" d="100"/>
          <a:sy n="72" d="100"/>
        </p:scale>
        <p:origin x="1494" y="7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1B98E-2D7F-4563-9D59-53E0F30D68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1B98E-2D7F-4563-9D59-53E0F30D68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1B98E-2D7F-4563-9D59-53E0F30D68BF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2428868"/>
            <a:ext cx="6701041" cy="500066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2428868"/>
            <a:ext cx="6701041" cy="500066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0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4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404" y="62536"/>
            <a:ext cx="8724314" cy="50563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05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1643050"/>
            <a:ext cx="6915144" cy="642942"/>
          </a:xfrm>
        </p:spPr>
        <p:txBody>
          <a:bodyPr anchor="t">
            <a:normAutofit/>
          </a:bodyPr>
          <a:lstStyle>
            <a:lvl1pPr algn="r">
              <a:defRPr sz="3600" b="1" cap="all">
                <a:solidFill>
                  <a:srgbClr val="0070C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57357" y="2428868"/>
            <a:ext cx="6929486" cy="150018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8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7298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7200" y="1011635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3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23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23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4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2428868"/>
            <a:ext cx="6701041" cy="500066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4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404" y="62536"/>
            <a:ext cx="8724314" cy="50563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1643050"/>
            <a:ext cx="6915144" cy="642942"/>
          </a:xfrm>
        </p:spPr>
        <p:txBody>
          <a:bodyPr anchor="t">
            <a:normAutofit/>
          </a:bodyPr>
          <a:lstStyle>
            <a:lvl1pPr algn="r">
              <a:defRPr sz="3600" b="1" cap="all">
                <a:solidFill>
                  <a:srgbClr val="0070C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57357" y="2428868"/>
            <a:ext cx="6929486" cy="150018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8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6064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54269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63497" y="6515818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45786" y="6515817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30888" y="6515816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02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78532"/>
            <a:ext cx="1308745" cy="45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9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02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78532"/>
            <a:ext cx="1308745" cy="45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34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4400" dirty="0"/>
              <a:t>바이러스 </a:t>
            </a:r>
            <a:r>
              <a:rPr lang="en-US" altLang="ko-KR" sz="4400" dirty="0"/>
              <a:t>Scanner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2428868"/>
            <a:ext cx="6701041" cy="3592420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sz="4000" b="1" dirty="0"/>
              <a:t> 이 선 우</a:t>
            </a:r>
            <a:endParaRPr lang="en-US" altLang="ko-KR" sz="4000" b="1" dirty="0"/>
          </a:p>
          <a:p>
            <a:r>
              <a:rPr lang="en-US" altLang="ko-KR" sz="2000" b="1" dirty="0"/>
              <a:t>130358@jnu.ac.kr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774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(4/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E32A0-8202-4DF9-94BF-7C1FB9E4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50060"/>
            <a:ext cx="8091686" cy="979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65B047-7F9F-4F13-B665-3410945933AB}"/>
              </a:ext>
            </a:extLst>
          </p:cNvPr>
          <p:cNvSpPr/>
          <p:nvPr/>
        </p:nvSpPr>
        <p:spPr>
          <a:xfrm>
            <a:off x="4283968" y="1350060"/>
            <a:ext cx="720080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64D17-A93A-48F1-9763-D05D6600D56A}"/>
              </a:ext>
            </a:extLst>
          </p:cNvPr>
          <p:cNvSpPr/>
          <p:nvPr/>
        </p:nvSpPr>
        <p:spPr>
          <a:xfrm>
            <a:off x="2123728" y="1803480"/>
            <a:ext cx="864096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03616-3D8D-43FD-A15A-9755BD17E3F8}"/>
              </a:ext>
            </a:extLst>
          </p:cNvPr>
          <p:cNvSpPr txBox="1"/>
          <p:nvPr/>
        </p:nvSpPr>
        <p:spPr>
          <a:xfrm>
            <a:off x="419336" y="2507092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(5) –report </a:t>
            </a:r>
            <a:r>
              <a:rPr lang="ko-KR" altLang="en-US" dirty="0"/>
              <a:t>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1F8C9-75A4-4CD8-AE66-D73F97EC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7" y="2824941"/>
            <a:ext cx="8069035" cy="38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8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(5/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7CA76F-8207-42B6-8A47-A09A1A6E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5" y="1587656"/>
            <a:ext cx="8069035" cy="5009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A904A8-D688-4C7B-873A-67424962D6D4}"/>
              </a:ext>
            </a:extLst>
          </p:cNvPr>
          <p:cNvSpPr txBox="1"/>
          <p:nvPr/>
        </p:nvSpPr>
        <p:spPr>
          <a:xfrm>
            <a:off x="323528" y="1218324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(5) –report </a:t>
            </a:r>
            <a:r>
              <a:rPr lang="ko-KR" altLang="en-US" dirty="0"/>
              <a:t>처리</a:t>
            </a:r>
            <a:r>
              <a:rPr lang="en-US" altLang="ko-KR" dirty="0"/>
              <a:t>(</a:t>
            </a:r>
            <a:r>
              <a:rPr lang="ko-KR" altLang="en-US" dirty="0"/>
              <a:t>확대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97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미흡 및 개선점</a:t>
            </a:r>
            <a:r>
              <a:rPr lang="en-US" altLang="ko-KR" dirty="0"/>
              <a:t>(1/</a:t>
            </a:r>
            <a:r>
              <a:rPr lang="en-US" altLang="ko-KR" sz="2800" dirty="0"/>
              <a:t>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1593E5-BC72-4B29-9EB3-20634E416F3B}"/>
              </a:ext>
            </a:extLst>
          </p:cNvPr>
          <p:cNvGrpSpPr/>
          <p:nvPr/>
        </p:nvGrpSpPr>
        <p:grpSpPr>
          <a:xfrm>
            <a:off x="395536" y="1133601"/>
            <a:ext cx="8064896" cy="2376264"/>
            <a:chOff x="467544" y="1022468"/>
            <a:chExt cx="6552728" cy="17389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72D502-7F4C-4A11-8FE0-4944F30F6279}"/>
                </a:ext>
              </a:extLst>
            </p:cNvPr>
            <p:cNvSpPr txBox="1"/>
            <p:nvPr/>
          </p:nvSpPr>
          <p:spPr>
            <a:xfrm>
              <a:off x="467544" y="1022468"/>
              <a:ext cx="6552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2400" b="1" dirty="0"/>
                <a:t>Linux</a:t>
              </a:r>
              <a:r>
                <a:rPr lang="ko-KR" altLang="en-US" sz="2400" b="1" dirty="0"/>
                <a:t>로만 프로그래밍이 가능하다</a:t>
              </a:r>
              <a:r>
                <a:rPr lang="en-US" altLang="ko-KR" sz="2400" b="1" dirty="0"/>
                <a:t>.</a:t>
              </a:r>
            </a:p>
            <a:p>
              <a:r>
                <a:rPr lang="en-US" altLang="ko-KR" sz="2400" b="1" dirty="0"/>
                <a:t>     </a:t>
              </a:r>
              <a:r>
                <a:rPr lang="en-US" altLang="ko-KR" sz="2400" b="1" dirty="0">
                  <a:sym typeface="Wingdings" panose="05000000000000000000" pitchFamily="2" charset="2"/>
                </a:rPr>
                <a:t> Windows</a:t>
              </a:r>
              <a:r>
                <a:rPr lang="ko-KR" altLang="en-US" sz="2400" b="1" dirty="0">
                  <a:sym typeface="Wingdings" panose="05000000000000000000" pitchFamily="2" charset="2"/>
                </a:rPr>
                <a:t>에서 </a:t>
              </a:r>
              <a:r>
                <a:rPr lang="en-US" altLang="ko-KR" sz="2400" b="1" dirty="0">
                  <a:sym typeface="Wingdings" panose="05000000000000000000" pitchFamily="2" charset="2"/>
                </a:rPr>
                <a:t>Library</a:t>
              </a:r>
              <a:r>
                <a:rPr lang="ko-KR" altLang="en-US" sz="2400" b="1" dirty="0">
                  <a:sym typeface="Wingdings" panose="05000000000000000000" pitchFamily="2" charset="2"/>
                </a:rPr>
                <a:t>의존성 문제 해결 실패</a:t>
              </a:r>
              <a:endParaRPr lang="ko-KR" altLang="en-US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C1D8C7-5BF6-4C04-A365-56B9ADD18D9D}"/>
                </a:ext>
              </a:extLst>
            </p:cNvPr>
            <p:cNvSpPr txBox="1"/>
            <p:nvPr/>
          </p:nvSpPr>
          <p:spPr>
            <a:xfrm>
              <a:off x="467544" y="2299740"/>
              <a:ext cx="655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2. Scan</a:t>
              </a:r>
              <a:r>
                <a:rPr lang="ko-KR" altLang="en-US" sz="2400" b="1" dirty="0"/>
                <a:t>만 가능하고 치료의 개념이 없다</a:t>
              </a:r>
              <a:r>
                <a:rPr lang="en-US" altLang="ko-KR" sz="2400" b="1" dirty="0"/>
                <a:t>.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21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경청해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2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715436" cy="5286412"/>
          </a:xfrm>
        </p:spPr>
        <p:txBody>
          <a:bodyPr/>
          <a:lstStyle/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바이러스와 바이러스 스캐너의 원리</a:t>
            </a:r>
            <a:endParaRPr lang="en-US" altLang="ko-KR" sz="1800" b="1" dirty="0"/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제작 환경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제작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실행 시 사용한 프로그램</a:t>
            </a:r>
            <a:r>
              <a:rPr lang="en-US" altLang="ko-KR" sz="1800" b="1" dirty="0"/>
              <a:t>)</a:t>
            </a:r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프로그램 시연</a:t>
            </a:r>
            <a:endParaRPr lang="en-US" altLang="ko-KR" sz="1800" b="1" dirty="0"/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코드 발표 및 설명</a:t>
            </a:r>
            <a:endParaRPr lang="en-US" altLang="ko-KR" sz="1800" b="1" dirty="0"/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미흡 및 개선점</a:t>
            </a:r>
            <a:endParaRPr lang="en-US" altLang="ko-KR" sz="1800" b="1" dirty="0"/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en-US" altLang="ko-KR" sz="1800" b="1" dirty="0"/>
              <a:t>Q&amp;A</a:t>
            </a:r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endParaRPr lang="en-US" altLang="ko-KR" sz="1800" b="1" dirty="0"/>
          </a:p>
          <a:p>
            <a:pPr>
              <a:buFont typeface="Wingdings" pitchFamily="2" charset="2"/>
              <a:buChar char="l"/>
            </a:pPr>
            <a:endParaRPr lang="en-US" altLang="ko-KR" sz="1800" b="1" dirty="0"/>
          </a:p>
          <a:p>
            <a:pPr>
              <a:buFont typeface="Wingdings" pitchFamily="2" charset="2"/>
              <a:buChar char="l"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2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3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/>
          <a:lstStyle/>
          <a:p>
            <a:r>
              <a:rPr lang="ko-KR" altLang="en-US" dirty="0"/>
              <a:t>바이러스와 바이러스 스캐너의 원리</a:t>
            </a:r>
            <a:r>
              <a:rPr lang="en-US" altLang="ko-KR" dirty="0"/>
              <a:t>(1/</a:t>
            </a:r>
            <a:r>
              <a:rPr lang="en-US" altLang="ko-KR" sz="2800" dirty="0"/>
              <a:t>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40A59-860A-4B9E-BA22-750FE8296ECA}"/>
              </a:ext>
            </a:extLst>
          </p:cNvPr>
          <p:cNvSpPr txBox="1"/>
          <p:nvPr/>
        </p:nvSpPr>
        <p:spPr>
          <a:xfrm>
            <a:off x="357206" y="933615"/>
            <a:ext cx="313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바이러스의 원리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8297AE-5B41-428A-9EED-3F68BEE5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14" y="1545398"/>
            <a:ext cx="3355978" cy="16779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DFBAAF-D7AA-4412-9D02-6DCC4D53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00" y="813931"/>
            <a:ext cx="6029325" cy="499133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331C98-1BD3-4782-899D-ACBDA2681BDC}"/>
              </a:ext>
            </a:extLst>
          </p:cNvPr>
          <p:cNvGrpSpPr/>
          <p:nvPr/>
        </p:nvGrpSpPr>
        <p:grpSpPr>
          <a:xfrm>
            <a:off x="3136989" y="744363"/>
            <a:ext cx="6727063" cy="5331053"/>
            <a:chOff x="3136989" y="744363"/>
            <a:chExt cx="6727063" cy="533105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C3BA3E7-3A65-4A35-BF15-BA573739B70B}"/>
                </a:ext>
              </a:extLst>
            </p:cNvPr>
            <p:cNvGrpSpPr/>
            <p:nvPr/>
          </p:nvGrpSpPr>
          <p:grpSpPr>
            <a:xfrm>
              <a:off x="3136989" y="744363"/>
              <a:ext cx="5981700" cy="4988893"/>
              <a:chOff x="3136989" y="744363"/>
              <a:chExt cx="5981700" cy="588645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65AD5AC-84B6-4D22-8BEF-651EACC7A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6989" y="744363"/>
                <a:ext cx="5981700" cy="58864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DFBA8DF-3B32-428C-A273-4B72107ABEA1}"/>
                  </a:ext>
                </a:extLst>
              </p:cNvPr>
              <p:cNvSpPr/>
              <p:nvPr/>
            </p:nvSpPr>
            <p:spPr>
              <a:xfrm>
                <a:off x="4067944" y="2384392"/>
                <a:ext cx="3672408" cy="154866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3EED51-06C3-4270-ABDD-9E3FD0A164CE}"/>
                </a:ext>
              </a:extLst>
            </p:cNvPr>
            <p:cNvSpPr txBox="1"/>
            <p:nvPr/>
          </p:nvSpPr>
          <p:spPr>
            <a:xfrm>
              <a:off x="4038058" y="5736862"/>
              <a:ext cx="5825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정상파일에 악의적인 목적의 코드를 삽입 </a:t>
              </a:r>
              <a:r>
                <a:rPr lang="en-US" altLang="ko-KR" sz="1600" b="1" dirty="0">
                  <a:sym typeface="Wingdings" panose="05000000000000000000" pitchFamily="2" charset="2"/>
                </a:rPr>
                <a:t> </a:t>
              </a:r>
              <a:r>
                <a:rPr lang="ko-KR" altLang="en-US" sz="1600" b="1" dirty="0">
                  <a:sym typeface="Wingdings" panose="05000000000000000000" pitchFamily="2" charset="2"/>
                </a:rPr>
                <a:t>파일 변조</a:t>
              </a:r>
              <a:endParaRPr lang="ko-KR" altLang="en-US" sz="16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AD580C-4F3C-4978-8CEC-8F539AC58AE0}"/>
              </a:ext>
            </a:extLst>
          </p:cNvPr>
          <p:cNvGrpSpPr/>
          <p:nvPr/>
        </p:nvGrpSpPr>
        <p:grpSpPr>
          <a:xfrm>
            <a:off x="357207" y="5934980"/>
            <a:ext cx="6663064" cy="683714"/>
            <a:chOff x="357207" y="5934980"/>
            <a:chExt cx="6663064" cy="6837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F4FD8-2B34-42FB-867E-4E4CD214BA15}"/>
                </a:ext>
              </a:extLst>
            </p:cNvPr>
            <p:cNvSpPr txBox="1"/>
            <p:nvPr/>
          </p:nvSpPr>
          <p:spPr>
            <a:xfrm>
              <a:off x="357207" y="5934980"/>
              <a:ext cx="4047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2. </a:t>
              </a:r>
              <a:r>
                <a:rPr lang="ko-KR" altLang="en-US" sz="2400" b="1" dirty="0"/>
                <a:t>바이러스 스캐너의 원리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0CD8F0-CE4D-44A6-8A56-47A56D1DE16F}"/>
                </a:ext>
              </a:extLst>
            </p:cNvPr>
            <p:cNvSpPr txBox="1"/>
            <p:nvPr/>
          </p:nvSpPr>
          <p:spPr>
            <a:xfrm>
              <a:off x="560646" y="6249362"/>
              <a:ext cx="645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파일 변조 여부를 확인하는데 이용 되는 </a:t>
              </a:r>
              <a:r>
                <a:rPr lang="en-US" altLang="ko-KR" dirty="0"/>
                <a:t>Hash</a:t>
              </a:r>
              <a:r>
                <a:rPr lang="ko-KR" altLang="en-US" dirty="0"/>
                <a:t>값 비교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61DE1C-5E26-4DEC-9C7B-47D2B0D074DA}"/>
              </a:ext>
            </a:extLst>
          </p:cNvPr>
          <p:cNvSpPr/>
          <p:nvPr/>
        </p:nvSpPr>
        <p:spPr>
          <a:xfrm>
            <a:off x="4716016" y="6249362"/>
            <a:ext cx="1440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환경</a:t>
            </a:r>
            <a:r>
              <a:rPr lang="en-US" altLang="ko-KR" dirty="0"/>
              <a:t>(1/</a:t>
            </a:r>
            <a:r>
              <a:rPr lang="en-US" altLang="ko-KR" sz="2800" dirty="0"/>
              <a:t>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/>
          <a:p>
            <a:r>
              <a:rPr lang="ko-KR" altLang="en-US" sz="2400" b="1" dirty="0"/>
              <a:t>운영체제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dirty="0"/>
              <a:t>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b="1" dirty="0"/>
              <a:t>API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1B4185-C919-45EF-8A3A-0C65E78E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1" y="4417502"/>
            <a:ext cx="4762500" cy="962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FB663A-2F36-420F-8932-64E4A47D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46232"/>
            <a:ext cx="5256584" cy="22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7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시연</a:t>
            </a:r>
            <a:r>
              <a:rPr lang="en-US" altLang="ko-KR" dirty="0"/>
              <a:t>(1/</a:t>
            </a:r>
            <a:r>
              <a:rPr lang="en-US" altLang="ko-KR" sz="28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09053E-C172-4EB7-9B24-3294FC26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6" y="2636912"/>
            <a:ext cx="8102707" cy="39008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9ADB5E-B4F4-4157-A1AF-662703B0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7" y="1531371"/>
            <a:ext cx="8091686" cy="9791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3DE246-EC91-40CA-97F8-20C83DDD3EEF}"/>
              </a:ext>
            </a:extLst>
          </p:cNvPr>
          <p:cNvSpPr/>
          <p:nvPr/>
        </p:nvSpPr>
        <p:spPr>
          <a:xfrm>
            <a:off x="4211960" y="1531371"/>
            <a:ext cx="792088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AD022-520C-445E-AB6D-507A99C83E48}"/>
              </a:ext>
            </a:extLst>
          </p:cNvPr>
          <p:cNvSpPr/>
          <p:nvPr/>
        </p:nvSpPr>
        <p:spPr>
          <a:xfrm>
            <a:off x="2123728" y="1963419"/>
            <a:ext cx="864096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70C0-62A6-4EA8-B8E2-CDB0762C33A9}"/>
              </a:ext>
            </a:extLst>
          </p:cNvPr>
          <p:cNvSpPr/>
          <p:nvPr/>
        </p:nvSpPr>
        <p:spPr>
          <a:xfrm>
            <a:off x="683568" y="5229200"/>
            <a:ext cx="6336704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CB3B9-5645-41D4-B90A-5B87DF63D1EF}"/>
              </a:ext>
            </a:extLst>
          </p:cNvPr>
          <p:cNvSpPr txBox="1"/>
          <p:nvPr/>
        </p:nvSpPr>
        <p:spPr>
          <a:xfrm>
            <a:off x="2891141" y="1150165"/>
            <a:ext cx="264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File: scan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B93AD-D79A-4CE7-9D91-332969FD5FE6}"/>
              </a:ext>
            </a:extLst>
          </p:cNvPr>
          <p:cNvSpPr txBox="1"/>
          <p:nvPr/>
        </p:nvSpPr>
        <p:spPr>
          <a:xfrm>
            <a:off x="4298544" y="115610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Apikey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BEFBE-3D51-4D45-92D2-82A5E67E250A}"/>
              </a:ext>
            </a:extLst>
          </p:cNvPr>
          <p:cNvSpPr txBox="1"/>
          <p:nvPr/>
        </p:nvSpPr>
        <p:spPr>
          <a:xfrm>
            <a:off x="5455047" y="1144826"/>
            <a:ext cx="20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Scan</a:t>
            </a:r>
            <a:r>
              <a:rPr lang="ko-KR" altLang="en-US" dirty="0"/>
              <a:t>대상</a:t>
            </a:r>
            <a:r>
              <a:rPr lang="en-US" altLang="ko-KR" dirty="0"/>
              <a:t>: search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A8F43-4078-403A-A43D-5EA865EB6C79}"/>
              </a:ext>
            </a:extLst>
          </p:cNvPr>
          <p:cNvSpPr txBox="1"/>
          <p:nvPr/>
        </p:nvSpPr>
        <p:spPr>
          <a:xfrm>
            <a:off x="357207" y="933615"/>
            <a:ext cx="264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r>
              <a:rPr lang="en-US" altLang="ko-KR" b="1" dirty="0"/>
              <a:t>. Hash</a:t>
            </a:r>
            <a:r>
              <a:rPr lang="ko-KR" altLang="en-US" b="1" dirty="0"/>
              <a:t>값 찾기</a:t>
            </a:r>
          </a:p>
        </p:txBody>
      </p:sp>
    </p:spTree>
    <p:extLst>
      <p:ext uri="{BB962C8B-B14F-4D97-AF65-F5344CB8AC3E}">
        <p14:creationId xmlns:p14="http://schemas.microsoft.com/office/powerpoint/2010/main" val="204991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시연</a:t>
            </a:r>
            <a:r>
              <a:rPr lang="en-US" altLang="ko-KR" dirty="0"/>
              <a:t>(2/</a:t>
            </a:r>
            <a:r>
              <a:rPr lang="en-US" altLang="ko-KR" sz="28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AAD43-70BF-4F86-8179-0E7FD6CA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7" y="1412777"/>
            <a:ext cx="8076676" cy="9791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076E42-63A6-4640-81C2-618D6AF28902}"/>
              </a:ext>
            </a:extLst>
          </p:cNvPr>
          <p:cNvSpPr/>
          <p:nvPr/>
        </p:nvSpPr>
        <p:spPr>
          <a:xfrm>
            <a:off x="3635896" y="1902329"/>
            <a:ext cx="3384377" cy="374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01A47B-2CCB-416C-B558-73A9B2339861}"/>
              </a:ext>
            </a:extLst>
          </p:cNvPr>
          <p:cNvGrpSpPr/>
          <p:nvPr/>
        </p:nvGrpSpPr>
        <p:grpSpPr>
          <a:xfrm>
            <a:off x="372217" y="2428394"/>
            <a:ext cx="8076675" cy="3736910"/>
            <a:chOff x="372217" y="2428394"/>
            <a:chExt cx="8076675" cy="373691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F39011-95EC-45B0-9EF3-7F07CD1AC596}"/>
                </a:ext>
              </a:extLst>
            </p:cNvPr>
            <p:cNvGrpSpPr/>
            <p:nvPr/>
          </p:nvGrpSpPr>
          <p:grpSpPr>
            <a:xfrm>
              <a:off x="372217" y="2428394"/>
              <a:ext cx="8076675" cy="3736910"/>
              <a:chOff x="372217" y="2428394"/>
              <a:chExt cx="8076675" cy="409695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FA8C3B3-EEFC-4EF9-9BF1-EBC0388EE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217" y="2428394"/>
                <a:ext cx="2687615" cy="409695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308ED55-FEDC-4C59-BD7A-F1F1E44FF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832" y="2428394"/>
                <a:ext cx="2736304" cy="409695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7C70061-4337-47EB-9F97-EAED00B1C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9523" y="2428394"/>
                <a:ext cx="2639369" cy="4096950"/>
              </a:xfrm>
              <a:prstGeom prst="rect">
                <a:avLst/>
              </a:prstGeom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F720CB-B7BF-4350-8B96-03BFAAFF10B1}"/>
                </a:ext>
              </a:extLst>
            </p:cNvPr>
            <p:cNvSpPr/>
            <p:nvPr/>
          </p:nvSpPr>
          <p:spPr>
            <a:xfrm>
              <a:off x="851929" y="5085184"/>
              <a:ext cx="864096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F46CFB6-66E7-43C8-B919-3B42BB28C6EF}"/>
              </a:ext>
            </a:extLst>
          </p:cNvPr>
          <p:cNvSpPr txBox="1"/>
          <p:nvPr/>
        </p:nvSpPr>
        <p:spPr>
          <a:xfrm>
            <a:off x="357207" y="933615"/>
            <a:ext cx="666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r>
              <a:rPr lang="en-US" altLang="ko-KR" b="1" dirty="0"/>
              <a:t>. –report</a:t>
            </a:r>
            <a:r>
              <a:rPr lang="ko-KR" altLang="en-US" b="1" dirty="0"/>
              <a:t>에 </a:t>
            </a:r>
            <a:r>
              <a:rPr lang="en-US" altLang="ko-KR" b="1" dirty="0"/>
              <a:t>hash</a:t>
            </a:r>
            <a:r>
              <a:rPr lang="ko-KR" altLang="en-US" b="1" dirty="0"/>
              <a:t>값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3CC39-54E0-408C-AA62-5C5E098C4926}"/>
              </a:ext>
            </a:extLst>
          </p:cNvPr>
          <p:cNvSpPr txBox="1"/>
          <p:nvPr/>
        </p:nvSpPr>
        <p:spPr>
          <a:xfrm>
            <a:off x="670190" y="6198841"/>
            <a:ext cx="777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 Hash</a:t>
            </a:r>
            <a:r>
              <a:rPr lang="ko-KR" altLang="en-US" dirty="0"/>
              <a:t>값을 기반으로 한 여러 엔진의 파일에 대한 악성코드 판단  </a:t>
            </a:r>
          </a:p>
        </p:txBody>
      </p:sp>
    </p:spTree>
    <p:extLst>
      <p:ext uri="{BB962C8B-B14F-4D97-AF65-F5344CB8AC3E}">
        <p14:creationId xmlns:p14="http://schemas.microsoft.com/office/powerpoint/2010/main" val="84263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(1/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E32A0-8202-4DF9-94BF-7C1FB9E4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50060"/>
            <a:ext cx="8091686" cy="979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65B047-7F9F-4F13-B665-3410945933AB}"/>
              </a:ext>
            </a:extLst>
          </p:cNvPr>
          <p:cNvSpPr/>
          <p:nvPr/>
        </p:nvSpPr>
        <p:spPr>
          <a:xfrm>
            <a:off x="4283968" y="1350060"/>
            <a:ext cx="720080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64D17-A93A-48F1-9763-D05D6600D56A}"/>
              </a:ext>
            </a:extLst>
          </p:cNvPr>
          <p:cNvSpPr/>
          <p:nvPr/>
        </p:nvSpPr>
        <p:spPr>
          <a:xfrm>
            <a:off x="2123728" y="1803480"/>
            <a:ext cx="864096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EDBE35-3614-4CE6-A26A-A77C8CDC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6" y="2876424"/>
            <a:ext cx="8091686" cy="30822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903616-3D8D-43FD-A15A-9755BD17E3F8}"/>
              </a:ext>
            </a:extLst>
          </p:cNvPr>
          <p:cNvSpPr txBox="1"/>
          <p:nvPr/>
        </p:nvSpPr>
        <p:spPr>
          <a:xfrm>
            <a:off x="419336" y="2507092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option</a:t>
            </a:r>
            <a:r>
              <a:rPr lang="ko-KR" altLang="en-US" dirty="0"/>
              <a:t>으로 넣을 값 선언</a:t>
            </a:r>
          </a:p>
        </p:txBody>
      </p:sp>
    </p:spTree>
    <p:extLst>
      <p:ext uri="{BB962C8B-B14F-4D97-AF65-F5344CB8AC3E}">
        <p14:creationId xmlns:p14="http://schemas.microsoft.com/office/powerpoint/2010/main" val="368788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(2/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E32A0-8202-4DF9-94BF-7C1FB9E4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50060"/>
            <a:ext cx="8091686" cy="979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65B047-7F9F-4F13-B665-3410945933AB}"/>
              </a:ext>
            </a:extLst>
          </p:cNvPr>
          <p:cNvSpPr/>
          <p:nvPr/>
        </p:nvSpPr>
        <p:spPr>
          <a:xfrm>
            <a:off x="4283968" y="1350060"/>
            <a:ext cx="720080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64D17-A93A-48F1-9763-D05D6600D56A}"/>
              </a:ext>
            </a:extLst>
          </p:cNvPr>
          <p:cNvSpPr/>
          <p:nvPr/>
        </p:nvSpPr>
        <p:spPr>
          <a:xfrm>
            <a:off x="2123728" y="1803480"/>
            <a:ext cx="864096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03616-3D8D-43FD-A15A-9755BD17E3F8}"/>
              </a:ext>
            </a:extLst>
          </p:cNvPr>
          <p:cNvSpPr txBox="1"/>
          <p:nvPr/>
        </p:nvSpPr>
        <p:spPr>
          <a:xfrm>
            <a:off x="419336" y="2507092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en-US" altLang="ko-KR" dirty="0" err="1"/>
              <a:t>argv</a:t>
            </a:r>
            <a:r>
              <a:rPr lang="ko-KR" altLang="en-US" dirty="0"/>
              <a:t>의 </a:t>
            </a:r>
            <a:r>
              <a:rPr lang="en-US" altLang="ko-KR" dirty="0"/>
              <a:t>first</a:t>
            </a:r>
            <a:r>
              <a:rPr lang="ko-KR" altLang="en-US" dirty="0"/>
              <a:t>를 </a:t>
            </a:r>
            <a:r>
              <a:rPr lang="en-US" altLang="ko-KR" dirty="0"/>
              <a:t>parser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1E58D-D361-4440-9CA0-DB0CF391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6" y="2876424"/>
            <a:ext cx="7969088" cy="8406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269FD4-0025-4F00-9EF5-F11662755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542908"/>
            <a:ext cx="7992888" cy="1869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B09766-4A61-487E-BCCC-3EDAF079D0EF}"/>
              </a:ext>
            </a:extLst>
          </p:cNvPr>
          <p:cNvSpPr txBox="1"/>
          <p:nvPr/>
        </p:nvSpPr>
        <p:spPr>
          <a:xfrm>
            <a:off x="419336" y="4086364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--</a:t>
            </a:r>
            <a:r>
              <a:rPr lang="en-US" altLang="ko-KR" dirty="0" err="1"/>
              <a:t>apikey</a:t>
            </a:r>
            <a:r>
              <a:rPr lang="ko-KR" altLang="en-US" dirty="0"/>
              <a:t>인식 처리</a:t>
            </a:r>
          </a:p>
        </p:txBody>
      </p:sp>
    </p:spTree>
    <p:extLst>
      <p:ext uri="{BB962C8B-B14F-4D97-AF65-F5344CB8AC3E}">
        <p14:creationId xmlns:p14="http://schemas.microsoft.com/office/powerpoint/2010/main" val="23300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(3/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E32A0-8202-4DF9-94BF-7C1FB9E4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50060"/>
            <a:ext cx="8091686" cy="979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65B047-7F9F-4F13-B665-3410945933AB}"/>
              </a:ext>
            </a:extLst>
          </p:cNvPr>
          <p:cNvSpPr/>
          <p:nvPr/>
        </p:nvSpPr>
        <p:spPr>
          <a:xfrm>
            <a:off x="4283968" y="1350060"/>
            <a:ext cx="720080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64D17-A93A-48F1-9763-D05D6600D56A}"/>
              </a:ext>
            </a:extLst>
          </p:cNvPr>
          <p:cNvSpPr/>
          <p:nvPr/>
        </p:nvSpPr>
        <p:spPr>
          <a:xfrm>
            <a:off x="2123728" y="1803480"/>
            <a:ext cx="864096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03616-3D8D-43FD-A15A-9755BD17E3F8}"/>
              </a:ext>
            </a:extLst>
          </p:cNvPr>
          <p:cNvSpPr txBox="1"/>
          <p:nvPr/>
        </p:nvSpPr>
        <p:spPr>
          <a:xfrm>
            <a:off x="419336" y="2507092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 –</a:t>
            </a:r>
            <a:r>
              <a:rPr lang="en-US" altLang="ko-KR" dirty="0" err="1"/>
              <a:t>filescan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082F76-FA42-497E-A655-AB5DBB0B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054350"/>
            <a:ext cx="8091686" cy="36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19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119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8947</TotalTime>
  <Words>290</Words>
  <Application>Microsoft Office PowerPoint</Application>
  <PresentationFormat>화면 슬라이드 쇼(4:3)</PresentationFormat>
  <Paragraphs>76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Wingdings</vt:lpstr>
      <vt:lpstr>Office 테마</vt:lpstr>
      <vt:lpstr>119template</vt:lpstr>
      <vt:lpstr>1_119template</vt:lpstr>
      <vt:lpstr>바이러스 Scanner</vt:lpstr>
      <vt:lpstr>목  차</vt:lpstr>
      <vt:lpstr>바이러스와 바이러스 스캐너의 원리(1/1)</vt:lpstr>
      <vt:lpstr>제작 환경(1/1)</vt:lpstr>
      <vt:lpstr>프로그램 시연(1/2)</vt:lpstr>
      <vt:lpstr>프로그램 시연(2/2)</vt:lpstr>
      <vt:lpstr>코드 발표 및 설명(1/5)</vt:lpstr>
      <vt:lpstr>코드 발표 및 설명(2/5)</vt:lpstr>
      <vt:lpstr>코드 발표 및 설명(3/5)</vt:lpstr>
      <vt:lpstr>코드 발표 및 설명(4/5)</vt:lpstr>
      <vt:lpstr>코드 발표 및 설명(5/5)</vt:lpstr>
      <vt:lpstr>미흡 및 개선점(1/1)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SEUNGWOO</cp:lastModifiedBy>
  <cp:revision>732</cp:revision>
  <dcterms:created xsi:type="dcterms:W3CDTF">2012-07-11T10:23:22Z</dcterms:created>
  <dcterms:modified xsi:type="dcterms:W3CDTF">2018-04-30T17:07:34Z</dcterms:modified>
</cp:coreProperties>
</file>