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30-1007-470E-9AD7-E72AA16802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842C28A-89E5-4FEF-B643-FFBB0F60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4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30-1007-470E-9AD7-E72AA16802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842C28A-89E5-4FEF-B643-FFBB0F60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30-1007-470E-9AD7-E72AA16802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842C28A-89E5-4FEF-B643-FFBB0F60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71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30-1007-470E-9AD7-E72AA16802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842C28A-89E5-4FEF-B643-FFBB0F60C35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9901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30-1007-470E-9AD7-E72AA16802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842C28A-89E5-4FEF-B643-FFBB0F60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2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30-1007-470E-9AD7-E72AA16802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28A-89E5-4FEF-B643-FFBB0F60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93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30-1007-470E-9AD7-E72AA16802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28A-89E5-4FEF-B643-FFBB0F60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2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30-1007-470E-9AD7-E72AA16802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28A-89E5-4FEF-B643-FFBB0F60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5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FF26C30-1007-470E-9AD7-E72AA16802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842C28A-89E5-4FEF-B643-FFBB0F60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30-1007-470E-9AD7-E72AA16802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28A-89E5-4FEF-B643-FFBB0F60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30-1007-470E-9AD7-E72AA16802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842C28A-89E5-4FEF-B643-FFBB0F60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2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30-1007-470E-9AD7-E72AA16802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28A-89E5-4FEF-B643-FFBB0F60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2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30-1007-470E-9AD7-E72AA16802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28A-89E5-4FEF-B643-FFBB0F60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30-1007-470E-9AD7-E72AA16802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28A-89E5-4FEF-B643-FFBB0F60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5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30-1007-470E-9AD7-E72AA16802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28A-89E5-4FEF-B643-FFBB0F60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30-1007-470E-9AD7-E72AA16802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28A-89E5-4FEF-B643-FFBB0F60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6C30-1007-470E-9AD7-E72AA16802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2C28A-89E5-4FEF-B643-FFBB0F60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3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6C30-1007-470E-9AD7-E72AA16802D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2C28A-89E5-4FEF-B643-FFBB0F60C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37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D706-38FD-45CE-9302-839042786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Signal Team Four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86DC1-097F-459B-A4E6-68F86AA0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The best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5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8EC2-B87A-477B-B5FD-9F4C865C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4867-06B3-4BC6-A92F-560EC9F0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Single player blackjack game</a:t>
            </a:r>
          </a:p>
          <a:p>
            <a:r>
              <a:rPr lang="en-NZ" dirty="0"/>
              <a:t>Tracks score between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0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56DD-28B8-44A6-A740-3417B9DB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UI/Design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B754-49FC-4EDE-B608-8B9F4F89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860AAD2-6BB3-49C0-AECD-01A2EA21B3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8"/>
          <a:stretch/>
        </p:blipFill>
        <p:spPr>
          <a:xfrm>
            <a:off x="680321" y="1578824"/>
            <a:ext cx="11152200" cy="511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2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63403A-CAC2-441B-AB8A-90A4DE87D8AB}"/>
              </a:ext>
            </a:extLst>
          </p:cNvPr>
          <p:cNvSpPr/>
          <p:nvPr/>
        </p:nvSpPr>
        <p:spPr>
          <a:xfrm>
            <a:off x="269507" y="2223436"/>
            <a:ext cx="11242308" cy="41869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6A91B-B0EE-4EF0-ACF5-CFD56EBC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Class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75F63-9E18-4B06-96E2-B44DF0969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4" r="31247" b="40585"/>
          <a:stretch/>
        </p:blipFill>
        <p:spPr>
          <a:xfrm>
            <a:off x="3106857" y="2305806"/>
            <a:ext cx="8014128" cy="3786986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8008DC5-C90F-4DBB-8236-873257C757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92" r="81072" b="-2540"/>
          <a:stretch/>
        </p:blipFill>
        <p:spPr>
          <a:xfrm>
            <a:off x="472468" y="2305806"/>
            <a:ext cx="2206384" cy="284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7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8ED1-9F15-4700-91C0-A7151384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Functionality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9CBC-F993-4F52-9DE2-889D9A0E4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0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C329-7B34-453D-B06C-5F7E41C4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Journey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B2FD6-66A8-4056-9305-99A7C2EE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Learning while working</a:t>
            </a:r>
          </a:p>
          <a:p>
            <a:r>
              <a:rPr lang="en-NZ" dirty="0"/>
              <a:t>Working together</a:t>
            </a:r>
          </a:p>
          <a:p>
            <a:r>
              <a:rPr lang="en-NZ" dirty="0"/>
              <a:t>Task measuring</a:t>
            </a:r>
          </a:p>
          <a:p>
            <a:r>
              <a:rPr lang="en-NZ" dirty="0"/>
              <a:t>Hindsight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0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22AB-7FA7-4D75-8135-3A963AD8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9675B-B77D-425C-A619-D989DF49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12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</TotalTime>
  <Words>33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Signal Team Four</vt:lpstr>
      <vt:lpstr>Story</vt:lpstr>
      <vt:lpstr>UI/Design</vt:lpstr>
      <vt:lpstr>Class diagram</vt:lpstr>
      <vt:lpstr>Functionality</vt:lpstr>
      <vt:lpstr>The Journey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Team Four</dc:title>
  <dc:creator>Chandrakant Baadkar</dc:creator>
  <cp:lastModifiedBy>Chandrakant Baadkar</cp:lastModifiedBy>
  <cp:revision>4</cp:revision>
  <dcterms:created xsi:type="dcterms:W3CDTF">2018-03-20T21:06:14Z</dcterms:created>
  <dcterms:modified xsi:type="dcterms:W3CDTF">2018-03-20T21:25:57Z</dcterms:modified>
</cp:coreProperties>
</file>