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38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566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326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5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173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68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61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174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06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2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29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69D3-0C9E-4EFA-AAFA-376973FAC8DB}" type="datetimeFigureOut">
              <a:rPr lang="th-TH" smtClean="0"/>
              <a:t>09/12/62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6F03-A0E8-499A-914B-98916D7820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15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ndsklbdlkblbniokhioz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asljfsdljf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78054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นำเสนอทางหน้าจอ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ndsklbdlkblbniokhioz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ndsklbdlkblbniokhioz</dc:title>
  <dc:creator>IT-MAZDA-HAKIM</dc:creator>
  <cp:lastModifiedBy>IT-MAZDA-HAKIM</cp:lastModifiedBy>
  <cp:revision>1</cp:revision>
  <dcterms:created xsi:type="dcterms:W3CDTF">2019-12-09T03:02:49Z</dcterms:created>
  <dcterms:modified xsi:type="dcterms:W3CDTF">2019-12-09T03:03:14Z</dcterms:modified>
</cp:coreProperties>
</file>