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0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6292-1A17-4B66-894D-C0826AB98532}" type="datetimeFigureOut">
              <a:rPr lang="th-TH" smtClean="0"/>
              <a:t>01/08/63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1CF-A228-4E63-A395-0CC6C04B731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782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6292-1A17-4B66-894D-C0826AB98532}" type="datetimeFigureOut">
              <a:rPr lang="th-TH" smtClean="0"/>
              <a:t>01/08/63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1CF-A228-4E63-A395-0CC6C04B731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117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6292-1A17-4B66-894D-C0826AB98532}" type="datetimeFigureOut">
              <a:rPr lang="th-TH" smtClean="0"/>
              <a:t>01/08/63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1CF-A228-4E63-A395-0CC6C04B731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027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6292-1A17-4B66-894D-C0826AB98532}" type="datetimeFigureOut">
              <a:rPr lang="th-TH" smtClean="0"/>
              <a:t>01/08/63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1CF-A228-4E63-A395-0CC6C04B731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198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6292-1A17-4B66-894D-C0826AB98532}" type="datetimeFigureOut">
              <a:rPr lang="th-TH" smtClean="0"/>
              <a:t>01/08/63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1CF-A228-4E63-A395-0CC6C04B731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334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6292-1A17-4B66-894D-C0826AB98532}" type="datetimeFigureOut">
              <a:rPr lang="th-TH" smtClean="0"/>
              <a:t>01/08/63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1CF-A228-4E63-A395-0CC6C04B731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84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6292-1A17-4B66-894D-C0826AB98532}" type="datetimeFigureOut">
              <a:rPr lang="th-TH" smtClean="0"/>
              <a:t>01/08/63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1CF-A228-4E63-A395-0CC6C04B731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645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6292-1A17-4B66-894D-C0826AB98532}" type="datetimeFigureOut">
              <a:rPr lang="th-TH" smtClean="0"/>
              <a:t>01/08/63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1CF-A228-4E63-A395-0CC6C04B731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355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6292-1A17-4B66-894D-C0826AB98532}" type="datetimeFigureOut">
              <a:rPr lang="th-TH" smtClean="0"/>
              <a:t>01/08/63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1CF-A228-4E63-A395-0CC6C04B731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578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6292-1A17-4B66-894D-C0826AB98532}" type="datetimeFigureOut">
              <a:rPr lang="th-TH" smtClean="0"/>
              <a:t>01/08/63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1CF-A228-4E63-A395-0CC6C04B731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535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6292-1A17-4B66-894D-C0826AB98532}" type="datetimeFigureOut">
              <a:rPr lang="th-TH" smtClean="0"/>
              <a:t>01/08/63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1CF-A228-4E63-A395-0CC6C04B731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364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6292-1A17-4B66-894D-C0826AB98532}" type="datetimeFigureOut">
              <a:rPr lang="th-TH" smtClean="0"/>
              <a:t>01/08/63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B1CF-A228-4E63-A395-0CC6C04B731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30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980728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Power point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8208912" cy="42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2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IT-MAZDA-HAKIM</dc:creator>
  <cp:lastModifiedBy>IT-MAZDA-HAKIM</cp:lastModifiedBy>
  <cp:revision>1</cp:revision>
  <dcterms:created xsi:type="dcterms:W3CDTF">2020-08-01T01:43:37Z</dcterms:created>
  <dcterms:modified xsi:type="dcterms:W3CDTF">2020-08-01T01:45:04Z</dcterms:modified>
</cp:coreProperties>
</file>