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78846"/>
  </p:normalViewPr>
  <p:slideViewPr>
    <p:cSldViewPr snapToGrid="0" snapToObjects="1">
      <p:cViewPr varScale="1">
        <p:scale>
          <a:sx n="83" d="100"/>
          <a:sy n="8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EB48-DE31-374F-8258-25363A73C288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B868-8621-6249-BA83-2936EA9F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9B868-8621-6249-BA83-2936EA9F5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9B868-8621-6249-BA83-2936EA9F58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9B868-8621-6249-BA83-2936EA9F5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9B868-8621-6249-BA83-2936EA9F5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9B868-8621-6249-BA83-2936EA9F5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9B868-8621-6249-BA83-2936EA9F5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Mine experience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9B868-8621-6249-BA83-2936EA9F58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23D7-2A3E-1840-A962-0BAAC9FD2BE5}" type="datetime1">
              <a:rPr lang="hr-HR" smtClean="0"/>
              <a:t>15.10.2015.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CAD8-7DE3-E84D-AED1-9B56A5FC417D}" type="datetime1">
              <a:rPr lang="hr-HR" smtClean="0"/>
              <a:t>15.10.2015.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D356-BB1C-D048-B8DF-91CF62E0068F}" type="datetime1">
              <a:rPr lang="hr-HR" smtClean="0"/>
              <a:t>15.10.2015.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D82B-00B6-B941-B353-432C4F8D681B}" type="datetime1">
              <a:rPr lang="hr-HR" smtClean="0"/>
              <a:t>15.10.2015.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DD6E-40B5-1143-8B97-AC46E6631717}" type="datetime1">
              <a:rPr lang="hr-HR" smtClean="0"/>
              <a:t>15.10.2015.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385D-79FD-344C-8113-E74E6FE6C398}" type="datetime1">
              <a:rPr lang="hr-HR" smtClean="0"/>
              <a:t>15.10.2015.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7EAA-ED5F-8140-B2FC-AC57D863A165}" type="datetime1">
              <a:rPr lang="hr-HR" smtClean="0"/>
              <a:t>15.10.2015.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F163-1A66-8A4A-9773-0B14E4810E01}" type="datetime1">
              <a:rPr lang="hr-HR" smtClean="0"/>
              <a:t>15.10.2015.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189-C2AE-7148-9D72-C301DACE9636}" type="datetime1">
              <a:rPr lang="hr-HR" smtClean="0"/>
              <a:t>15.10.2015.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1553-5BCB-A74C-9C75-3BF500B9B1FC}" type="datetime1">
              <a:rPr lang="hr-HR" smtClean="0"/>
              <a:t>15.10.2015.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4A7-CC90-E24B-A4A8-4EABA9935D46}" type="datetime1">
              <a:rPr lang="hr-HR" smtClean="0"/>
              <a:t>15.10.2015.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65CB-702E-844F-BB78-9A888095140B}" type="datetime1">
              <a:rPr lang="hr-HR" smtClean="0"/>
              <a:t>15.10.2015.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Sarajevo Ruby Meetup, oktobar 2015 - @itesic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D9AB-3682-894F-BEA3-D788E7DB0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35399"/>
            <a:ext cx="9144000" cy="1274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Chrome extension with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3400"/>
            <a:ext cx="9144000" cy="852754"/>
          </a:xfrm>
        </p:spPr>
        <p:txBody>
          <a:bodyPr>
            <a:normAutofit/>
          </a:bodyPr>
          <a:lstStyle/>
          <a:p>
            <a:r>
              <a:rPr lang="en-US" dirty="0" err="1"/>
              <a:t>Ilija</a:t>
            </a:r>
            <a:r>
              <a:rPr lang="en-US" dirty="0"/>
              <a:t> </a:t>
            </a:r>
            <a:r>
              <a:rPr lang="en-US" dirty="0" err="1" smtClean="0"/>
              <a:t>Tešić</a:t>
            </a:r>
            <a:endParaRPr lang="en-US" dirty="0" smtClean="0"/>
          </a:p>
          <a:p>
            <a:r>
              <a:rPr lang="en-US" sz="2000" dirty="0" smtClean="0"/>
              <a:t>Sarajevo Ruby </a:t>
            </a:r>
            <a:r>
              <a:rPr lang="en-US" sz="2000" dirty="0" err="1" smtClean="0"/>
              <a:t>Meetup</a:t>
            </a:r>
            <a:r>
              <a:rPr lang="en-US" sz="2000" dirty="0" smtClean="0"/>
              <a:t>, </a:t>
            </a:r>
            <a:r>
              <a:rPr lang="en-US" sz="2000" dirty="0" err="1" smtClean="0"/>
              <a:t>oktobar</a:t>
            </a:r>
            <a:r>
              <a:rPr lang="en-US" sz="2000" dirty="0" smtClean="0"/>
              <a:t>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80168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-336549"/>
            <a:ext cx="4308474" cy="4308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1155968"/>
            <a:ext cx="60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628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Thanks!</a:t>
            </a:r>
            <a:endParaRPr lang="en-US" sz="8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31850" y="5096656"/>
            <a:ext cx="10515600" cy="99299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ilija@klika.ba – www.itesic.me</a:t>
            </a:r>
            <a:r>
              <a:rPr lang="en-US" sz="3200" dirty="0"/>
              <a:t> –</a:t>
            </a:r>
            <a:r>
              <a:rPr lang="en-US" sz="3200" dirty="0" smtClean="0"/>
              <a:t> </a:t>
            </a:r>
            <a:r>
              <a:rPr lang="en-US" sz="3200" dirty="0"/>
              <a:t>@</a:t>
            </a:r>
            <a:r>
              <a:rPr lang="en-US" sz="3200" dirty="0" err="1"/>
              <a:t>itesic</a:t>
            </a:r>
            <a:r>
              <a:rPr lang="en-US" sz="3200" dirty="0"/>
              <a:t>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 will talk about</a:t>
            </a:r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err="1" smtClean="0"/>
              <a:t>AngularJS</a:t>
            </a:r>
            <a:r>
              <a:rPr lang="en-US" sz="3200" dirty="0" smtClean="0"/>
              <a:t> intro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Chrome extensions overview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Chrome extension architecture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Challenges in Chrome extension development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Where to start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Sarajevo Ruby </a:t>
            </a:r>
            <a:r>
              <a:rPr lang="en-US" dirty="0" err="1" smtClean="0"/>
              <a:t>Meetup</a:t>
            </a:r>
            <a:r>
              <a:rPr lang="en-US" dirty="0" smtClean="0"/>
              <a:t>, </a:t>
            </a:r>
            <a:r>
              <a:rPr lang="en-US" dirty="0" err="1" smtClean="0"/>
              <a:t>oktobar</a:t>
            </a:r>
            <a:r>
              <a:rPr lang="en-US" dirty="0" smtClean="0"/>
              <a:t> 2015 - @</a:t>
            </a:r>
            <a:r>
              <a:rPr lang="en-US" dirty="0" err="1" smtClean="0"/>
              <a:t>itesic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13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Adblock</a:t>
            </a:r>
            <a:r>
              <a:rPr lang="en-US" dirty="0" smtClean="0"/>
              <a:t> </a:t>
            </a:r>
            <a:r>
              <a:rPr lang="en-US" sz="4800" dirty="0" smtClean="0"/>
              <a:t>Plus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254000"/>
            <a:ext cx="4351338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Sarajevo Ruby </a:t>
            </a:r>
            <a:r>
              <a:rPr lang="en-US" dirty="0" err="1" smtClean="0"/>
              <a:t>Meetup</a:t>
            </a:r>
            <a:r>
              <a:rPr lang="en-US" dirty="0" smtClean="0"/>
              <a:t>, </a:t>
            </a:r>
            <a:r>
              <a:rPr lang="en-US" dirty="0" err="1" smtClean="0"/>
              <a:t>oktobar</a:t>
            </a:r>
            <a:r>
              <a:rPr lang="en-US" dirty="0" smtClean="0"/>
              <a:t> 2015 - @</a:t>
            </a:r>
            <a:r>
              <a:rPr lang="en-US" dirty="0" err="1" smtClean="0"/>
              <a:t>itesic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AngularJS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Powerful web framework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Modules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Directives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Dependency Injection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Angular application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05001"/>
            <a:ext cx="10515600" cy="4271962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C00000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ng-app</a:t>
            </a:r>
            <a:r>
              <a:rPr lang="en-US" b="1" dirty="0"/>
              <a:t>="</a:t>
            </a:r>
            <a:r>
              <a:rPr lang="en-US" b="1" dirty="0" err="1"/>
              <a:t>myApp</a:t>
            </a:r>
            <a:r>
              <a:rPr lang="en-US" b="1" dirty="0"/>
              <a:t>" 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head</a:t>
            </a:r>
            <a:r>
              <a:rPr lang="en-US" dirty="0" smtClean="0"/>
              <a:t> &gt;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smtClean="0">
                <a:solidFill>
                  <a:srgbClr val="C00000"/>
                </a:solidFill>
              </a:rPr>
              <a:t>title</a:t>
            </a:r>
            <a:r>
              <a:rPr lang="en-US" dirty="0" smtClean="0"/>
              <a:t>&gt;Simple Angular app&lt;/</a:t>
            </a:r>
            <a:r>
              <a:rPr lang="en-US" dirty="0" smtClean="0">
                <a:solidFill>
                  <a:srgbClr val="C00000"/>
                </a:solidFill>
              </a:rPr>
              <a:t>title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rgbClr val="C00000"/>
                </a:solidFill>
              </a:rPr>
              <a:t>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C00000"/>
                </a:solidFill>
              </a:rPr>
              <a:t>body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ng-controller</a:t>
            </a:r>
            <a:r>
              <a:rPr lang="en-US" b="1" dirty="0" smtClean="0"/>
              <a:t>="</a:t>
            </a:r>
            <a:r>
              <a:rPr lang="en-US" b="1" dirty="0" err="1" smtClean="0"/>
              <a:t>mainController</a:t>
            </a:r>
            <a:r>
              <a:rPr lang="en-US" b="1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{{ </a:t>
            </a:r>
            <a:r>
              <a:rPr lang="en-US" b="1" dirty="0" err="1" smtClean="0"/>
              <a:t>pageContent</a:t>
            </a:r>
            <a:r>
              <a:rPr lang="en-US" b="1" dirty="0" smtClean="0"/>
              <a:t> 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smtClean="0">
                <a:solidFill>
                  <a:srgbClr val="C0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C00000"/>
                </a:solidFill>
              </a:rPr>
              <a:t>script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b="1" dirty="0" smtClean="0"/>
              <a:t>="</a:t>
            </a:r>
            <a:r>
              <a:rPr lang="en-US" b="1" dirty="0" err="1" smtClean="0"/>
              <a:t>angular.js</a:t>
            </a:r>
            <a:r>
              <a:rPr lang="en-US" b="1" dirty="0" smtClean="0"/>
              <a:t>"&gt;&lt;/</a:t>
            </a:r>
            <a:r>
              <a:rPr lang="en-US" b="1" dirty="0" smtClean="0">
                <a:solidFill>
                  <a:srgbClr val="C00000"/>
                </a:solidFill>
              </a:rPr>
              <a:t>script</a:t>
            </a:r>
            <a:r>
              <a:rPr lang="en-US" b="1" dirty="0"/>
              <a:t>&gt;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C0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Chrome extension overview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Types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</a:t>
            </a:r>
            <a:r>
              <a:rPr lang="en-US" sz="3200" dirty="0" smtClean="0"/>
              <a:t>hrome API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Distribution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66588"/>
            <a:ext cx="3200400" cy="2317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77" y="2241538"/>
            <a:ext cx="3489056" cy="228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07" y="3565637"/>
            <a:ext cx="2983842" cy="2432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Chrome extension architecture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0661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Background script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Popup script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Content script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Manifest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Messaging service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in Chrome extension development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How to put Angular(s) in Chrome extension architecture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Multiple scopes – communication between them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External link opens in </a:t>
            </a:r>
            <a:r>
              <a:rPr lang="en-US" sz="3200" dirty="0" err="1" smtClean="0"/>
              <a:t>iframe</a:t>
            </a:r>
            <a:r>
              <a:rPr lang="en-US" sz="3200" dirty="0" smtClean="0"/>
              <a:t> or new window / tab</a:t>
            </a: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OAuth</a:t>
            </a:r>
            <a:r>
              <a:rPr lang="en-US" sz="3200" dirty="0" smtClean="0"/>
              <a:t> is difficult to implement (other than Google API)</a:t>
            </a:r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61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to start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Developing Chrome extension: getting started tutorial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developer.chrome.com/extensions/getstarted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Yeoman Chrome extension generator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://github.com/yeoman/generator-chrome-extension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AngularJS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://angularjs.org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Sarajevo Ruby Meetup, oktobar 2015 - @itesic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3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223</Words>
  <Application>Microsoft Macintosh PowerPoint</Application>
  <PresentationFormat>Widescreen</PresentationFormat>
  <Paragraphs>64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Building Chrome extension with AngularJS</vt:lpstr>
      <vt:lpstr>I will talk about…</vt:lpstr>
      <vt:lpstr>Adblock Plus</vt:lpstr>
      <vt:lpstr>AngularJS</vt:lpstr>
      <vt:lpstr>Simple Angular application</vt:lpstr>
      <vt:lpstr>Chrome extension overview</vt:lpstr>
      <vt:lpstr>Chrome extension architecture</vt:lpstr>
      <vt:lpstr>Challenges in Chrome extension development</vt:lpstr>
      <vt:lpstr>Where to start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Chrome extension with AngularJS</dc:title>
  <dc:creator>Microsoft Office User</dc:creator>
  <cp:lastModifiedBy>Microsoft Office User</cp:lastModifiedBy>
  <cp:revision>18</cp:revision>
  <cp:lastPrinted>2015-10-15T19:57:30Z</cp:lastPrinted>
  <dcterms:created xsi:type="dcterms:W3CDTF">2015-10-14T21:48:27Z</dcterms:created>
  <dcterms:modified xsi:type="dcterms:W3CDTF">2015-10-15T20:00:45Z</dcterms:modified>
</cp:coreProperties>
</file>