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3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75" r:id="rId10"/>
    <p:sldId id="26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колов" initials="АС" lastIdx="1" clrIdx="0">
    <p:extLst>
      <p:ext uri="{19B8F6BF-5375-455C-9EA6-DF929625EA0E}">
        <p15:presenceInfo xmlns:p15="http://schemas.microsoft.com/office/powerpoint/2012/main" userId="8874f918b529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0" autoAdjust="0"/>
  </p:normalViewPr>
  <p:slideViewPr>
    <p:cSldViewPr snapToGrid="0">
      <p:cViewPr varScale="1">
        <p:scale>
          <a:sx n="87" d="100"/>
          <a:sy n="87" d="100"/>
        </p:scale>
        <p:origin x="90" y="1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18.02.2023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18.02.2023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448994" y="1781674"/>
            <a:ext cx="5457050" cy="264832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448994" y="4429994"/>
            <a:ext cx="545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EDB8CB-08ED-A71C-10B6-028BED7E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9"/>
          <a:stretch/>
        </p:blipFill>
        <p:spPr>
          <a:xfrm>
            <a:off x="8120761" y="752570"/>
            <a:ext cx="2724530" cy="47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863D5D-6E67-CC3B-5606-BA9854F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0CD4DB-5482-FF88-97E4-53FE1047AA0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62A223-8B4C-3FA7-3966-3972A12D9304}"/>
              </a:ext>
            </a:extLst>
          </p:cNvPr>
          <p:cNvSpPr txBox="1">
            <a:spLocks/>
          </p:cNvSpPr>
          <p:nvPr/>
        </p:nvSpPr>
        <p:spPr>
          <a:xfrm>
            <a:off x="346590" y="2132171"/>
            <a:ext cx="11498817" cy="2593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программа для преобразования данных формата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использующее сгенерированный интерфейс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построение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данных в формате с простым синтаксисом (например,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создавать графические интерфейсы пользователям без знаний программирования.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8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808826"/>
            <a:ext cx="11498817" cy="338666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средств, методов и правил взаимодействия,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управления, контроля и 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интерфейса, представленные пользователю на дисплее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2" y="3048368"/>
            <a:ext cx="3758899" cy="27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5864508"/>
            <a:ext cx="3758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C1BD0-EF30-9FC6-18CB-306C61A9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4" y="6356350"/>
            <a:ext cx="11218223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293D09-6913-4587-D223-C9B0EDDC49E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75310-278B-D68A-F141-341B0933FC1D}"/>
              </a:ext>
            </a:extLst>
          </p:cNvPr>
          <p:cNvSpPr txBox="1"/>
          <p:nvPr/>
        </p:nvSpPr>
        <p:spPr>
          <a:xfrm>
            <a:off x="346591" y="669634"/>
            <a:ext cx="114988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типовой системы показателей качества. Обеспечивается оценка качества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программирования и документирования пользовательского интерфейса (возможность автоматизированного документирования интерфейса программы).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метод 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B1680-F40A-B27C-799C-FBDC643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096000"/>
            <a:ext cx="11218223" cy="6254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975360"/>
            <a:ext cx="11498817" cy="5726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библиотеку, обеспечивающую автоматизацию построения динамических пользовательских интерфейсов.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части возможности генерации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тестирование.*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1A234B-D586-59B9-8807-797D44E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5804841"/>
            <a:ext cx="11218223" cy="90539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ВКР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6360F-1EF6-C145-C094-C2F97481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10034" r="3167" b="1992"/>
          <a:stretch/>
        </p:blipFill>
        <p:spPr>
          <a:xfrm>
            <a:off x="5398319" y="1201704"/>
            <a:ext cx="6512659" cy="491576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47DDB7F-F76F-7F38-1B48-3ED5BA7CE575}"/>
              </a:ext>
            </a:extLst>
          </p:cNvPr>
          <p:cNvSpPr txBox="1">
            <a:spLocks/>
          </p:cNvSpPr>
          <p:nvPr/>
        </p:nvSpPr>
        <p:spPr>
          <a:xfrm>
            <a:off x="395654" y="2294972"/>
            <a:ext cx="4455564" cy="22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рис.2 слева представлены предметно-ориентированные языки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 помощью которых можно описать элементы интерфейса для дальнейшей генерации.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F43A-D294-1627-D568-1AD3AE176987}"/>
              </a:ext>
            </a:extLst>
          </p:cNvPr>
          <p:cNvSpPr txBox="1"/>
          <p:nvPr/>
        </p:nvSpPr>
        <p:spPr>
          <a:xfrm>
            <a:off x="7996269" y="793547"/>
            <a:ext cx="39147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типы графических форм ввода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E5A17-2A03-8CC0-E2AC-A538B1D4C6E9}"/>
              </a:ext>
            </a:extLst>
          </p:cNvPr>
          <p:cNvSpPr txBox="1"/>
          <p:nvPr/>
        </p:nvSpPr>
        <p:spPr>
          <a:xfrm>
            <a:off x="5398319" y="6169580"/>
            <a:ext cx="6512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86" y="126082"/>
            <a:ext cx="11498817" cy="87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90" y="1368903"/>
            <a:ext cx="11498817" cy="191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Контейнеризация — это способ упаковки приложения и всех его зависимостей в один образ, который запускается в изолированной среде, не влияющей на основную операционную систему.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— шаблон для создания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-контейнеров.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ECC6A-338F-23AE-4D2F-3764BF24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31226" r="3979" b="26197"/>
          <a:stretch/>
        </p:blipFill>
        <p:spPr>
          <a:xfrm>
            <a:off x="3698155" y="3573996"/>
            <a:ext cx="4795681" cy="1193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3B26-638D-9CE4-4D8D-050CCF7214A3}"/>
              </a:ext>
            </a:extLst>
          </p:cNvPr>
          <p:cNvSpPr txBox="1"/>
          <p:nvPr/>
        </p:nvSpPr>
        <p:spPr>
          <a:xfrm>
            <a:off x="3698155" y="4767551"/>
            <a:ext cx="479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контейнера на основе образа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ED82763-9C53-4351-8289-E29B35951555}"/>
              </a:ext>
            </a:extLst>
          </p:cNvPr>
          <p:cNvSpPr txBox="1">
            <a:spLocks/>
          </p:cNvSpPr>
          <p:nvPr/>
        </p:nvSpPr>
        <p:spPr>
          <a:xfrm>
            <a:off x="627185" y="4229878"/>
            <a:ext cx="11218223" cy="25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D517-C6B8-EA08-5BB7-17C254233BC6}"/>
              </a:ext>
            </a:extLst>
          </p:cNvPr>
          <p:cNvSpPr txBox="1"/>
          <p:nvPr/>
        </p:nvSpPr>
        <p:spPr>
          <a:xfrm>
            <a:off x="627185" y="5674556"/>
            <a:ext cx="11400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7096337" y="1445425"/>
            <a:ext cx="436847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, name="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, name="upload"),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path("admin/", </a:t>
            </a:r>
            <a:r>
              <a:rPr lang="en-US" sz="1400" dirty="0" err="1">
                <a:latin typeface="Consolas" panose="020B0609020204030204" pitchFamily="49" charset="0"/>
              </a:rPr>
              <a:t>admin.site.urls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6371312" y="3747118"/>
            <a:ext cx="50935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title.html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7096337" y="3059668"/>
            <a:ext cx="4368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6371311" y="4337718"/>
            <a:ext cx="509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95654" y="1445425"/>
            <a:ext cx="5219044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95654" y="3747118"/>
            <a:ext cx="521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123724C-8ACB-64C0-785B-51C68B6E45DE}"/>
              </a:ext>
            </a:extLst>
          </p:cNvPr>
          <p:cNvSpPr txBox="1">
            <a:spLocks/>
          </p:cNvSpPr>
          <p:nvPr/>
        </p:nvSpPr>
        <p:spPr>
          <a:xfrm>
            <a:off x="395654" y="5295524"/>
            <a:ext cx="11069158" cy="6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основе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использовалась библиотека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984D3F84-A7BF-BA2F-8779-F2CBDF4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356350"/>
            <a:ext cx="11218221" cy="365125"/>
          </a:xfrm>
        </p:spPr>
        <p:txBody>
          <a:bodyPr/>
          <a:lstStyle/>
          <a:p>
            <a:pPr algn="l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12D7D-C773-CDA1-1EA1-88B3557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860686-D546-B862-D873-DD73D627F28E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CC1C-1CFA-4D8D-60A1-955C30438E14}"/>
              </a:ext>
            </a:extLst>
          </p:cNvPr>
          <p:cNvSpPr txBox="1"/>
          <p:nvPr/>
        </p:nvSpPr>
        <p:spPr>
          <a:xfrm>
            <a:off x="627185" y="2413336"/>
            <a:ext cx="402286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[sec1]//</a:t>
            </a:r>
            <a:r>
              <a:rPr lang="ru-RU" dirty="0"/>
              <a:t>Пункт 1</a:t>
            </a:r>
          </a:p>
          <a:p>
            <a:r>
              <a:rPr lang="en-US" dirty="0"/>
              <a:t>X=VX//</a:t>
            </a:r>
            <a:r>
              <a:rPr lang="ru-RU" dirty="0"/>
              <a:t>Параметр </a:t>
            </a:r>
            <a:r>
              <a:rPr lang="en-US" dirty="0"/>
              <a:t>X</a:t>
            </a:r>
          </a:p>
          <a:p>
            <a:r>
              <a:rPr lang="en-US" dirty="0"/>
              <a:t>Y=YX//</a:t>
            </a:r>
            <a:r>
              <a:rPr lang="ru-RU" dirty="0"/>
              <a:t>Параметр </a:t>
            </a:r>
            <a:r>
              <a:rPr lang="en-US" dirty="0"/>
              <a:t>Y</a:t>
            </a:r>
          </a:p>
          <a:p>
            <a:r>
              <a:rPr lang="en-US" dirty="0"/>
              <a:t>box=[1] {0|1}//</a:t>
            </a:r>
            <a:r>
              <a:rPr lang="ru-RU" dirty="0"/>
              <a:t>Флажок 1</a:t>
            </a:r>
          </a:p>
          <a:p>
            <a:r>
              <a:rPr lang="en-US" dirty="0"/>
              <a:t>box=[1] {0|1}//</a:t>
            </a:r>
            <a:r>
              <a:rPr lang="ru-RU" dirty="0"/>
              <a:t>Флажок 2</a:t>
            </a:r>
          </a:p>
          <a:p>
            <a:r>
              <a:rPr lang="ru-RU" dirty="0"/>
              <a:t>[</a:t>
            </a:r>
            <a:r>
              <a:rPr lang="en-US" dirty="0"/>
              <a:t>sec1]//</a:t>
            </a:r>
            <a:r>
              <a:rPr lang="ru-RU" dirty="0"/>
              <a:t>Пункт 2</a:t>
            </a:r>
          </a:p>
          <a:p>
            <a:r>
              <a:rPr lang="en-US" dirty="0"/>
              <a:t>box=[0] {0|1}//</a:t>
            </a:r>
            <a:r>
              <a:rPr lang="ru-RU" dirty="0"/>
              <a:t>Флажок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F57F-7C0D-5965-BB2E-13A996BCD67D}"/>
              </a:ext>
            </a:extLst>
          </p:cNvPr>
          <p:cNvSpPr txBox="1"/>
          <p:nvPr/>
        </p:nvSpPr>
        <p:spPr>
          <a:xfrm>
            <a:off x="627185" y="4368159"/>
            <a:ext cx="402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4DCAD-5D6D-DBB4-A2B1-3770A30F7363}"/>
              </a:ext>
            </a:extLst>
          </p:cNvPr>
          <p:cNvSpPr txBox="1"/>
          <p:nvPr/>
        </p:nvSpPr>
        <p:spPr>
          <a:xfrm>
            <a:off x="5516879" y="5414158"/>
            <a:ext cx="6484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работы разработанного преобразователя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AE1CB-C611-A391-DD61-7822DD6150CE}"/>
              </a:ext>
            </a:extLst>
          </p:cNvPr>
          <p:cNvSpPr txBox="1"/>
          <p:nvPr/>
        </p:nvSpPr>
        <p:spPr>
          <a:xfrm>
            <a:off x="5516879" y="1443840"/>
            <a:ext cx="648462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&lt;meta charset="utf-8"&gt;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&lt;title&gt;title&lt;/title&gt;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1&lt;/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X&lt;/b&gt;&lt;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value="VX"&gt;&lt;/p&gt;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Y&lt;/b&gt;&lt;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value="YX"&gt;&lt;/p&gt;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1"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1&lt;/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2"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2&lt;/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2&lt;/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3"&gt;Флажок 3&lt;/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&lt;/html&gt;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1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3590</TotalTime>
  <Words>1126</Words>
  <Application>Microsoft Office PowerPoint</Application>
  <PresentationFormat>Широкоэкранный</PresentationFormat>
  <Paragraphs>146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39</cp:revision>
  <dcterms:created xsi:type="dcterms:W3CDTF">2022-12-22T15:39:28Z</dcterms:created>
  <dcterms:modified xsi:type="dcterms:W3CDTF">2023-02-18T12:45:36Z</dcterms:modified>
</cp:coreProperties>
</file>