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9" r:id="rId4"/>
    <p:sldId id="257" r:id="rId5"/>
    <p:sldId id="266" r:id="rId6"/>
    <p:sldId id="258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3CE5-5250-419C-9667-09D8782B6356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2"/>
                </a:solidFill>
              </a:rPr>
              <a:t>Разработка </a:t>
            </a:r>
            <a:r>
              <a:rPr lang="en-US" b="1" dirty="0">
                <a:solidFill>
                  <a:schemeClr val="accent2"/>
                </a:solidFill>
              </a:rPr>
              <a:t>GUI </a:t>
            </a:r>
            <a:r>
              <a:rPr lang="ru-RU" b="1" dirty="0">
                <a:solidFill>
                  <a:schemeClr val="accent2"/>
                </a:solidFill>
              </a:rPr>
              <a:t>и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 студент</a:t>
            </a:r>
            <a:r>
              <a:rPr lang="en-US" dirty="0"/>
              <a:t>:</a:t>
            </a:r>
            <a:r>
              <a:rPr lang="ru-RU" dirty="0"/>
              <a:t> Василян А. Р.</a:t>
            </a:r>
          </a:p>
          <a:p>
            <a:pPr algn="r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РК6-73Б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Соколов А. П.</a:t>
            </a:r>
          </a:p>
        </p:txBody>
      </p:sp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15C69E-E3CD-4859-B7F3-5110A207A280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Запуск </a:t>
            </a:r>
            <a:r>
              <a:rPr lang="ru-RU" b="1" dirty="0" err="1">
                <a:solidFill>
                  <a:schemeClr val="accent2"/>
                </a:solidFill>
              </a:rPr>
              <a:t>web</a:t>
            </a:r>
            <a:r>
              <a:rPr lang="ru-RU" b="1" dirty="0">
                <a:solidFill>
                  <a:schemeClr val="accent2"/>
                </a:solidFill>
              </a:rPr>
              <a:t>-приложения на тестовом сервере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9F2426-2C78-46F2-CD51-367C59D805F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Дальнейшая работа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Изучение существующего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en-US" dirty="0" err="1"/>
              <a:t>comwpc</a:t>
            </a:r>
            <a:r>
              <a:rPr lang="ru-RU" dirty="0"/>
              <a:t> (проект по разработке </a:t>
            </a:r>
            <a:r>
              <a:rPr lang="en-US" dirty="0"/>
              <a:t>web</a:t>
            </a:r>
            <a:r>
              <a:rPr lang="ru-RU" dirty="0"/>
              <a:t>-клиента для доступа к подсистемам РВС GCD и другим программным системам)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Доработка библиотеки</a:t>
            </a:r>
            <a:r>
              <a:rPr lang="en-US" dirty="0"/>
              <a:t> </a:t>
            </a:r>
            <a:r>
              <a:rPr lang="en-US" dirty="0" err="1"/>
              <a:t>pycomsdk</a:t>
            </a:r>
            <a:r>
              <a:rPr lang="en-US" dirty="0"/>
              <a:t> (</a:t>
            </a:r>
            <a:r>
              <a:rPr lang="ru-RU" dirty="0"/>
              <a:t>SDK для программных реализаций сложных вычислительных методов в рамках </a:t>
            </a:r>
            <a:r>
              <a:rPr lang="ru-RU" dirty="0" err="1"/>
              <a:t>графоориентированной</a:t>
            </a:r>
            <a:r>
              <a:rPr lang="ru-RU" dirty="0"/>
              <a:t> технологии GBSE</a:t>
            </a:r>
            <a:r>
              <a:rPr lang="en-US" dirty="0"/>
              <a:t>) </a:t>
            </a:r>
            <a:r>
              <a:rPr lang="ru-RU" dirty="0"/>
              <a:t>в части возможности генерации </a:t>
            </a:r>
            <a:r>
              <a:rPr lang="en-US" dirty="0"/>
              <a:t>GUI;</a:t>
            </a:r>
          </a:p>
          <a:p>
            <a:pPr algn="just"/>
            <a:r>
              <a:rPr lang="ru-RU" dirty="0"/>
              <a:t>Интеграция разработки в состав </a:t>
            </a:r>
            <a:r>
              <a:rPr lang="ru-RU" dirty="0" err="1"/>
              <a:t>web</a:t>
            </a:r>
            <a:r>
              <a:rPr lang="ru-RU" dirty="0"/>
              <a:t>-приложения </a:t>
            </a:r>
            <a:r>
              <a:rPr lang="ru-RU" dirty="0" err="1"/>
              <a:t>comwpc</a:t>
            </a:r>
            <a:r>
              <a:rPr lang="ru-RU" dirty="0"/>
              <a:t> и тестирование работоспособности созданных программных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Постановка задач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Рассмотреть существующие подходы разработки </a:t>
            </a:r>
            <a:r>
              <a:rPr lang="en-US" dirty="0"/>
              <a:t>GUI;</a:t>
            </a:r>
            <a:endParaRPr lang="ru-RU" dirty="0"/>
          </a:p>
          <a:p>
            <a:pPr algn="just"/>
            <a:r>
              <a:rPr lang="ru-RU" dirty="0"/>
              <a:t>Разработать тестовое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Запустить разработанное </a:t>
            </a:r>
            <a:r>
              <a:rPr lang="en-US" dirty="0"/>
              <a:t>web-</a:t>
            </a:r>
            <a:r>
              <a:rPr lang="ru-RU" dirty="0"/>
              <a:t>приложение на тестовом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Интерфейс</a:t>
            </a:r>
            <a:r>
              <a:rPr lang="ru-RU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/>
              <a:t>это совокупность средств методов и правил взаимодействия</a:t>
            </a:r>
            <a:r>
              <a:rPr lang="en-US" dirty="0"/>
              <a:t> </a:t>
            </a:r>
            <a:r>
              <a:rPr lang="ru-RU" dirty="0"/>
              <a:t>управления контроля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между элементами системы</a:t>
            </a:r>
            <a:r>
              <a:rPr lang="en-US" dirty="0"/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Пользовательский интерфейс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 разновидность интерфейсов</a:t>
            </a:r>
            <a:r>
              <a:rPr lang="en-US" dirty="0"/>
              <a:t>,</a:t>
            </a:r>
            <a:r>
              <a:rPr lang="ru-RU" dirty="0"/>
              <a:t> в котором одна</a:t>
            </a:r>
            <a:r>
              <a:rPr lang="en-US" dirty="0"/>
              <a:t> </a:t>
            </a:r>
            <a:r>
              <a:rPr lang="ru-RU" dirty="0"/>
              <a:t>сторона представлена человеком</a:t>
            </a:r>
            <a:r>
              <a:rPr lang="en-US" dirty="0"/>
              <a:t>-</a:t>
            </a:r>
            <a:r>
              <a:rPr lang="ru-RU" dirty="0"/>
              <a:t>пользователем</a:t>
            </a:r>
            <a:r>
              <a:rPr lang="en-US" dirty="0"/>
              <a:t>,</a:t>
            </a:r>
            <a:r>
              <a:rPr lang="ru-RU" dirty="0"/>
              <a:t> другая</a:t>
            </a:r>
            <a:r>
              <a:rPr lang="en-US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машиной</a:t>
            </a:r>
            <a:r>
              <a:rPr lang="en-US" dirty="0"/>
              <a:t>-</a:t>
            </a:r>
            <a:r>
              <a:rPr lang="ru-RU" dirty="0"/>
              <a:t>устройством</a:t>
            </a:r>
            <a:r>
              <a:rPr lang="en-US" dirty="0"/>
              <a:t>. </a:t>
            </a:r>
            <a:endParaRPr lang="ru-RU" dirty="0"/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Графический пользовательский интерфейс (</a:t>
            </a:r>
            <a:r>
              <a:rPr lang="en-US" dirty="0">
                <a:solidFill>
                  <a:schemeClr val="accent2"/>
                </a:solidFill>
              </a:rPr>
              <a:t>GUI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разновидность</a:t>
            </a:r>
            <a:r>
              <a:rPr lang="en-US" dirty="0"/>
              <a:t> </a:t>
            </a:r>
            <a:r>
              <a:rPr lang="ru-RU" dirty="0"/>
              <a:t>пользовательского интерфейса</a:t>
            </a:r>
            <a:r>
              <a:rPr lang="en-US" dirty="0"/>
              <a:t>,</a:t>
            </a:r>
            <a:r>
              <a:rPr lang="ru-RU" dirty="0"/>
              <a:t> в котором элементы интерфейса меню кнопки</a:t>
            </a:r>
            <a:r>
              <a:rPr lang="en-US" dirty="0"/>
              <a:t> </a:t>
            </a:r>
            <a:r>
              <a:rPr lang="ru-RU" dirty="0"/>
              <a:t>значки списки и т</a:t>
            </a:r>
            <a:r>
              <a:rPr lang="en-US" dirty="0"/>
              <a:t>.</a:t>
            </a:r>
            <a:r>
              <a:rPr lang="ru-RU" dirty="0"/>
              <a:t>п</a:t>
            </a:r>
            <a:r>
              <a:rPr lang="en-US" dirty="0"/>
              <a:t>.,</a:t>
            </a:r>
            <a:r>
              <a:rPr lang="ru-RU" dirty="0"/>
              <a:t> представленные пользователю на дисплее</a:t>
            </a:r>
            <a:r>
              <a:rPr lang="en-US" dirty="0"/>
              <a:t>,</a:t>
            </a:r>
            <a:r>
              <a:rPr lang="ru-RU" dirty="0"/>
              <a:t> исполнены в виде</a:t>
            </a:r>
            <a:r>
              <a:rPr lang="en-US" dirty="0"/>
              <a:t> </a:t>
            </a:r>
            <a:r>
              <a:rPr lang="ru-RU" dirty="0"/>
              <a:t>графических изображений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52684E-A6CB-87C2-7F21-FC071272B9B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49EE8C-CAF9-237E-C3BD-88F77AC040AB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2"/>
                </a:solidFill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583332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	Пользователю предоставляется некий набор операций. Операция имеет название, исходные данные и результаты. Пользователь решает, какую из операций необходимо выбрать в данный момент,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</a:t>
            </a:r>
            <a:endParaRPr lang="ru-RU" dirty="0"/>
          </a:p>
          <a:p>
            <a:pPr algn="just"/>
            <a:r>
              <a:rPr lang="ru-RU" b="0" dirty="0">
                <a:effectLst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solidFill>
                  <a:schemeClr val="accent2"/>
                </a:solidFill>
              </a:rPr>
              <a:t>Направляющий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504BF0-B836-A64B-B6EA-AE86FA5E694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7" y="599778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передача пользователю результатов выполнения задания и их оценка 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"/>
          <a:stretch/>
        </p:blipFill>
        <p:spPr>
          <a:xfrm>
            <a:off x="5596647" y="671227"/>
            <a:ext cx="6595353" cy="6186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46590" y="1503570"/>
            <a:ext cx="5820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Составные элементы подхода к созданию универсального средства построения пользовательского интерфейса программных средств</a:t>
            </a:r>
            <a:r>
              <a:rPr lang="en-US" dirty="0"/>
              <a:t>: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Обеспечивается оценка качества пользовательского интерфейса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Подразумевает возможность автоматизированного документирования интерфейса программы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E720E5-A7AD-BEE2-1B84-F9A3FFBC8515}"/>
              </a:ext>
            </a:extLst>
          </p:cNvPr>
          <p:cNvSpPr txBox="1">
            <a:spLocks/>
          </p:cNvSpPr>
          <p:nvPr/>
        </p:nvSpPr>
        <p:spPr>
          <a:xfrm>
            <a:off x="498992" y="308638"/>
            <a:ext cx="93713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A377CE-6431-8794-42DE-5883C05442D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Методический подход к созданию универсального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60E4E5-6128-FD54-881C-A3AC6AC88FD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Построение пользовательского интерфейса с использованием интерактивного машинного обучения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74E208E-223C-814A-B9E7-3B71004B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0" y="1952285"/>
            <a:ext cx="11498817" cy="2953430"/>
          </a:xfrm>
        </p:spPr>
        <p:txBody>
          <a:bodyPr/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Сбор входных данных</a:t>
            </a:r>
            <a:r>
              <a:rPr lang="en-US" dirty="0"/>
              <a:t>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собранных данных проводится обучение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 результатам обучения строится последовательность действий для достижения необходимого результата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полученных результатов вносятся корректировки в существующий интерфейс, после чего обучение продолжается.</a:t>
            </a:r>
            <a:endParaRPr lang="en-US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300374-2CB1-7C1A-119E-E9A832C86F63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рамках проекта использовались</a:t>
            </a:r>
            <a:r>
              <a:rPr lang="en-US" dirty="0"/>
              <a:t>: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Django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b="0" dirty="0">
                <a:effectLst/>
              </a:rPr>
              <a:t>это высокоуровневый Python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-фреймворк для бэкенда, который позволяет быстро создавать безопасные и поддерживаемые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-сайты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b="0" dirty="0">
              <a:effectLst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Docker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программное обеспечение, применяемое для разработки, тестирования, доставки и запуска </a:t>
            </a:r>
            <a:r>
              <a:rPr lang="en-US" dirty="0"/>
              <a:t>web</a:t>
            </a:r>
            <a:r>
              <a:rPr lang="ru-RU" dirty="0"/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90" y="2059342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9" y="395196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F32BED-2E12-E50E-7872-6142B95D70B3}"/>
              </a:ext>
            </a:extLst>
          </p:cNvPr>
          <p:cNvSpPr txBox="1">
            <a:spLocks/>
          </p:cNvSpPr>
          <p:nvPr/>
        </p:nvSpPr>
        <p:spPr>
          <a:xfrm>
            <a:off x="346592" y="144943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A98C6B-DD53-FD05-F75C-FA57F218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" y="1113309"/>
            <a:ext cx="5175903" cy="10524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8C2C6-8991-871E-8523-CB25934B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95" y="2278306"/>
            <a:ext cx="6444462" cy="44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503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GUI и  web-приложения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12</cp:revision>
  <dcterms:created xsi:type="dcterms:W3CDTF">2022-12-22T15:39:28Z</dcterms:created>
  <dcterms:modified xsi:type="dcterms:W3CDTF">2022-12-29T17:11:10Z</dcterms:modified>
</cp:coreProperties>
</file>