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2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0" autoAdjust="0"/>
  </p:normalViewPr>
  <p:slideViewPr>
    <p:cSldViewPr snapToGrid="0">
      <p:cViewPr varScale="1">
        <p:scale>
          <a:sx n="125" d="100"/>
          <a:sy n="125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6.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7.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ru-RU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ru-RU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ru-RU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7096337" y="1445425"/>
            <a:ext cx="43684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7096337" y="3059668"/>
            <a:ext cx="43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228600" indent="-228600" algn="l">
              <a:buFont typeface="+mj-lt"/>
              <a:buAutoNum type="arabicPeriod"/>
            </a:pP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1050</Words>
  <Application>Microsoft Office PowerPoint</Application>
  <PresentationFormat>Широкоэкранный</PresentationFormat>
  <Paragraphs>139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36</cp:revision>
  <dcterms:created xsi:type="dcterms:W3CDTF">2022-12-22T15:39:28Z</dcterms:created>
  <dcterms:modified xsi:type="dcterms:W3CDTF">2023-02-16T17:29:47Z</dcterms:modified>
</cp:coreProperties>
</file>