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60" r:id="rId4"/>
    <p:sldId id="259" r:id="rId5"/>
    <p:sldId id="257" r:id="rId6"/>
    <p:sldId id="266" r:id="rId7"/>
    <p:sldId id="258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0" autoAdjust="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2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1776656" y="3692125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7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498255"/>
            <a:ext cx="11498817" cy="3303900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(проект по разработке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-клиента для доступа к подсистемам РВС GCD и другим программным системам)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 для программных реализаций сложных вычислительных методов 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графоориентированной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 GBSE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части возможности генерации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 работоспособности созданных программных средств.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B0AEA9-13B1-BB11-3C6E-1CCA91B1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FED0E2-96AF-82DE-BF2F-7838CBB4B99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Дальнейшая работа</a:t>
            </a:r>
          </a:p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пользователя и ЭВМ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Дальнейшая работа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498255"/>
            <a:ext cx="11498817" cy="5203507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(графический пользовательский интерфейс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438545"/>
            <a:ext cx="11498817" cy="467394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 методов и правил взаимодействия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контроля и 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 меню кнопки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значки списки и 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представленные пользователю на дисплее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18E62D94-1B16-B8D3-E099-D07DCD88DB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236792"/>
            <a:ext cx="3528723" cy="4804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4FF36-0D0F-7ADA-B487-5EDE2DE4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8" y="0"/>
            <a:ext cx="5206482" cy="622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C3A23-2B42-636A-7619-49E1A7C4813D}"/>
              </a:ext>
            </a:extLst>
          </p:cNvPr>
          <p:cNvSpPr txBox="1"/>
          <p:nvPr/>
        </p:nvSpPr>
        <p:spPr>
          <a:xfrm>
            <a:off x="346591" y="1717283"/>
            <a:ext cx="66389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Пользователю предоставляется набор операций. Операция имеет название, исходные данные и результаты. Пользователь решает, какую из операций необходимо выбрать, и задает для нее исходные данные. После чего ЭВМ выполняет указанную операцию, активируя соответствующие функции приложения, и выдаёт результаты операции пользователю. И этот процесс продолжается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тех пор, пока не будет достигнут желаемый результат.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Следовательно, пользователь должен сам планировать ход выполнения своего задания из предоставляемых ему операций.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7C0271-93EB-82F8-6E0C-8B5B456C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C8BD4-F853-BA4D-13A7-D392F93BD64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пользователя и ЭВМ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15676-6CA8-83B8-D36B-0F64573EB409}"/>
              </a:ext>
            </a:extLst>
          </p:cNvPr>
          <p:cNvSpPr txBox="1"/>
          <p:nvPr/>
        </p:nvSpPr>
        <p:spPr>
          <a:xfrm>
            <a:off x="6897593" y="6181696"/>
            <a:ext cx="5294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Обобщенная схема ограничительного метода взаимодействия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05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8AC3DBDB-907E-5812-36EF-ED5D2598CB20}"/>
              </a:ext>
            </a:extLst>
          </p:cNvPr>
          <p:cNvSpPr txBox="1">
            <a:spLocks/>
          </p:cNvSpPr>
          <p:nvPr/>
        </p:nvSpPr>
        <p:spPr>
          <a:xfrm>
            <a:off x="346591" y="1236792"/>
            <a:ext cx="3528723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545634-CBF6-27D5-D19E-D51B344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05" y="0"/>
            <a:ext cx="4265603" cy="6208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99FBC-8D49-B14A-3CCF-A81BAF298115}"/>
              </a:ext>
            </a:extLst>
          </p:cNvPr>
          <p:cNvSpPr txBox="1"/>
          <p:nvPr/>
        </p:nvSpPr>
        <p:spPr>
          <a:xfrm>
            <a:off x="346591" y="1717283"/>
            <a:ext cx="72507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Основой направляющего метода является DT-модель (модель диалоговой транзакции).</a:t>
            </a:r>
          </a:p>
          <a:p>
            <a:pPr algn="just"/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Направляющий метод взаимодействия “пользователь-ЭВМ” состоит из следующих основных этапов: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информирование пользователя о множестве допустимых заданий, которые может выполнять ЭВМ в рамках данного приложения;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пользователем задания по меню заданий и передача его ЭВМ на выполнение;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процесса взаимодействия при выполнении задания;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 пользователем данных, необходимых ЭВМ для выполнения задания;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пользователю результатов выполнения задания и их оценка пользователем.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D2C642-A312-658D-A22C-6708E158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761128-2D04-B246-34AE-DEC045EE2A48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пользователя и ЭВМ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F595B-DE26-6667-7E6F-E265CDFC6B98}"/>
              </a:ext>
            </a:extLst>
          </p:cNvPr>
          <p:cNvSpPr txBox="1"/>
          <p:nvPr/>
        </p:nvSpPr>
        <p:spPr>
          <a:xfrm>
            <a:off x="7597301" y="6160386"/>
            <a:ext cx="4594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Обобщенная схема направляющего метода взаимодействия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6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478AC-D890-0DF8-E973-615C6E4AE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0"/>
          <a:stretch/>
        </p:blipFill>
        <p:spPr>
          <a:xfrm>
            <a:off x="8479652" y="248510"/>
            <a:ext cx="3383901" cy="3174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82F3A-B459-86D3-7374-52CF2C187C63}"/>
              </a:ext>
            </a:extLst>
          </p:cNvPr>
          <p:cNvSpPr txBox="1"/>
          <p:nvPr/>
        </p:nvSpPr>
        <p:spPr>
          <a:xfrm>
            <a:off x="395654" y="622012"/>
            <a:ext cx="782726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 к созданию средства построения пользовательского интерфейса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 позволяет осуществлять сбор и накопление статистики деятельности оператора во время эксплуатации программных средств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типовой системы показателей качества. Обеспечивается оценка качества пользовательского интерфейса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программирования и документирования пользовательского интерфейса подразумевает возможность автоматизированного документирования интерфейса программы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некоторого абстрактного сценария осуществляет механизм его интерпретации в стандартные программные процедуры.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3E2FD2D-FCBF-0883-44AA-FFC10EE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128FF-A449-7F1F-CA77-85D07AF56509}"/>
              </a:ext>
            </a:extLst>
          </p:cNvPr>
          <p:cNvSpPr txBox="1"/>
          <p:nvPr/>
        </p:nvSpPr>
        <p:spPr>
          <a:xfrm>
            <a:off x="8092749" y="3307348"/>
            <a:ext cx="4180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3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оставные элементы подхода к созданию средства построения пользовательского интерфейса</a:t>
            </a:r>
            <a:endParaRPr lang="ru-RU" sz="1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45BF19E-BF97-0E0F-9033-B8D1F5D61D7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596A695C-894E-F9C3-8553-B64E37A3587A}"/>
              </a:ext>
            </a:extLst>
          </p:cNvPr>
          <p:cNvSpPr txBox="1">
            <a:spLocks/>
          </p:cNvSpPr>
          <p:nvPr/>
        </p:nvSpPr>
        <p:spPr>
          <a:xfrm>
            <a:off x="364738" y="4053768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53FD7-E7DA-86F2-4745-4E7365993839}"/>
              </a:ext>
            </a:extLst>
          </p:cNvPr>
          <p:cNvSpPr txBox="1"/>
          <p:nvPr/>
        </p:nvSpPr>
        <p:spPr>
          <a:xfrm>
            <a:off x="395654" y="3907589"/>
            <a:ext cx="116812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так же методы предполагающие использование машинного обучения. Ниже представлен пример этапов построения в этом случае.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входных данных (частота, последовательность, достигаемый результат и время между использованиями рассматриваемых функций);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собранных данных проводится обучение, целью которого является сокращение количества шагов и затрачиваемого времени для выполнения идентичных задач;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обучения строится последовательность действий для достижения необходимого результата;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полученных результатов вносятся корректировки в существующий интерфейс, после чего обучение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17493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F418FC-A3E8-7B9A-E77E-A4E9E16129D4}"/>
              </a:ext>
            </a:extLst>
          </p:cNvPr>
          <p:cNvSpPr txBox="1">
            <a:spLocks/>
          </p:cNvSpPr>
          <p:nvPr/>
        </p:nvSpPr>
        <p:spPr>
          <a:xfrm>
            <a:off x="100787" y="4375311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502273D-1A53-361D-3256-C519BC170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1498254"/>
            <a:ext cx="9182420" cy="52035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использовались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Python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-фреймворк,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которого можно вести разработку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обеспечение, применяемое для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 в средах с поддержкой контейнеризации.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16943-ACB6-044D-0DBA-7BEAD0FB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7" y="1938307"/>
            <a:ext cx="2446421" cy="8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s and Media Resources - Docker">
            <a:extLst>
              <a:ext uri="{FF2B5EF4-FFF2-40B4-BE49-F238E27FC236}">
                <a16:creationId xmlns:a16="http://schemas.microsoft.com/office/drawing/2014/main" id="{429A091B-FC28-EA4C-5008-A45BF112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8" y="3825508"/>
            <a:ext cx="2446421" cy="20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5E4D7AE-3950-85D2-5C0F-806F3A15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7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A8CA11E-96BE-BC04-6BE6-36CC822EDDF7}"/>
              </a:ext>
            </a:extLst>
          </p:cNvPr>
          <p:cNvSpPr txBox="1">
            <a:spLocks/>
          </p:cNvSpPr>
          <p:nvPr/>
        </p:nvSpPr>
        <p:spPr>
          <a:xfrm>
            <a:off x="529060" y="5595994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7B2DEBE-AE13-8F62-E9D1-622A78E594BC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3030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B6B1D6-A733-5B75-DC9A-970E71DDA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"/>
          <a:stretch/>
        </p:blipFill>
        <p:spPr>
          <a:xfrm>
            <a:off x="6616972" y="2058765"/>
            <a:ext cx="5482791" cy="202899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8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1E289-7160-C728-2D92-8E4EDDC5D440}"/>
              </a:ext>
            </a:extLst>
          </p:cNvPr>
          <p:cNvSpPr txBox="1"/>
          <p:nvPr/>
        </p:nvSpPr>
        <p:spPr>
          <a:xfrm>
            <a:off x="6711163" y="4187138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Проверка таблиц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8609579-830D-AC72-3542-7B2C1EA1C273}"/>
              </a:ext>
            </a:extLst>
          </p:cNvPr>
          <p:cNvCxnSpPr>
            <a:cxnSpLocks/>
          </p:cNvCxnSpPr>
          <p:nvPr/>
        </p:nvCxnSpPr>
        <p:spPr>
          <a:xfrm>
            <a:off x="3246868" y="1682885"/>
            <a:ext cx="0" cy="3758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4E1CD-7CF3-6775-81CF-6C9D6E51C01C}"/>
              </a:ext>
            </a:extLst>
          </p:cNvPr>
          <p:cNvSpPr txBox="1"/>
          <p:nvPr/>
        </p:nvSpPr>
        <p:spPr>
          <a:xfrm>
            <a:off x="599663" y="6120495"/>
            <a:ext cx="529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4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ACE9EB-5095-F1B7-656D-FF4DA9AA1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 b="14759"/>
          <a:stretch/>
        </p:blipFill>
        <p:spPr>
          <a:xfrm>
            <a:off x="904342" y="717927"/>
            <a:ext cx="4685048" cy="96495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38D4DC5-F8FB-14B0-85A9-81180FACA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3" r="6889" b="4237"/>
          <a:stretch/>
        </p:blipFill>
        <p:spPr>
          <a:xfrm>
            <a:off x="1734356" y="2057765"/>
            <a:ext cx="3025019" cy="40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Words>699</Words>
  <Application>Microsoft Office PowerPoint</Application>
  <PresentationFormat>Широкоэкранный</PresentationFormat>
  <Paragraphs>84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Django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20</cp:revision>
  <dcterms:created xsi:type="dcterms:W3CDTF">2022-12-22T15:39:28Z</dcterms:created>
  <dcterms:modified xsi:type="dcterms:W3CDTF">2023-01-23T16:12:18Z</dcterms:modified>
</cp:coreProperties>
</file>