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2132171"/>
            <a:ext cx="11498817" cy="2593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в формате с простым синтаксисом (например,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создавать графические интерфейсы пользователям без знаний программирования.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6371311" y="1262067"/>
            <a:ext cx="509350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path(«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/",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6371311" y="3059668"/>
            <a:ext cx="5093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1123</Words>
  <Application>Microsoft Office PowerPoint</Application>
  <PresentationFormat>Широкоэкранный</PresentationFormat>
  <Paragraphs>146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45</cp:revision>
  <dcterms:created xsi:type="dcterms:W3CDTF">2022-12-22T15:39:28Z</dcterms:created>
  <dcterms:modified xsi:type="dcterms:W3CDTF">2023-02-27T20:33:58Z</dcterms:modified>
</cp:coreProperties>
</file>