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8"/>
  </p:handoutMasterIdLst>
  <p:sldIdLst>
    <p:sldId id="361" r:id="rId4"/>
    <p:sldId id="432" r:id="rId6"/>
    <p:sldId id="452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65" d="100"/>
          <a:sy n="165" d="100"/>
        </p:scale>
        <p:origin x="366" y="132"/>
      </p:cViewPr>
      <p:guideLst>
        <p:guide orient="horz" pos="3124"/>
        <p:guide pos="323"/>
        <p:guide orient="horz" pos="165"/>
        <p:guide pos="2894"/>
        <p:guide orient="horz" pos="1664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869440" y="1964055"/>
            <a:ext cx="53524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rgbClr val="2E4864"/>
                </a:solidFill>
                <a:latin typeface="+mn-ea"/>
                <a:ea typeface="+mn-ea"/>
              </a:rPr>
              <a:t>ES6</a:t>
            </a: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新特性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710910" y="2605353"/>
            <a:ext cx="17691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JavaScript</a:t>
            </a:r>
            <a:r>
              <a:rPr lang="zh-CN" altLang="en-US" sz="1800">
                <a:solidFill>
                  <a:schemeClr val="accent1"/>
                </a:solidFill>
                <a:latin typeface="+mn-lt"/>
                <a:ea typeface="方正兰亭黑_GBK"/>
              </a:rPr>
              <a:t>新版本</a:t>
            </a:r>
            <a:endParaRPr lang="zh-CN" altLang="en-US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666923" y="2169074"/>
            <a:ext cx="187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chemeClr val="accent1"/>
                </a:solidFill>
                <a:latin typeface="方正兰亭黑_GBK"/>
                <a:ea typeface="方正兰亭黑_GBK"/>
              </a:rPr>
              <a:t>ECMAScript6</a:t>
            </a:r>
            <a:endParaRPr lang="zh-CN" altLang="en-US" sz="24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275" y="2652454"/>
            <a:ext cx="337400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ECMAScript 6.0（以下简称 ES6）是 JavaScript 语言的下一代标准，已经在 2015 年 6 月正式发布了。它的目标，是使得 JavaScript 语言可以用来编写复杂的大型应用程序，成为企业级开发语言。</a:t>
            </a:r>
            <a:endParaRPr lang="zh-CN" altLang="en-US" sz="1100"/>
          </a:p>
        </p:txBody>
      </p: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1400">
                <a:solidFill>
                  <a:schemeClr val="accent1"/>
                </a:solidFill>
                <a:latin typeface="+mj-ea"/>
                <a:ea typeface="+mj-ea"/>
              </a:rPr>
              <a:t>项目介绍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8304" y="1004459"/>
            <a:ext cx="2500798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</a:t>
            </a:r>
            <a:endParaRPr lang="zh-CN" altLang="en-US" sz="1100"/>
          </a:p>
        </p:txBody>
      </p:sp>
      <p:sp>
        <p:nvSpPr>
          <p:cNvPr id="45" name="矩形 44"/>
          <p:cNvSpPr/>
          <p:nvPr/>
        </p:nvSpPr>
        <p:spPr>
          <a:xfrm>
            <a:off x="5447845" y="182335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1400">
                <a:solidFill>
                  <a:schemeClr val="accent1"/>
                </a:solidFill>
                <a:latin typeface="+mj-ea"/>
                <a:ea typeface="+mj-ea"/>
              </a:rPr>
              <a:t>市场分析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48304" y="2053658"/>
            <a:ext cx="2500798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</a:t>
            </a:r>
            <a:endParaRPr lang="zh-CN" altLang="en-US" sz="1100"/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1400">
                <a:solidFill>
                  <a:schemeClr val="accent1"/>
                </a:solidFill>
                <a:latin typeface="+mj-ea"/>
                <a:ea typeface="+mj-ea"/>
              </a:rPr>
              <a:t>项目计划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48304" y="3060958"/>
            <a:ext cx="2500798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</a:t>
            </a:r>
            <a:endParaRPr lang="zh-CN" altLang="en-US" sz="1100"/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  <a:latin typeface="+mj-ea"/>
                <a:ea typeface="+mj-ea"/>
              </a:rPr>
              <a:t>04.</a:t>
            </a:r>
            <a:r>
              <a:rPr lang="zh-CN" altLang="en-US" sz="1400">
                <a:solidFill>
                  <a:schemeClr val="accent1"/>
                </a:solidFill>
                <a:latin typeface="+mj-ea"/>
                <a:ea typeface="+mj-ea"/>
              </a:rPr>
              <a:t>投资回报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48304" y="4039318"/>
            <a:ext cx="2500798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</a:t>
            </a:r>
            <a:endParaRPr lang="zh-CN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5564" y="3084388"/>
            <a:ext cx="3019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171453" y="354605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87042" y="3828494"/>
            <a:ext cx="341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Donec luctus nibh sit amet sem vulputate venenatis bibendum orci pulvinar. </a:t>
            </a:r>
            <a:endParaRPr lang="zh-CN" altLang="en-US" sz="1050"/>
          </a:p>
        </p:txBody>
      </p:sp>
      <p:grpSp>
        <p:nvGrpSpPr>
          <p:cNvPr id="50" name="组合 49"/>
          <p:cNvGrpSpPr/>
          <p:nvPr/>
        </p:nvGrpSpPr>
        <p:grpSpPr>
          <a:xfrm>
            <a:off x="2305546" y="1486112"/>
            <a:ext cx="4532909" cy="1457055"/>
            <a:chOff x="317432" y="-161667"/>
            <a:chExt cx="5338763" cy="1716088"/>
          </a:xfrm>
        </p:grpSpPr>
        <p:sp>
          <p:nvSpPr>
            <p:cNvPr id="51" name="Freeform 21"/>
            <p:cNvSpPr/>
            <p:nvPr/>
          </p:nvSpPr>
          <p:spPr bwMode="auto">
            <a:xfrm>
              <a:off x="4116320" y="1390909"/>
              <a:ext cx="527050" cy="134938"/>
            </a:xfrm>
            <a:custGeom>
              <a:avLst/>
              <a:gdLst>
                <a:gd name="T0" fmla="*/ 5 w 646"/>
                <a:gd name="T1" fmla="*/ 106 h 166"/>
                <a:gd name="T2" fmla="*/ 0 w 646"/>
                <a:gd name="T3" fmla="*/ 131 h 166"/>
                <a:gd name="T4" fmla="*/ 49 w 646"/>
                <a:gd name="T5" fmla="*/ 166 h 166"/>
                <a:gd name="T6" fmla="*/ 536 w 646"/>
                <a:gd name="T7" fmla="*/ 166 h 166"/>
                <a:gd name="T8" fmla="*/ 580 w 646"/>
                <a:gd name="T9" fmla="*/ 154 h 166"/>
                <a:gd name="T10" fmla="*/ 612 w 646"/>
                <a:gd name="T11" fmla="*/ 119 h 166"/>
                <a:gd name="T12" fmla="*/ 646 w 646"/>
                <a:gd name="T13" fmla="*/ 54 h 166"/>
                <a:gd name="T14" fmla="*/ 61 w 646"/>
                <a:gd name="T15" fmla="*/ 0 h 166"/>
                <a:gd name="T16" fmla="*/ 5 w 646"/>
                <a:gd name="T17" fmla="*/ 10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6" h="166">
                  <a:moveTo>
                    <a:pt x="5" y="106"/>
                  </a:moveTo>
                  <a:cubicBezTo>
                    <a:pt x="1" y="113"/>
                    <a:pt x="0" y="121"/>
                    <a:pt x="0" y="131"/>
                  </a:cubicBezTo>
                  <a:cubicBezTo>
                    <a:pt x="0" y="154"/>
                    <a:pt x="16" y="166"/>
                    <a:pt x="49" y="166"/>
                  </a:cubicBezTo>
                  <a:cubicBezTo>
                    <a:pt x="536" y="166"/>
                    <a:pt x="536" y="166"/>
                    <a:pt x="536" y="166"/>
                  </a:cubicBezTo>
                  <a:cubicBezTo>
                    <a:pt x="551" y="166"/>
                    <a:pt x="566" y="162"/>
                    <a:pt x="580" y="154"/>
                  </a:cubicBezTo>
                  <a:cubicBezTo>
                    <a:pt x="593" y="146"/>
                    <a:pt x="604" y="135"/>
                    <a:pt x="612" y="119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444" y="50"/>
                    <a:pt x="244" y="28"/>
                    <a:pt x="61" y="0"/>
                  </a:cubicBezTo>
                  <a:lnTo>
                    <a:pt x="5" y="10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4097271" y="-133091"/>
              <a:ext cx="1331913" cy="1169989"/>
            </a:xfrm>
            <a:custGeom>
              <a:avLst/>
              <a:gdLst>
                <a:gd name="T0" fmla="*/ 1635 w 1635"/>
                <a:gd name="T1" fmla="*/ 77 h 1433"/>
                <a:gd name="T2" fmla="*/ 1617 w 1635"/>
                <a:gd name="T3" fmla="*/ 24 h 1433"/>
                <a:gd name="T4" fmla="*/ 1560 w 1635"/>
                <a:gd name="T5" fmla="*/ 0 h 1433"/>
                <a:gd name="T6" fmla="*/ 64 w 1635"/>
                <a:gd name="T7" fmla="*/ 0 h 1433"/>
                <a:gd name="T8" fmla="*/ 19 w 1635"/>
                <a:gd name="T9" fmla="*/ 18 h 1433"/>
                <a:gd name="T10" fmla="*/ 0 w 1635"/>
                <a:gd name="T11" fmla="*/ 63 h 1433"/>
                <a:gd name="T12" fmla="*/ 0 w 1635"/>
                <a:gd name="T13" fmla="*/ 421 h 1433"/>
                <a:gd name="T14" fmla="*/ 19 w 1635"/>
                <a:gd name="T15" fmla="*/ 469 h 1433"/>
                <a:gd name="T16" fmla="*/ 64 w 1635"/>
                <a:gd name="T17" fmla="*/ 484 h 1433"/>
                <a:gd name="T18" fmla="*/ 805 w 1635"/>
                <a:gd name="T19" fmla="*/ 484 h 1433"/>
                <a:gd name="T20" fmla="*/ 310 w 1635"/>
                <a:gd name="T21" fmla="*/ 1433 h 1433"/>
                <a:gd name="T22" fmla="*/ 472 w 1635"/>
                <a:gd name="T23" fmla="*/ 1418 h 1433"/>
                <a:gd name="T24" fmla="*/ 971 w 1635"/>
                <a:gd name="T25" fmla="*/ 1354 h 1433"/>
                <a:gd name="T26" fmla="*/ 1610 w 1635"/>
                <a:gd name="T27" fmla="*/ 146 h 1433"/>
                <a:gd name="T28" fmla="*/ 1635 w 1635"/>
                <a:gd name="T29" fmla="*/ 77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5" h="1433">
                  <a:moveTo>
                    <a:pt x="1635" y="77"/>
                  </a:moveTo>
                  <a:cubicBezTo>
                    <a:pt x="1635" y="56"/>
                    <a:pt x="1629" y="39"/>
                    <a:pt x="1617" y="24"/>
                  </a:cubicBezTo>
                  <a:cubicBezTo>
                    <a:pt x="1604" y="8"/>
                    <a:pt x="1585" y="0"/>
                    <a:pt x="156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7" y="0"/>
                    <a:pt x="32" y="6"/>
                    <a:pt x="19" y="18"/>
                  </a:cubicBezTo>
                  <a:cubicBezTo>
                    <a:pt x="7" y="30"/>
                    <a:pt x="0" y="45"/>
                    <a:pt x="0" y="6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4"/>
                    <a:pt x="7" y="459"/>
                    <a:pt x="19" y="469"/>
                  </a:cubicBezTo>
                  <a:cubicBezTo>
                    <a:pt x="31" y="480"/>
                    <a:pt x="46" y="484"/>
                    <a:pt x="64" y="484"/>
                  </a:cubicBezTo>
                  <a:cubicBezTo>
                    <a:pt x="805" y="484"/>
                    <a:pt x="805" y="484"/>
                    <a:pt x="805" y="484"/>
                  </a:cubicBezTo>
                  <a:cubicBezTo>
                    <a:pt x="310" y="1433"/>
                    <a:pt x="310" y="1433"/>
                    <a:pt x="310" y="1433"/>
                  </a:cubicBezTo>
                  <a:cubicBezTo>
                    <a:pt x="374" y="1426"/>
                    <a:pt x="429" y="1420"/>
                    <a:pt x="472" y="1418"/>
                  </a:cubicBezTo>
                  <a:cubicBezTo>
                    <a:pt x="624" y="1410"/>
                    <a:pt x="821" y="1380"/>
                    <a:pt x="971" y="1354"/>
                  </a:cubicBezTo>
                  <a:cubicBezTo>
                    <a:pt x="1610" y="146"/>
                    <a:pt x="1610" y="146"/>
                    <a:pt x="1610" y="146"/>
                  </a:cubicBezTo>
                  <a:cubicBezTo>
                    <a:pt x="1627" y="123"/>
                    <a:pt x="1635" y="100"/>
                    <a:pt x="1635" y="77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763520" y="728921"/>
              <a:ext cx="1162050" cy="798513"/>
            </a:xfrm>
            <a:custGeom>
              <a:avLst/>
              <a:gdLst>
                <a:gd name="T0" fmla="*/ 1408 w 1425"/>
                <a:gd name="T1" fmla="*/ 543 h 978"/>
                <a:gd name="T2" fmla="*/ 1362 w 1425"/>
                <a:gd name="T3" fmla="*/ 526 h 978"/>
                <a:gd name="T4" fmla="*/ 734 w 1425"/>
                <a:gd name="T5" fmla="*/ 526 h 978"/>
                <a:gd name="T6" fmla="*/ 1173 w 1425"/>
                <a:gd name="T7" fmla="*/ 42 h 978"/>
                <a:gd name="T8" fmla="*/ 582 w 1425"/>
                <a:gd name="T9" fmla="*/ 0 h 978"/>
                <a:gd name="T10" fmla="*/ 10 w 1425"/>
                <a:gd name="T11" fmla="*/ 668 h 978"/>
                <a:gd name="T12" fmla="*/ 0 w 1425"/>
                <a:gd name="T13" fmla="*/ 704 h 978"/>
                <a:gd name="T14" fmla="*/ 0 w 1425"/>
                <a:gd name="T15" fmla="*/ 907 h 978"/>
                <a:gd name="T16" fmla="*/ 23 w 1425"/>
                <a:gd name="T17" fmla="*/ 959 h 978"/>
                <a:gd name="T18" fmla="*/ 72 w 1425"/>
                <a:gd name="T19" fmla="*/ 978 h 978"/>
                <a:gd name="T20" fmla="*/ 1362 w 1425"/>
                <a:gd name="T21" fmla="*/ 978 h 978"/>
                <a:gd name="T22" fmla="*/ 1408 w 1425"/>
                <a:gd name="T23" fmla="*/ 956 h 978"/>
                <a:gd name="T24" fmla="*/ 1425 w 1425"/>
                <a:gd name="T25" fmla="*/ 907 h 978"/>
                <a:gd name="T26" fmla="*/ 1425 w 1425"/>
                <a:gd name="T27" fmla="*/ 588 h 978"/>
                <a:gd name="T28" fmla="*/ 1408 w 1425"/>
                <a:gd name="T29" fmla="*/ 543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5" h="978">
                  <a:moveTo>
                    <a:pt x="1408" y="543"/>
                  </a:moveTo>
                  <a:cubicBezTo>
                    <a:pt x="1395" y="533"/>
                    <a:pt x="1382" y="526"/>
                    <a:pt x="1362" y="526"/>
                  </a:cubicBezTo>
                  <a:cubicBezTo>
                    <a:pt x="734" y="526"/>
                    <a:pt x="734" y="526"/>
                    <a:pt x="734" y="526"/>
                  </a:cubicBezTo>
                  <a:cubicBezTo>
                    <a:pt x="1173" y="42"/>
                    <a:pt x="1173" y="42"/>
                    <a:pt x="1173" y="42"/>
                  </a:cubicBezTo>
                  <a:cubicBezTo>
                    <a:pt x="959" y="13"/>
                    <a:pt x="763" y="0"/>
                    <a:pt x="582" y="0"/>
                  </a:cubicBezTo>
                  <a:cubicBezTo>
                    <a:pt x="10" y="668"/>
                    <a:pt x="10" y="668"/>
                    <a:pt x="10" y="668"/>
                  </a:cubicBezTo>
                  <a:cubicBezTo>
                    <a:pt x="3" y="681"/>
                    <a:pt x="0" y="694"/>
                    <a:pt x="0" y="704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927"/>
                    <a:pt x="10" y="943"/>
                    <a:pt x="23" y="959"/>
                  </a:cubicBezTo>
                  <a:cubicBezTo>
                    <a:pt x="39" y="972"/>
                    <a:pt x="56" y="978"/>
                    <a:pt x="72" y="978"/>
                  </a:cubicBezTo>
                  <a:cubicBezTo>
                    <a:pt x="1362" y="978"/>
                    <a:pt x="1362" y="978"/>
                    <a:pt x="1362" y="978"/>
                  </a:cubicBezTo>
                  <a:cubicBezTo>
                    <a:pt x="1379" y="978"/>
                    <a:pt x="1395" y="972"/>
                    <a:pt x="1408" y="956"/>
                  </a:cubicBezTo>
                  <a:cubicBezTo>
                    <a:pt x="1422" y="943"/>
                    <a:pt x="1425" y="927"/>
                    <a:pt x="1425" y="907"/>
                  </a:cubicBezTo>
                  <a:cubicBezTo>
                    <a:pt x="1425" y="588"/>
                    <a:pt x="1425" y="588"/>
                    <a:pt x="1425" y="588"/>
                  </a:cubicBezTo>
                  <a:cubicBezTo>
                    <a:pt x="1425" y="568"/>
                    <a:pt x="1422" y="552"/>
                    <a:pt x="1408" y="54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776220" y="-161667"/>
              <a:ext cx="2757488" cy="1716088"/>
            </a:xfrm>
            <a:custGeom>
              <a:avLst/>
              <a:gdLst>
                <a:gd name="T0" fmla="*/ 3072 w 3383"/>
                <a:gd name="T1" fmla="*/ 319 h 2102"/>
                <a:gd name="T2" fmla="*/ 2599 w 3383"/>
                <a:gd name="T3" fmla="*/ 51 h 2102"/>
                <a:gd name="T4" fmla="*/ 2030 w 3383"/>
                <a:gd name="T5" fmla="*/ 51 h 2102"/>
                <a:gd name="T6" fmla="*/ 1558 w 3383"/>
                <a:gd name="T7" fmla="*/ 319 h 2102"/>
                <a:gd name="T8" fmla="*/ 1353 w 3383"/>
                <a:gd name="T9" fmla="*/ 368 h 2102"/>
                <a:gd name="T10" fmla="*/ 962 w 3383"/>
                <a:gd name="T11" fmla="*/ 45 h 2102"/>
                <a:gd name="T12" fmla="*/ 420 w 3383"/>
                <a:gd name="T13" fmla="*/ 48 h 2102"/>
                <a:gd name="T14" fmla="*/ 53 w 3383"/>
                <a:gd name="T15" fmla="*/ 387 h 2102"/>
                <a:gd name="T16" fmla="*/ 0 w 3383"/>
                <a:gd name="T17" fmla="*/ 723 h 2102"/>
                <a:gd name="T18" fmla="*/ 60 w 3383"/>
                <a:gd name="T19" fmla="*/ 781 h 2102"/>
                <a:gd name="T20" fmla="*/ 470 w 3383"/>
                <a:gd name="T21" fmla="*/ 758 h 2102"/>
                <a:gd name="T22" fmla="*/ 490 w 3383"/>
                <a:gd name="T23" fmla="*/ 639 h 2102"/>
                <a:gd name="T24" fmla="*/ 549 w 3383"/>
                <a:gd name="T25" fmla="*/ 500 h 2102"/>
                <a:gd name="T26" fmla="*/ 695 w 3383"/>
                <a:gd name="T27" fmla="*/ 439 h 2102"/>
                <a:gd name="T28" fmla="*/ 833 w 3383"/>
                <a:gd name="T29" fmla="*/ 487 h 2102"/>
                <a:gd name="T30" fmla="*/ 900 w 3383"/>
                <a:gd name="T31" fmla="*/ 629 h 2102"/>
                <a:gd name="T32" fmla="*/ 843 w 3383"/>
                <a:gd name="T33" fmla="*/ 768 h 2102"/>
                <a:gd name="T34" fmla="*/ 1253 w 3383"/>
                <a:gd name="T35" fmla="*/ 920 h 2102"/>
                <a:gd name="T36" fmla="*/ 1247 w 3383"/>
                <a:gd name="T37" fmla="*/ 1146 h 2102"/>
                <a:gd name="T38" fmla="*/ 1248 w 3383"/>
                <a:gd name="T39" fmla="*/ 1161 h 2102"/>
                <a:gd name="T40" fmla="*/ 1249 w 3383"/>
                <a:gd name="T41" fmla="*/ 1170 h 2102"/>
                <a:gd name="T42" fmla="*/ 1283 w 3383"/>
                <a:gd name="T43" fmla="*/ 1336 h 2102"/>
                <a:gd name="T44" fmla="*/ 1558 w 3383"/>
                <a:gd name="T45" fmla="*/ 1798 h 2102"/>
                <a:gd name="T46" fmla="*/ 2030 w 3383"/>
                <a:gd name="T47" fmla="*/ 2066 h 2102"/>
                <a:gd name="T48" fmla="*/ 2599 w 3383"/>
                <a:gd name="T49" fmla="*/ 2066 h 2102"/>
                <a:gd name="T50" fmla="*/ 3072 w 3383"/>
                <a:gd name="T51" fmla="*/ 1798 h 2102"/>
                <a:gd name="T52" fmla="*/ 2831 w 3383"/>
                <a:gd name="T53" fmla="*/ 1559 h 2102"/>
                <a:gd name="T54" fmla="*/ 2530 w 3383"/>
                <a:gd name="T55" fmla="*/ 1559 h 2102"/>
                <a:gd name="T56" fmla="*/ 2100 w 3383"/>
                <a:gd name="T57" fmla="*/ 1559 h 2102"/>
                <a:gd name="T58" fmla="*/ 1816 w 3383"/>
                <a:gd name="T59" fmla="*/ 1272 h 2102"/>
                <a:gd name="T60" fmla="*/ 1773 w 3383"/>
                <a:gd name="T61" fmla="*/ 1059 h 2102"/>
                <a:gd name="T62" fmla="*/ 1779 w 3383"/>
                <a:gd name="T63" fmla="*/ 975 h 2102"/>
                <a:gd name="T64" fmla="*/ 1787 w 3383"/>
                <a:gd name="T65" fmla="*/ 934 h 2102"/>
                <a:gd name="T66" fmla="*/ 1790 w 3383"/>
                <a:gd name="T67" fmla="*/ 922 h 2102"/>
                <a:gd name="T68" fmla="*/ 1825 w 3383"/>
                <a:gd name="T69" fmla="*/ 824 h 2102"/>
                <a:gd name="T70" fmla="*/ 1831 w 3383"/>
                <a:gd name="T71" fmla="*/ 810 h 2102"/>
                <a:gd name="T72" fmla="*/ 2100 w 3383"/>
                <a:gd name="T73" fmla="*/ 552 h 2102"/>
                <a:gd name="T74" fmla="*/ 2530 w 3383"/>
                <a:gd name="T75" fmla="*/ 552 h 2102"/>
                <a:gd name="T76" fmla="*/ 2817 w 3383"/>
                <a:gd name="T77" fmla="*/ 846 h 2102"/>
                <a:gd name="T78" fmla="*/ 2841 w 3383"/>
                <a:gd name="T79" fmla="*/ 1204 h 2102"/>
                <a:gd name="T80" fmla="*/ 3383 w 3383"/>
                <a:gd name="T81" fmla="*/ 1059 h 2102"/>
                <a:gd name="T82" fmla="*/ 3238 w 3383"/>
                <a:gd name="T83" fmla="*/ 533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83" h="2102">
                  <a:moveTo>
                    <a:pt x="3238" y="533"/>
                  </a:moveTo>
                  <a:cubicBezTo>
                    <a:pt x="3191" y="455"/>
                    <a:pt x="3135" y="384"/>
                    <a:pt x="3072" y="319"/>
                  </a:cubicBezTo>
                  <a:cubicBezTo>
                    <a:pt x="3006" y="258"/>
                    <a:pt x="2933" y="203"/>
                    <a:pt x="2854" y="158"/>
                  </a:cubicBezTo>
                  <a:cubicBezTo>
                    <a:pt x="2775" y="113"/>
                    <a:pt x="2689" y="77"/>
                    <a:pt x="2599" y="51"/>
                  </a:cubicBezTo>
                  <a:cubicBezTo>
                    <a:pt x="2507" y="26"/>
                    <a:pt x="2411" y="16"/>
                    <a:pt x="2315" y="16"/>
                  </a:cubicBezTo>
                  <a:cubicBezTo>
                    <a:pt x="2216" y="16"/>
                    <a:pt x="2120" y="26"/>
                    <a:pt x="2030" y="51"/>
                  </a:cubicBezTo>
                  <a:cubicBezTo>
                    <a:pt x="1938" y="77"/>
                    <a:pt x="1852" y="113"/>
                    <a:pt x="1773" y="158"/>
                  </a:cubicBezTo>
                  <a:cubicBezTo>
                    <a:pt x="1693" y="203"/>
                    <a:pt x="1624" y="258"/>
                    <a:pt x="1558" y="319"/>
                  </a:cubicBezTo>
                  <a:cubicBezTo>
                    <a:pt x="1498" y="378"/>
                    <a:pt x="1448" y="442"/>
                    <a:pt x="1402" y="513"/>
                  </a:cubicBezTo>
                  <a:cubicBezTo>
                    <a:pt x="1392" y="461"/>
                    <a:pt x="1376" y="413"/>
                    <a:pt x="1353" y="368"/>
                  </a:cubicBezTo>
                  <a:cubicBezTo>
                    <a:pt x="1313" y="290"/>
                    <a:pt x="1260" y="226"/>
                    <a:pt x="1194" y="171"/>
                  </a:cubicBezTo>
                  <a:cubicBezTo>
                    <a:pt x="1128" y="116"/>
                    <a:pt x="1048" y="74"/>
                    <a:pt x="962" y="45"/>
                  </a:cubicBezTo>
                  <a:cubicBezTo>
                    <a:pt x="873" y="16"/>
                    <a:pt x="784" y="0"/>
                    <a:pt x="688" y="0"/>
                  </a:cubicBezTo>
                  <a:cubicBezTo>
                    <a:pt x="592" y="0"/>
                    <a:pt x="503" y="16"/>
                    <a:pt x="420" y="48"/>
                  </a:cubicBezTo>
                  <a:cubicBezTo>
                    <a:pt x="337" y="80"/>
                    <a:pt x="265" y="125"/>
                    <a:pt x="202" y="184"/>
                  </a:cubicBezTo>
                  <a:cubicBezTo>
                    <a:pt x="139" y="239"/>
                    <a:pt x="89" y="310"/>
                    <a:pt x="53" y="387"/>
                  </a:cubicBezTo>
                  <a:cubicBezTo>
                    <a:pt x="17" y="468"/>
                    <a:pt x="0" y="555"/>
                    <a:pt x="0" y="652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36"/>
                    <a:pt x="3" y="749"/>
                    <a:pt x="13" y="762"/>
                  </a:cubicBezTo>
                  <a:cubicBezTo>
                    <a:pt x="20" y="775"/>
                    <a:pt x="37" y="781"/>
                    <a:pt x="60" y="781"/>
                  </a:cubicBezTo>
                  <a:cubicBezTo>
                    <a:pt x="420" y="781"/>
                    <a:pt x="420" y="781"/>
                    <a:pt x="420" y="781"/>
                  </a:cubicBezTo>
                  <a:cubicBezTo>
                    <a:pt x="440" y="781"/>
                    <a:pt x="460" y="775"/>
                    <a:pt x="470" y="758"/>
                  </a:cubicBezTo>
                  <a:cubicBezTo>
                    <a:pt x="483" y="746"/>
                    <a:pt x="490" y="729"/>
                    <a:pt x="490" y="717"/>
                  </a:cubicBezTo>
                  <a:cubicBezTo>
                    <a:pt x="490" y="639"/>
                    <a:pt x="490" y="639"/>
                    <a:pt x="490" y="639"/>
                  </a:cubicBezTo>
                  <a:cubicBezTo>
                    <a:pt x="490" y="613"/>
                    <a:pt x="496" y="591"/>
                    <a:pt x="506" y="565"/>
                  </a:cubicBezTo>
                  <a:cubicBezTo>
                    <a:pt x="516" y="542"/>
                    <a:pt x="532" y="520"/>
                    <a:pt x="549" y="500"/>
                  </a:cubicBezTo>
                  <a:cubicBezTo>
                    <a:pt x="569" y="481"/>
                    <a:pt x="592" y="468"/>
                    <a:pt x="615" y="455"/>
                  </a:cubicBezTo>
                  <a:cubicBezTo>
                    <a:pt x="642" y="445"/>
                    <a:pt x="668" y="439"/>
                    <a:pt x="695" y="439"/>
                  </a:cubicBezTo>
                  <a:cubicBezTo>
                    <a:pt x="721" y="439"/>
                    <a:pt x="744" y="445"/>
                    <a:pt x="771" y="452"/>
                  </a:cubicBezTo>
                  <a:cubicBezTo>
                    <a:pt x="794" y="461"/>
                    <a:pt x="814" y="471"/>
                    <a:pt x="833" y="487"/>
                  </a:cubicBezTo>
                  <a:cubicBezTo>
                    <a:pt x="853" y="503"/>
                    <a:pt x="870" y="526"/>
                    <a:pt x="883" y="549"/>
                  </a:cubicBezTo>
                  <a:cubicBezTo>
                    <a:pt x="893" y="571"/>
                    <a:pt x="900" y="600"/>
                    <a:pt x="900" y="629"/>
                  </a:cubicBezTo>
                  <a:cubicBezTo>
                    <a:pt x="900" y="655"/>
                    <a:pt x="896" y="678"/>
                    <a:pt x="890" y="697"/>
                  </a:cubicBezTo>
                  <a:cubicBezTo>
                    <a:pt x="883" y="717"/>
                    <a:pt x="870" y="742"/>
                    <a:pt x="843" y="768"/>
                  </a:cubicBezTo>
                  <a:cubicBezTo>
                    <a:pt x="721" y="913"/>
                    <a:pt x="721" y="913"/>
                    <a:pt x="721" y="913"/>
                  </a:cubicBezTo>
                  <a:cubicBezTo>
                    <a:pt x="884" y="907"/>
                    <a:pt x="1062" y="908"/>
                    <a:pt x="1253" y="920"/>
                  </a:cubicBezTo>
                  <a:cubicBezTo>
                    <a:pt x="1247" y="966"/>
                    <a:pt x="1243" y="1012"/>
                    <a:pt x="1243" y="1059"/>
                  </a:cubicBezTo>
                  <a:cubicBezTo>
                    <a:pt x="1243" y="1089"/>
                    <a:pt x="1245" y="1118"/>
                    <a:pt x="1247" y="1146"/>
                  </a:cubicBezTo>
                  <a:cubicBezTo>
                    <a:pt x="1247" y="1146"/>
                    <a:pt x="1247" y="1146"/>
                    <a:pt x="1247" y="1146"/>
                  </a:cubicBezTo>
                  <a:cubicBezTo>
                    <a:pt x="1247" y="1151"/>
                    <a:pt x="1248" y="1156"/>
                    <a:pt x="1248" y="1161"/>
                  </a:cubicBezTo>
                  <a:cubicBezTo>
                    <a:pt x="1249" y="1163"/>
                    <a:pt x="1249" y="1165"/>
                    <a:pt x="1249" y="1168"/>
                  </a:cubicBezTo>
                  <a:cubicBezTo>
                    <a:pt x="1249" y="1169"/>
                    <a:pt x="1249" y="1169"/>
                    <a:pt x="1249" y="1170"/>
                  </a:cubicBezTo>
                  <a:cubicBezTo>
                    <a:pt x="1251" y="1186"/>
                    <a:pt x="1253" y="1202"/>
                    <a:pt x="1256" y="1218"/>
                  </a:cubicBezTo>
                  <a:cubicBezTo>
                    <a:pt x="1262" y="1258"/>
                    <a:pt x="1271" y="1298"/>
                    <a:pt x="1283" y="1336"/>
                  </a:cubicBezTo>
                  <a:cubicBezTo>
                    <a:pt x="1306" y="1427"/>
                    <a:pt x="1343" y="1511"/>
                    <a:pt x="1389" y="1588"/>
                  </a:cubicBezTo>
                  <a:cubicBezTo>
                    <a:pt x="1439" y="1662"/>
                    <a:pt x="1492" y="1734"/>
                    <a:pt x="1558" y="1798"/>
                  </a:cubicBezTo>
                  <a:cubicBezTo>
                    <a:pt x="1624" y="1860"/>
                    <a:pt x="1693" y="1914"/>
                    <a:pt x="1773" y="1960"/>
                  </a:cubicBezTo>
                  <a:cubicBezTo>
                    <a:pt x="1852" y="2008"/>
                    <a:pt x="1938" y="2040"/>
                    <a:pt x="2030" y="2066"/>
                  </a:cubicBezTo>
                  <a:cubicBezTo>
                    <a:pt x="2120" y="2092"/>
                    <a:pt x="2216" y="2102"/>
                    <a:pt x="2315" y="2102"/>
                  </a:cubicBezTo>
                  <a:cubicBezTo>
                    <a:pt x="2411" y="2102"/>
                    <a:pt x="2507" y="2092"/>
                    <a:pt x="2599" y="2066"/>
                  </a:cubicBezTo>
                  <a:cubicBezTo>
                    <a:pt x="2689" y="2040"/>
                    <a:pt x="2775" y="2008"/>
                    <a:pt x="2854" y="1960"/>
                  </a:cubicBezTo>
                  <a:cubicBezTo>
                    <a:pt x="2933" y="1914"/>
                    <a:pt x="3006" y="1860"/>
                    <a:pt x="3072" y="1798"/>
                  </a:cubicBezTo>
                  <a:cubicBezTo>
                    <a:pt x="3109" y="1759"/>
                    <a:pt x="3145" y="1721"/>
                    <a:pt x="3178" y="1676"/>
                  </a:cubicBezTo>
                  <a:cubicBezTo>
                    <a:pt x="3066" y="1643"/>
                    <a:pt x="2950" y="1605"/>
                    <a:pt x="2831" y="1559"/>
                  </a:cubicBezTo>
                  <a:cubicBezTo>
                    <a:pt x="2768" y="1537"/>
                    <a:pt x="2705" y="1514"/>
                    <a:pt x="2646" y="1495"/>
                  </a:cubicBezTo>
                  <a:cubicBezTo>
                    <a:pt x="2612" y="1520"/>
                    <a:pt x="2573" y="1543"/>
                    <a:pt x="2530" y="1559"/>
                  </a:cubicBezTo>
                  <a:cubicBezTo>
                    <a:pt x="2464" y="1588"/>
                    <a:pt x="2391" y="1601"/>
                    <a:pt x="2315" y="1601"/>
                  </a:cubicBezTo>
                  <a:cubicBezTo>
                    <a:pt x="2239" y="1601"/>
                    <a:pt x="2166" y="1588"/>
                    <a:pt x="2100" y="1559"/>
                  </a:cubicBezTo>
                  <a:cubicBezTo>
                    <a:pt x="2034" y="1533"/>
                    <a:pt x="1978" y="1495"/>
                    <a:pt x="1928" y="1443"/>
                  </a:cubicBezTo>
                  <a:cubicBezTo>
                    <a:pt x="1882" y="1395"/>
                    <a:pt x="1842" y="1336"/>
                    <a:pt x="1816" y="1272"/>
                  </a:cubicBezTo>
                  <a:cubicBezTo>
                    <a:pt x="1813" y="1267"/>
                    <a:pt x="1811" y="1263"/>
                    <a:pt x="1809" y="1259"/>
                  </a:cubicBezTo>
                  <a:cubicBezTo>
                    <a:pt x="1786" y="1197"/>
                    <a:pt x="1773" y="1130"/>
                    <a:pt x="1773" y="1059"/>
                  </a:cubicBezTo>
                  <a:cubicBezTo>
                    <a:pt x="1773" y="1030"/>
                    <a:pt x="1775" y="1002"/>
                    <a:pt x="1779" y="975"/>
                  </a:cubicBezTo>
                  <a:cubicBezTo>
                    <a:pt x="1779" y="975"/>
                    <a:pt x="1779" y="975"/>
                    <a:pt x="1779" y="975"/>
                  </a:cubicBezTo>
                  <a:cubicBezTo>
                    <a:pt x="1780" y="970"/>
                    <a:pt x="1781" y="965"/>
                    <a:pt x="1782" y="961"/>
                  </a:cubicBezTo>
                  <a:cubicBezTo>
                    <a:pt x="1783" y="952"/>
                    <a:pt x="1785" y="943"/>
                    <a:pt x="1787" y="934"/>
                  </a:cubicBezTo>
                  <a:cubicBezTo>
                    <a:pt x="1787" y="934"/>
                    <a:pt x="1787" y="934"/>
                    <a:pt x="1787" y="934"/>
                  </a:cubicBezTo>
                  <a:cubicBezTo>
                    <a:pt x="1788" y="930"/>
                    <a:pt x="1789" y="926"/>
                    <a:pt x="1790" y="922"/>
                  </a:cubicBezTo>
                  <a:cubicBezTo>
                    <a:pt x="1797" y="896"/>
                    <a:pt x="1806" y="871"/>
                    <a:pt x="1816" y="846"/>
                  </a:cubicBezTo>
                  <a:cubicBezTo>
                    <a:pt x="1818" y="838"/>
                    <a:pt x="1822" y="831"/>
                    <a:pt x="1825" y="824"/>
                  </a:cubicBezTo>
                  <a:cubicBezTo>
                    <a:pt x="1827" y="820"/>
                    <a:pt x="1830" y="815"/>
                    <a:pt x="1832" y="810"/>
                  </a:cubicBezTo>
                  <a:cubicBezTo>
                    <a:pt x="1831" y="810"/>
                    <a:pt x="1831" y="810"/>
                    <a:pt x="1831" y="810"/>
                  </a:cubicBezTo>
                  <a:cubicBezTo>
                    <a:pt x="1856" y="757"/>
                    <a:pt x="1890" y="711"/>
                    <a:pt x="1928" y="668"/>
                  </a:cubicBezTo>
                  <a:cubicBezTo>
                    <a:pt x="1978" y="620"/>
                    <a:pt x="2034" y="581"/>
                    <a:pt x="2100" y="552"/>
                  </a:cubicBezTo>
                  <a:cubicBezTo>
                    <a:pt x="2166" y="523"/>
                    <a:pt x="2239" y="510"/>
                    <a:pt x="2315" y="510"/>
                  </a:cubicBezTo>
                  <a:cubicBezTo>
                    <a:pt x="2391" y="510"/>
                    <a:pt x="2464" y="523"/>
                    <a:pt x="2530" y="552"/>
                  </a:cubicBezTo>
                  <a:cubicBezTo>
                    <a:pt x="2596" y="581"/>
                    <a:pt x="2655" y="620"/>
                    <a:pt x="2702" y="668"/>
                  </a:cubicBezTo>
                  <a:cubicBezTo>
                    <a:pt x="2751" y="720"/>
                    <a:pt x="2791" y="778"/>
                    <a:pt x="2817" y="846"/>
                  </a:cubicBezTo>
                  <a:cubicBezTo>
                    <a:pt x="2847" y="910"/>
                    <a:pt x="2860" y="981"/>
                    <a:pt x="2860" y="1059"/>
                  </a:cubicBezTo>
                  <a:cubicBezTo>
                    <a:pt x="2860" y="1107"/>
                    <a:pt x="2854" y="1159"/>
                    <a:pt x="2841" y="1204"/>
                  </a:cubicBezTo>
                  <a:cubicBezTo>
                    <a:pt x="3019" y="1252"/>
                    <a:pt x="3188" y="1291"/>
                    <a:pt x="3350" y="1324"/>
                  </a:cubicBezTo>
                  <a:cubicBezTo>
                    <a:pt x="3373" y="1240"/>
                    <a:pt x="3383" y="1152"/>
                    <a:pt x="3383" y="1059"/>
                  </a:cubicBezTo>
                  <a:cubicBezTo>
                    <a:pt x="3383" y="965"/>
                    <a:pt x="3370" y="871"/>
                    <a:pt x="3347" y="781"/>
                  </a:cubicBezTo>
                  <a:cubicBezTo>
                    <a:pt x="3320" y="694"/>
                    <a:pt x="3284" y="610"/>
                    <a:pt x="3238" y="5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3398575" y="-133093"/>
              <a:ext cx="1047750" cy="1141413"/>
            </a:xfrm>
            <a:custGeom>
              <a:avLst/>
              <a:gdLst>
                <a:gd name="T0" fmla="*/ 797 w 1286"/>
                <a:gd name="T1" fmla="*/ 1356 h 1398"/>
                <a:gd name="T2" fmla="*/ 797 w 1286"/>
                <a:gd name="T3" fmla="*/ 62 h 1398"/>
                <a:gd name="T4" fmla="*/ 777 w 1286"/>
                <a:gd name="T5" fmla="*/ 16 h 1398"/>
                <a:gd name="T6" fmla="*/ 730 w 1286"/>
                <a:gd name="T7" fmla="*/ 0 h 1398"/>
                <a:gd name="T8" fmla="*/ 413 w 1286"/>
                <a:gd name="T9" fmla="*/ 0 h 1398"/>
                <a:gd name="T10" fmla="*/ 320 w 1286"/>
                <a:gd name="T11" fmla="*/ 3 h 1398"/>
                <a:gd name="T12" fmla="*/ 251 w 1286"/>
                <a:gd name="T13" fmla="*/ 32 h 1398"/>
                <a:gd name="T14" fmla="*/ 59 w 1286"/>
                <a:gd name="T15" fmla="*/ 123 h 1398"/>
                <a:gd name="T16" fmla="*/ 0 w 1286"/>
                <a:gd name="T17" fmla="*/ 210 h 1398"/>
                <a:gd name="T18" fmla="*/ 0 w 1286"/>
                <a:gd name="T19" fmla="*/ 271 h 1398"/>
                <a:gd name="T20" fmla="*/ 122 w 1286"/>
                <a:gd name="T21" fmla="*/ 439 h 1398"/>
                <a:gd name="T22" fmla="*/ 165 w 1286"/>
                <a:gd name="T23" fmla="*/ 517 h 1398"/>
                <a:gd name="T24" fmla="*/ 271 w 1286"/>
                <a:gd name="T25" fmla="*/ 468 h 1398"/>
                <a:gd name="T26" fmla="*/ 271 w 1286"/>
                <a:gd name="T27" fmla="*/ 1308 h 1398"/>
                <a:gd name="T28" fmla="*/ 797 w 1286"/>
                <a:gd name="T29" fmla="*/ 1379 h 1398"/>
                <a:gd name="T30" fmla="*/ 1286 w 1286"/>
                <a:gd name="T31" fmla="*/ 1392 h 1398"/>
                <a:gd name="T32" fmla="*/ 797 w 1286"/>
                <a:gd name="T33" fmla="*/ 1356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6" h="1398">
                  <a:moveTo>
                    <a:pt x="797" y="1356"/>
                  </a:moveTo>
                  <a:cubicBezTo>
                    <a:pt x="797" y="62"/>
                    <a:pt x="797" y="62"/>
                    <a:pt x="797" y="62"/>
                  </a:cubicBezTo>
                  <a:cubicBezTo>
                    <a:pt x="797" y="42"/>
                    <a:pt x="790" y="29"/>
                    <a:pt x="777" y="16"/>
                  </a:cubicBezTo>
                  <a:cubicBezTo>
                    <a:pt x="763" y="7"/>
                    <a:pt x="747" y="0"/>
                    <a:pt x="730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377" y="0"/>
                    <a:pt x="347" y="3"/>
                    <a:pt x="320" y="3"/>
                  </a:cubicBezTo>
                  <a:cubicBezTo>
                    <a:pt x="297" y="7"/>
                    <a:pt x="274" y="16"/>
                    <a:pt x="251" y="3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19" y="146"/>
                    <a:pt x="0" y="175"/>
                    <a:pt x="0" y="21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46" y="323"/>
                    <a:pt x="86" y="378"/>
                    <a:pt x="122" y="439"/>
                  </a:cubicBezTo>
                  <a:cubicBezTo>
                    <a:pt x="139" y="465"/>
                    <a:pt x="152" y="491"/>
                    <a:pt x="165" y="517"/>
                  </a:cubicBezTo>
                  <a:cubicBezTo>
                    <a:pt x="271" y="468"/>
                    <a:pt x="271" y="468"/>
                    <a:pt x="271" y="468"/>
                  </a:cubicBezTo>
                  <a:cubicBezTo>
                    <a:pt x="271" y="1308"/>
                    <a:pt x="271" y="1308"/>
                    <a:pt x="271" y="1308"/>
                  </a:cubicBezTo>
                  <a:cubicBezTo>
                    <a:pt x="456" y="1343"/>
                    <a:pt x="631" y="1366"/>
                    <a:pt x="797" y="1379"/>
                  </a:cubicBezTo>
                  <a:cubicBezTo>
                    <a:pt x="972" y="1395"/>
                    <a:pt x="1137" y="1398"/>
                    <a:pt x="1286" y="1392"/>
                  </a:cubicBezTo>
                  <a:lnTo>
                    <a:pt x="797" y="1356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3584508" y="1268671"/>
              <a:ext cx="428625" cy="255588"/>
            </a:xfrm>
            <a:custGeom>
              <a:avLst/>
              <a:gdLst>
                <a:gd name="T0" fmla="*/ 0 w 526"/>
                <a:gd name="T1" fmla="*/ 258 h 313"/>
                <a:gd name="T2" fmla="*/ 13 w 526"/>
                <a:gd name="T3" fmla="*/ 297 h 313"/>
                <a:gd name="T4" fmla="*/ 59 w 526"/>
                <a:gd name="T5" fmla="*/ 313 h 313"/>
                <a:gd name="T6" fmla="*/ 459 w 526"/>
                <a:gd name="T7" fmla="*/ 313 h 313"/>
                <a:gd name="T8" fmla="*/ 526 w 526"/>
                <a:gd name="T9" fmla="*/ 255 h 313"/>
                <a:gd name="T10" fmla="*/ 526 w 526"/>
                <a:gd name="T11" fmla="*/ 113 h 313"/>
                <a:gd name="T12" fmla="*/ 0 w 526"/>
                <a:gd name="T13" fmla="*/ 0 h 313"/>
                <a:gd name="T14" fmla="*/ 0 w 526"/>
                <a:gd name="T15" fmla="*/ 25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13">
                  <a:moveTo>
                    <a:pt x="0" y="258"/>
                  </a:moveTo>
                  <a:cubicBezTo>
                    <a:pt x="0" y="271"/>
                    <a:pt x="3" y="284"/>
                    <a:pt x="13" y="297"/>
                  </a:cubicBezTo>
                  <a:cubicBezTo>
                    <a:pt x="23" y="307"/>
                    <a:pt x="36" y="313"/>
                    <a:pt x="59" y="313"/>
                  </a:cubicBezTo>
                  <a:cubicBezTo>
                    <a:pt x="459" y="313"/>
                    <a:pt x="459" y="313"/>
                    <a:pt x="459" y="313"/>
                  </a:cubicBezTo>
                  <a:cubicBezTo>
                    <a:pt x="502" y="313"/>
                    <a:pt x="526" y="294"/>
                    <a:pt x="526" y="255"/>
                  </a:cubicBezTo>
                  <a:cubicBezTo>
                    <a:pt x="526" y="113"/>
                    <a:pt x="526" y="113"/>
                    <a:pt x="526" y="113"/>
                  </a:cubicBezTo>
                  <a:cubicBezTo>
                    <a:pt x="360" y="87"/>
                    <a:pt x="185" y="52"/>
                    <a:pt x="0" y="0"/>
                  </a:cubicBezTo>
                  <a:lnTo>
                    <a:pt x="0" y="258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317432" y="405961"/>
              <a:ext cx="5338763" cy="804864"/>
            </a:xfrm>
            <a:custGeom>
              <a:avLst/>
              <a:gdLst>
                <a:gd name="T0" fmla="*/ 6554 w 6554"/>
                <a:gd name="T1" fmla="*/ 133 h 988"/>
                <a:gd name="T2" fmla="*/ 3399 w 6554"/>
                <a:gd name="T3" fmla="*/ 488 h 988"/>
                <a:gd name="T4" fmla="*/ 0 w 6554"/>
                <a:gd name="T5" fmla="*/ 485 h 988"/>
                <a:gd name="T6" fmla="*/ 3396 w 6554"/>
                <a:gd name="T7" fmla="*/ 530 h 988"/>
                <a:gd name="T8" fmla="*/ 5287 w 6554"/>
                <a:gd name="T9" fmla="*/ 759 h 988"/>
                <a:gd name="T10" fmla="*/ 6554 w 6554"/>
                <a:gd name="T11" fmla="*/ 133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54" h="988">
                  <a:moveTo>
                    <a:pt x="6554" y="133"/>
                  </a:moveTo>
                  <a:cubicBezTo>
                    <a:pt x="6117" y="569"/>
                    <a:pt x="5215" y="988"/>
                    <a:pt x="3399" y="488"/>
                  </a:cubicBezTo>
                  <a:cubicBezTo>
                    <a:pt x="1633" y="0"/>
                    <a:pt x="582" y="210"/>
                    <a:pt x="0" y="485"/>
                  </a:cubicBezTo>
                  <a:cubicBezTo>
                    <a:pt x="585" y="220"/>
                    <a:pt x="1640" y="23"/>
                    <a:pt x="3396" y="530"/>
                  </a:cubicBezTo>
                  <a:cubicBezTo>
                    <a:pt x="4186" y="759"/>
                    <a:pt x="4805" y="811"/>
                    <a:pt x="5287" y="759"/>
                  </a:cubicBezTo>
                  <a:cubicBezTo>
                    <a:pt x="5674" y="717"/>
                    <a:pt x="6193" y="543"/>
                    <a:pt x="6554" y="133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555</Words>
  <Application>WPS 演示</Application>
  <PresentationFormat>全屏显示(16:9)</PresentationFormat>
  <Paragraphs>30</Paragraphs>
  <Slides>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Arial</vt:lpstr>
      <vt:lpstr>方正兰亭黑_GBK</vt:lpstr>
      <vt:lpstr>Calibri</vt:lpstr>
      <vt:lpstr>Calibri Light</vt:lpstr>
      <vt:lpstr>Gill Sans</vt:lpstr>
      <vt:lpstr>Microsoft YaHei UI</vt:lpstr>
      <vt:lpstr>微软雅黑 Light</vt:lpstr>
      <vt:lpstr>黑体</vt:lpstr>
      <vt:lpstr>Arial Unicode MS</vt:lpstr>
      <vt:lpstr>Calibri</vt:lpstr>
      <vt:lpstr>Gill Sans MT</vt:lpstr>
      <vt:lpstr>Office 主题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iwen</cp:lastModifiedBy>
  <cp:revision>27</cp:revision>
  <dcterms:created xsi:type="dcterms:W3CDTF">2017-05-14T02:57:00Z</dcterms:created>
  <dcterms:modified xsi:type="dcterms:W3CDTF">2018-01-08T01:35:46Z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