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46"/>
  </p:handoutMasterIdLst>
  <p:sldIdLst>
    <p:sldId id="257" r:id="rId3"/>
    <p:sldId id="268" r:id="rId4"/>
    <p:sldId id="314" r:id="rId5"/>
    <p:sldId id="315" r:id="rId6"/>
    <p:sldId id="316" r:id="rId7"/>
    <p:sldId id="258" r:id="rId8"/>
    <p:sldId id="267" r:id="rId9"/>
    <p:sldId id="311" r:id="rId10"/>
    <p:sldId id="317" r:id="rId11"/>
    <p:sldId id="319" r:id="rId12"/>
    <p:sldId id="270" r:id="rId13"/>
    <p:sldId id="341" r:id="rId14"/>
    <p:sldId id="272" r:id="rId15"/>
    <p:sldId id="273" r:id="rId16"/>
    <p:sldId id="388" r:id="rId17"/>
    <p:sldId id="342" r:id="rId18"/>
    <p:sldId id="298" r:id="rId19"/>
    <p:sldId id="299" r:id="rId20"/>
    <p:sldId id="276" r:id="rId21"/>
    <p:sldId id="343" r:id="rId22"/>
    <p:sldId id="275" r:id="rId23"/>
    <p:sldId id="279" r:id="rId24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280" r:id="rId33"/>
    <p:sldId id="367" r:id="rId34"/>
    <p:sldId id="408" r:id="rId35"/>
    <p:sldId id="389" r:id="rId36"/>
    <p:sldId id="417" r:id="rId37"/>
    <p:sldId id="418" r:id="rId38"/>
    <p:sldId id="419" r:id="rId39"/>
    <p:sldId id="425" r:id="rId40"/>
    <p:sldId id="421" r:id="rId41"/>
    <p:sldId id="422" r:id="rId42"/>
    <p:sldId id="424" r:id="rId43"/>
    <p:sldId id="412" r:id="rId44"/>
    <p:sldId id="297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配置本机免密码登录</a:t>
            </a:r>
            <a:endParaRPr lang="zh-CN" altLang="en-US"/>
          </a:p>
          <a:p>
            <a:r>
              <a:rPr lang="zh-CN" altLang="en-US"/>
              <a:t>ssh-keygen -t rsa  //在root用户使用ssh工具生成秘钥（也可以使用普通用户）</a:t>
            </a:r>
            <a:endParaRPr lang="zh-CN" altLang="en-US"/>
          </a:p>
          <a:p>
            <a:r>
              <a:rPr lang="zh-CN" altLang="en-US"/>
              <a:t>c</a:t>
            </a:r>
            <a:r>
              <a:rPr lang="en-US" altLang="zh-CN"/>
              <a:t>at</a:t>
            </a:r>
            <a:r>
              <a:rPr lang="zh-CN" altLang="en-US"/>
              <a:t> ~/.ssh/id_rsa.pub </a:t>
            </a:r>
            <a:r>
              <a:rPr lang="en-US" altLang="zh-CN"/>
              <a:t>&gt;&gt;</a:t>
            </a:r>
            <a:r>
              <a:rPr lang="zh-CN" altLang="en-US"/>
              <a:t> ~/.ssh/authorized_keys   //复制一份秘钥</a:t>
            </a:r>
            <a:endParaRPr lang="zh-CN" altLang="en-US"/>
          </a:p>
          <a:p>
            <a:r>
              <a:rPr lang="zh-CN" altLang="en-US"/>
              <a:t>ssh hadoop</a:t>
            </a:r>
            <a:r>
              <a:rPr lang="en-US" altLang="zh-CN"/>
              <a:t>100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hadoop100</a:t>
            </a:r>
            <a:r>
              <a:rPr lang="zh-CN" altLang="en-US"/>
              <a:t>是主节点</a:t>
            </a:r>
            <a:endParaRPr lang="zh-CN" altLang="en-US"/>
          </a:p>
          <a:p>
            <a:r>
              <a:rPr lang="zh-CN" altLang="en-US"/>
              <a:t>ssh-copy-id -i </a:t>
            </a:r>
            <a:r>
              <a:rPr lang="en-US" altLang="zh-CN"/>
              <a:t>hadoop101</a:t>
            </a:r>
            <a:endParaRPr lang="en-US" altLang="zh-CN"/>
          </a:p>
          <a:p>
            <a:r>
              <a:rPr lang="zh-CN" altLang="en-US"/>
              <a:t>ssh-copy-id -i </a:t>
            </a:r>
            <a:r>
              <a:rPr lang="en-US" altLang="zh-CN"/>
              <a:t>hadoop</a:t>
            </a:r>
            <a:r>
              <a:rPr lang="zh-CN" altLang="en-US"/>
              <a:t>10</a:t>
            </a:r>
            <a:r>
              <a:rPr lang="en-US" altLang="zh-CN"/>
              <a:t>2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这样，就可以实现主节点到从节点的 SSH 免密码登录了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3106738"/>
            <a:ext cx="12192000" cy="3751262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971800" y="3447256"/>
            <a:ext cx="6415850" cy="1086803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050536" y="4573034"/>
            <a:ext cx="7120128" cy="8721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078730" y="6498590"/>
            <a:ext cx="2035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372533"/>
            <a:ext cx="10515599" cy="576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7"/>
          <p:cNvGrpSpPr/>
          <p:nvPr userDrawn="1"/>
        </p:nvGrpSpPr>
        <p:grpSpPr bwMode="auto">
          <a:xfrm>
            <a:off x="2144713" y="2070100"/>
            <a:ext cx="7988300" cy="2717800"/>
            <a:chOff x="2621623" y="2070100"/>
            <a:chExt cx="7988320" cy="2717800"/>
          </a:xfrm>
        </p:grpSpPr>
        <p:sp>
          <p:nvSpPr>
            <p:cNvPr id="18" name="矩形 17"/>
            <p:cNvSpPr/>
            <p:nvPr/>
          </p:nvSpPr>
          <p:spPr>
            <a:xfrm>
              <a:off x="2621623" y="2070100"/>
              <a:ext cx="7988320" cy="27178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6200000" scaled="1"/>
              <a:tileRect/>
            </a:gra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19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747035" y="2209800"/>
              <a:ext cx="7737494" cy="2438400"/>
            </a:xfrm>
            <a:prstGeom prst="rect">
              <a:avLst/>
            </a:prstGeom>
            <a:solidFill>
              <a:srgbClr val="2169A7"/>
            </a:solidFill>
            <a:ln w="12700">
              <a:solidFill>
                <a:schemeClr val="bg1"/>
              </a:solidFill>
            </a:ln>
            <a:effectLst>
              <a:outerShdw blurRad="152400" dist="63500" dir="8100000" algn="tr" rotWithShape="0">
                <a:prstClr val="black">
                  <a:alpha val="2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3190">
                <a:solidFill>
                  <a:prstClr val="white"/>
                </a:solidFill>
                <a:ea typeface="宋体" panose="02010600030101010101" pitchFamily="2" charset="-122"/>
              </a:endParaRPr>
            </a:p>
          </p:txBody>
        </p:sp>
      </p:grpSp>
      <p:cxnSp>
        <p:nvCxnSpPr>
          <p:cNvPr id="20" name="直接连接符 19"/>
          <p:cNvCxnSpPr/>
          <p:nvPr userDrawn="1"/>
        </p:nvCxnSpPr>
        <p:spPr>
          <a:xfrm>
            <a:off x="4225925" y="2752725"/>
            <a:ext cx="0" cy="13525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多边形 20"/>
          <p:cNvSpPr>
            <a:spLocks noChangeAspect="1"/>
          </p:cNvSpPr>
          <p:nvPr userDrawn="1"/>
        </p:nvSpPr>
        <p:spPr>
          <a:xfrm>
            <a:off x="3065463" y="2960688"/>
            <a:ext cx="1092200" cy="949325"/>
          </a:xfrm>
          <a:custGeom>
            <a:avLst/>
            <a:gdLst>
              <a:gd name="connsiteX0" fmla="*/ 2136838 w 4244134"/>
              <a:gd name="connsiteY0" fmla="*/ 2537631 h 3693319"/>
              <a:gd name="connsiteX1" fmla="*/ 2299844 w 4244134"/>
              <a:gd name="connsiteY1" fmla="*/ 2700637 h 3693319"/>
              <a:gd name="connsiteX2" fmla="*/ 2462850 w 4244134"/>
              <a:gd name="connsiteY2" fmla="*/ 2537631 h 3693319"/>
              <a:gd name="connsiteX3" fmla="*/ 616723 w 4244134"/>
              <a:gd name="connsiteY3" fmla="*/ 1748051 h 3693319"/>
              <a:gd name="connsiteX4" fmla="*/ 2488723 w 4244134"/>
              <a:gd name="connsiteY4" fmla="*/ 1748051 h 3693319"/>
              <a:gd name="connsiteX5" fmla="*/ 2488723 w 4244134"/>
              <a:gd name="connsiteY5" fmla="*/ 1884677 h 3693319"/>
              <a:gd name="connsiteX6" fmla="*/ 616723 w 4244134"/>
              <a:gd name="connsiteY6" fmla="*/ 1884677 h 3693319"/>
              <a:gd name="connsiteX7" fmla="*/ 616723 w 4244134"/>
              <a:gd name="connsiteY7" fmla="*/ 1421574 h 3693319"/>
              <a:gd name="connsiteX8" fmla="*/ 2488723 w 4244134"/>
              <a:gd name="connsiteY8" fmla="*/ 1421574 h 3693319"/>
              <a:gd name="connsiteX9" fmla="*/ 2488723 w 4244134"/>
              <a:gd name="connsiteY9" fmla="*/ 1558200 h 3693319"/>
              <a:gd name="connsiteX10" fmla="*/ 616723 w 4244134"/>
              <a:gd name="connsiteY10" fmla="*/ 1558200 h 3693319"/>
              <a:gd name="connsiteX11" fmla="*/ 616723 w 4244134"/>
              <a:gd name="connsiteY11" fmla="*/ 1095097 h 3693319"/>
              <a:gd name="connsiteX12" fmla="*/ 2488723 w 4244134"/>
              <a:gd name="connsiteY12" fmla="*/ 1095097 h 3693319"/>
              <a:gd name="connsiteX13" fmla="*/ 2488723 w 4244134"/>
              <a:gd name="connsiteY13" fmla="*/ 1231723 h 3693319"/>
              <a:gd name="connsiteX14" fmla="*/ 616723 w 4244134"/>
              <a:gd name="connsiteY14" fmla="*/ 1231723 h 3693319"/>
              <a:gd name="connsiteX15" fmla="*/ 204718 w 4244134"/>
              <a:gd name="connsiteY15" fmla="*/ 204718 h 3693319"/>
              <a:gd name="connsiteX16" fmla="*/ 204718 w 4244134"/>
              <a:gd name="connsiteY16" fmla="*/ 3488601 h 3693319"/>
              <a:gd name="connsiteX17" fmla="*/ 2907082 w 4244134"/>
              <a:gd name="connsiteY17" fmla="*/ 3488601 h 3693319"/>
              <a:gd name="connsiteX18" fmla="*/ 2907082 w 4244134"/>
              <a:gd name="connsiteY18" fmla="*/ 3096000 h 3693319"/>
              <a:gd name="connsiteX19" fmla="*/ 2907082 w 4244134"/>
              <a:gd name="connsiteY19" fmla="*/ 2973318 h 3693319"/>
              <a:gd name="connsiteX20" fmla="*/ 2907082 w 4244134"/>
              <a:gd name="connsiteY20" fmla="*/ 2619924 h 3693319"/>
              <a:gd name="connsiteX21" fmla="*/ 2302633 w 4244134"/>
              <a:gd name="connsiteY21" fmla="*/ 3224372 h 3693319"/>
              <a:gd name="connsiteX22" fmla="*/ 2288873 w 4244134"/>
              <a:gd name="connsiteY22" fmla="*/ 3210611 h 3693319"/>
              <a:gd name="connsiteX23" fmla="*/ 2286083 w 4244134"/>
              <a:gd name="connsiteY23" fmla="*/ 3213400 h 3693319"/>
              <a:gd name="connsiteX24" fmla="*/ 1610314 w 4244134"/>
              <a:gd name="connsiteY24" fmla="*/ 2537631 h 3693319"/>
              <a:gd name="connsiteX25" fmla="*/ 616723 w 4244134"/>
              <a:gd name="connsiteY25" fmla="*/ 2537631 h 3693319"/>
              <a:gd name="connsiteX26" fmla="*/ 616723 w 4244134"/>
              <a:gd name="connsiteY26" fmla="*/ 2401005 h 3693319"/>
              <a:gd name="connsiteX27" fmla="*/ 1473688 w 4244134"/>
              <a:gd name="connsiteY27" fmla="*/ 2401005 h 3693319"/>
              <a:gd name="connsiteX28" fmla="*/ 1340342 w 4244134"/>
              <a:gd name="connsiteY28" fmla="*/ 2267659 h 3693319"/>
              <a:gd name="connsiteX29" fmla="*/ 1396846 w 4244134"/>
              <a:gd name="connsiteY29" fmla="*/ 2211154 h 3693319"/>
              <a:gd name="connsiteX30" fmla="*/ 616723 w 4244134"/>
              <a:gd name="connsiteY30" fmla="*/ 2211154 h 3693319"/>
              <a:gd name="connsiteX31" fmla="*/ 616723 w 4244134"/>
              <a:gd name="connsiteY31" fmla="*/ 2074528 h 3693319"/>
              <a:gd name="connsiteX32" fmla="*/ 1533472 w 4244134"/>
              <a:gd name="connsiteY32" fmla="*/ 2074528 h 3693319"/>
              <a:gd name="connsiteX33" fmla="*/ 1603604 w 4244134"/>
              <a:gd name="connsiteY33" fmla="*/ 2004396 h 3693319"/>
              <a:gd name="connsiteX34" fmla="*/ 1673735 w 4244134"/>
              <a:gd name="connsiteY34" fmla="*/ 2074528 h 3693319"/>
              <a:gd name="connsiteX35" fmla="*/ 2488723 w 4244134"/>
              <a:gd name="connsiteY35" fmla="*/ 2074528 h 3693319"/>
              <a:gd name="connsiteX36" fmla="*/ 2488723 w 4244134"/>
              <a:gd name="connsiteY36" fmla="*/ 2211154 h 3693319"/>
              <a:gd name="connsiteX37" fmla="*/ 1810361 w 4244134"/>
              <a:gd name="connsiteY37" fmla="*/ 2211154 h 3693319"/>
              <a:gd name="connsiteX38" fmla="*/ 2000212 w 4244134"/>
              <a:gd name="connsiteY38" fmla="*/ 2401005 h 3693319"/>
              <a:gd name="connsiteX39" fmla="*/ 2488723 w 4244134"/>
              <a:gd name="connsiteY39" fmla="*/ 2401005 h 3693319"/>
              <a:gd name="connsiteX40" fmla="*/ 2488723 w 4244134"/>
              <a:gd name="connsiteY40" fmla="*/ 2511758 h 3693319"/>
              <a:gd name="connsiteX41" fmla="*/ 2907082 w 4244134"/>
              <a:gd name="connsiteY41" fmla="*/ 2093399 h 3693319"/>
              <a:gd name="connsiteX42" fmla="*/ 2907082 w 4244134"/>
              <a:gd name="connsiteY42" fmla="*/ 204718 h 3693319"/>
              <a:gd name="connsiteX43" fmla="*/ 0 w 4244134"/>
              <a:gd name="connsiteY43" fmla="*/ 0 h 3693319"/>
              <a:gd name="connsiteX44" fmla="*/ 204718 w 4244134"/>
              <a:gd name="connsiteY44" fmla="*/ 0 h 3693319"/>
              <a:gd name="connsiteX45" fmla="*/ 204718 w 4244134"/>
              <a:gd name="connsiteY45" fmla="*/ 1 h 3693319"/>
              <a:gd name="connsiteX46" fmla="*/ 2907082 w 4244134"/>
              <a:gd name="connsiteY46" fmla="*/ 1 h 3693319"/>
              <a:gd name="connsiteX47" fmla="*/ 2907082 w 4244134"/>
              <a:gd name="connsiteY47" fmla="*/ 0 h 3693319"/>
              <a:gd name="connsiteX48" fmla="*/ 3111799 w 4244134"/>
              <a:gd name="connsiteY48" fmla="*/ 0 h 3693319"/>
              <a:gd name="connsiteX49" fmla="*/ 3111799 w 4244134"/>
              <a:gd name="connsiteY49" fmla="*/ 1888682 h 3693319"/>
              <a:gd name="connsiteX50" fmla="*/ 3980872 w 4244134"/>
              <a:gd name="connsiteY50" fmla="*/ 1019609 h 3693319"/>
              <a:gd name="connsiteX51" fmla="*/ 4244134 w 4244134"/>
              <a:gd name="connsiteY51" fmla="*/ 1282871 h 3693319"/>
              <a:gd name="connsiteX52" fmla="*/ 3111799 w 4244134"/>
              <a:gd name="connsiteY52" fmla="*/ 2415207 h 3693319"/>
              <a:gd name="connsiteX53" fmla="*/ 3111799 w 4244134"/>
              <a:gd name="connsiteY53" fmla="*/ 2973318 h 3693319"/>
              <a:gd name="connsiteX54" fmla="*/ 3111799 w 4244134"/>
              <a:gd name="connsiteY54" fmla="*/ 3096000 h 3693319"/>
              <a:gd name="connsiteX55" fmla="*/ 3111799 w 4244134"/>
              <a:gd name="connsiteY55" fmla="*/ 3693319 h 3693319"/>
              <a:gd name="connsiteX56" fmla="*/ 2907082 w 4244134"/>
              <a:gd name="connsiteY56" fmla="*/ 3693319 h 3693319"/>
              <a:gd name="connsiteX57" fmla="*/ 2907082 w 4244134"/>
              <a:gd name="connsiteY57" fmla="*/ 3693318 h 3693319"/>
              <a:gd name="connsiteX58" fmla="*/ 1 w 4244134"/>
              <a:gd name="connsiteY58" fmla="*/ 3693318 h 3693319"/>
              <a:gd name="connsiteX59" fmla="*/ 1 w 4244134"/>
              <a:gd name="connsiteY59" fmla="*/ 3636000 h 3693319"/>
              <a:gd name="connsiteX60" fmla="*/ 0 w 4244134"/>
              <a:gd name="connsiteY60" fmla="*/ 3636000 h 3693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244134" h="3693319">
                <a:moveTo>
                  <a:pt x="2136838" y="2537631"/>
                </a:moveTo>
                <a:lnTo>
                  <a:pt x="2299844" y="2700637"/>
                </a:lnTo>
                <a:lnTo>
                  <a:pt x="2462850" y="2537631"/>
                </a:lnTo>
                <a:close/>
                <a:moveTo>
                  <a:pt x="616723" y="1748051"/>
                </a:moveTo>
                <a:lnTo>
                  <a:pt x="2488723" y="1748051"/>
                </a:lnTo>
                <a:lnTo>
                  <a:pt x="2488723" y="1884677"/>
                </a:lnTo>
                <a:lnTo>
                  <a:pt x="616723" y="1884677"/>
                </a:lnTo>
                <a:close/>
                <a:moveTo>
                  <a:pt x="616723" y="1421574"/>
                </a:moveTo>
                <a:lnTo>
                  <a:pt x="2488723" y="1421574"/>
                </a:lnTo>
                <a:lnTo>
                  <a:pt x="2488723" y="1558200"/>
                </a:lnTo>
                <a:lnTo>
                  <a:pt x="616723" y="1558200"/>
                </a:lnTo>
                <a:close/>
                <a:moveTo>
                  <a:pt x="616723" y="1095097"/>
                </a:moveTo>
                <a:lnTo>
                  <a:pt x="2488723" y="1095097"/>
                </a:lnTo>
                <a:lnTo>
                  <a:pt x="2488723" y="1231723"/>
                </a:lnTo>
                <a:lnTo>
                  <a:pt x="616723" y="1231723"/>
                </a:lnTo>
                <a:close/>
                <a:moveTo>
                  <a:pt x="204718" y="204718"/>
                </a:moveTo>
                <a:lnTo>
                  <a:pt x="204718" y="3488601"/>
                </a:lnTo>
                <a:lnTo>
                  <a:pt x="2907082" y="3488601"/>
                </a:lnTo>
                <a:lnTo>
                  <a:pt x="2907082" y="3096000"/>
                </a:lnTo>
                <a:lnTo>
                  <a:pt x="2907082" y="2973318"/>
                </a:lnTo>
                <a:lnTo>
                  <a:pt x="2907082" y="2619924"/>
                </a:lnTo>
                <a:lnTo>
                  <a:pt x="2302633" y="3224372"/>
                </a:lnTo>
                <a:lnTo>
                  <a:pt x="2288873" y="3210611"/>
                </a:lnTo>
                <a:lnTo>
                  <a:pt x="2286083" y="3213400"/>
                </a:lnTo>
                <a:lnTo>
                  <a:pt x="1610314" y="2537631"/>
                </a:lnTo>
                <a:lnTo>
                  <a:pt x="616723" y="2537631"/>
                </a:lnTo>
                <a:lnTo>
                  <a:pt x="616723" y="2401005"/>
                </a:lnTo>
                <a:lnTo>
                  <a:pt x="1473688" y="2401005"/>
                </a:lnTo>
                <a:lnTo>
                  <a:pt x="1340342" y="2267659"/>
                </a:lnTo>
                <a:lnTo>
                  <a:pt x="1396846" y="2211154"/>
                </a:lnTo>
                <a:lnTo>
                  <a:pt x="616723" y="2211154"/>
                </a:lnTo>
                <a:lnTo>
                  <a:pt x="616723" y="2074528"/>
                </a:lnTo>
                <a:lnTo>
                  <a:pt x="1533472" y="2074528"/>
                </a:lnTo>
                <a:lnTo>
                  <a:pt x="1603604" y="2004396"/>
                </a:lnTo>
                <a:lnTo>
                  <a:pt x="1673735" y="2074528"/>
                </a:lnTo>
                <a:lnTo>
                  <a:pt x="2488723" y="2074528"/>
                </a:lnTo>
                <a:lnTo>
                  <a:pt x="2488723" y="2211154"/>
                </a:lnTo>
                <a:lnTo>
                  <a:pt x="1810361" y="2211154"/>
                </a:lnTo>
                <a:lnTo>
                  <a:pt x="2000212" y="2401005"/>
                </a:lnTo>
                <a:lnTo>
                  <a:pt x="2488723" y="2401005"/>
                </a:lnTo>
                <a:lnTo>
                  <a:pt x="2488723" y="2511758"/>
                </a:lnTo>
                <a:lnTo>
                  <a:pt x="2907082" y="2093399"/>
                </a:lnTo>
                <a:lnTo>
                  <a:pt x="2907082" y="204718"/>
                </a:lnTo>
                <a:close/>
                <a:moveTo>
                  <a:pt x="0" y="0"/>
                </a:moveTo>
                <a:lnTo>
                  <a:pt x="204718" y="0"/>
                </a:lnTo>
                <a:lnTo>
                  <a:pt x="204718" y="1"/>
                </a:lnTo>
                <a:lnTo>
                  <a:pt x="2907082" y="1"/>
                </a:lnTo>
                <a:lnTo>
                  <a:pt x="2907082" y="0"/>
                </a:lnTo>
                <a:lnTo>
                  <a:pt x="3111799" y="0"/>
                </a:lnTo>
                <a:lnTo>
                  <a:pt x="3111799" y="1888682"/>
                </a:lnTo>
                <a:lnTo>
                  <a:pt x="3980872" y="1019609"/>
                </a:lnTo>
                <a:lnTo>
                  <a:pt x="4244134" y="1282871"/>
                </a:lnTo>
                <a:lnTo>
                  <a:pt x="3111799" y="2415207"/>
                </a:lnTo>
                <a:lnTo>
                  <a:pt x="3111799" y="2973318"/>
                </a:lnTo>
                <a:lnTo>
                  <a:pt x="3111799" y="3096000"/>
                </a:lnTo>
                <a:lnTo>
                  <a:pt x="3111799" y="3693319"/>
                </a:lnTo>
                <a:lnTo>
                  <a:pt x="2907082" y="3693319"/>
                </a:lnTo>
                <a:lnTo>
                  <a:pt x="2907082" y="3693318"/>
                </a:lnTo>
                <a:lnTo>
                  <a:pt x="1" y="3693318"/>
                </a:lnTo>
                <a:lnTo>
                  <a:pt x="1" y="3636000"/>
                </a:lnTo>
                <a:lnTo>
                  <a:pt x="0" y="3636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40250" y="3402267"/>
            <a:ext cx="3613150" cy="563308"/>
          </a:xfrm>
        </p:spPr>
        <p:txBody>
          <a:bodyPr anchor="b">
            <a:norm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40250" y="4105275"/>
            <a:ext cx="4754372" cy="342516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078730" y="6498590"/>
            <a:ext cx="2035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5736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50067"/>
            <a:ext cx="5157787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5736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50067"/>
            <a:ext cx="5183188" cy="35395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1147763"/>
            <a:ext cx="12192000" cy="4702175"/>
          </a:xfrm>
          <a:prstGeom prst="rect">
            <a:avLst/>
          </a:prstGeom>
          <a:solidFill>
            <a:srgbClr val="2169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38600" y="2888869"/>
            <a:ext cx="7570534" cy="1325563"/>
          </a:xfrm>
        </p:spPr>
        <p:txBody>
          <a:bodyPr>
            <a:no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5078730" y="6498590"/>
            <a:ext cx="2035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 userDrawn="1"/>
        </p:nvSpPr>
        <p:spPr>
          <a:xfrm>
            <a:off x="0" y="6215063"/>
            <a:ext cx="3235325" cy="642937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直角三角形 5"/>
          <p:cNvSpPr/>
          <p:nvPr userDrawn="1"/>
        </p:nvSpPr>
        <p:spPr>
          <a:xfrm flipH="1">
            <a:off x="8982075" y="6215063"/>
            <a:ext cx="3217863" cy="64452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Clr>
                <a:srgbClr val="FF0000"/>
              </a:buClr>
              <a:buFont typeface="Wingdings" panose="05000000000000000000" charset="0"/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078730" y="6498590"/>
            <a:ext cx="20351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sz="120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460736" y="365125"/>
            <a:ext cx="893064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9457944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6CE23-6A48-4B71-BE35-623C397B9E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jpeg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fld id="{B336CE23-6A48-4B71-BE35-623C397B9E6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fld id="{C4E65C0E-7746-4B25-BBE9-E5DDC74B03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8" name="图片 7" descr="极客前程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420985" y="-2540"/>
            <a:ext cx="1772920" cy="9899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169A7"/>
          </a:solidFill>
          <a:latin typeface="+mj-lt"/>
          <a:ea typeface="宋体" panose="02010600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5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971800" y="3447415"/>
            <a:ext cx="7936865" cy="108712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Hadoop</a:t>
            </a:r>
            <a:r>
              <a:rPr lang="zh-CN" altLang="en-US" dirty="0"/>
              <a:t>课程</a:t>
            </a:r>
            <a:r>
              <a:rPr lang="en-US" altLang="zh-CN" dirty="0">
                <a:sym typeface="+mn-ea"/>
              </a:rPr>
              <a:t>(v2.7.5)</a:t>
            </a:r>
            <a:endParaRPr lang="zh-CN" alt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讲师：徐葳</a:t>
            </a:r>
            <a:endParaRPr lang="zh-CN" altLang="en-US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0790" y="1635760"/>
            <a:ext cx="2675890" cy="6762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分布式计算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注意区别：移动数据 和 移动计算</a:t>
            </a:r>
            <a:endParaRPr lang="zh-CN" altLang="en-US"/>
          </a:p>
          <a:p>
            <a:pPr>
              <a:buClr>
                <a:srgbClr val="4472C4"/>
              </a:buClr>
              <a:buFont typeface="Wingdings" panose="05000000000000000000" charset="0"/>
            </a:pP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997075" y="2331085"/>
            <a:ext cx="1845945" cy="3761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245995" y="2535555"/>
            <a:ext cx="1348105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数据节点</a:t>
            </a:r>
            <a:endParaRPr lang="zh-CN" altLang="en-US" sz="1600"/>
          </a:p>
          <a:p>
            <a:pPr algn="ctr"/>
            <a:r>
              <a:rPr lang="zh-CN" altLang="en-US" sz="1400"/>
              <a:t>     计算程序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2245995" y="3822700"/>
            <a:ext cx="1348105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数据节点</a:t>
            </a:r>
            <a:endParaRPr lang="zh-CN" altLang="en-US" sz="1600"/>
          </a:p>
          <a:p>
            <a:pPr algn="ctr"/>
            <a:r>
              <a:rPr lang="zh-CN" altLang="en-US" sz="1400"/>
              <a:t>     计算程序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2245995" y="4928235"/>
            <a:ext cx="1348105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数据节点</a:t>
            </a:r>
            <a:endParaRPr lang="zh-CN" altLang="en-US" sz="1600"/>
          </a:p>
          <a:p>
            <a:pPr algn="ctr"/>
            <a:r>
              <a:rPr lang="zh-CN" altLang="en-US" sz="1400"/>
              <a:t>     计算程序</a:t>
            </a:r>
            <a:endParaRPr lang="zh-CN" altLang="en-US" sz="1400"/>
          </a:p>
        </p:txBody>
      </p:sp>
      <p:sp>
        <p:nvSpPr>
          <p:cNvPr id="8" name="圆角矩形 7"/>
          <p:cNvSpPr/>
          <p:nvPr/>
        </p:nvSpPr>
        <p:spPr>
          <a:xfrm>
            <a:off x="6549390" y="2259965"/>
            <a:ext cx="1845945" cy="37611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98310" y="3684270"/>
            <a:ext cx="1348105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汇总程序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2372995" y="5788660"/>
            <a:ext cx="1240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第一阶段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31660" y="5683885"/>
            <a:ext cx="12407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第二阶段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5" idx="3"/>
            <a:endCxn id="9" idx="1"/>
          </p:cNvCxnSpPr>
          <p:nvPr/>
        </p:nvCxnSpPr>
        <p:spPr>
          <a:xfrm>
            <a:off x="3594100" y="2853055"/>
            <a:ext cx="3204210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9" idx="1"/>
          </p:cNvCxnSpPr>
          <p:nvPr/>
        </p:nvCxnSpPr>
        <p:spPr>
          <a:xfrm flipV="1">
            <a:off x="3594100" y="4001770"/>
            <a:ext cx="3204210" cy="138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9" idx="1"/>
          </p:cNvCxnSpPr>
          <p:nvPr/>
        </p:nvCxnSpPr>
        <p:spPr>
          <a:xfrm flipV="1">
            <a:off x="3594100" y="4001770"/>
            <a:ext cx="3204210" cy="12439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hadoop</a:t>
            </a:r>
            <a:r>
              <a:rPr lang="zh-CN" altLang="en-US"/>
              <a:t>版本介绍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目前，hadoop已经演变为大数据计算的代名词，形成了一套完善的大数据计算的生态系统，所以针对</a:t>
            </a:r>
            <a:r>
              <a:rPr lang="en-US" altLang="zh-CN" dirty="0">
                <a:sym typeface="+mn-ea"/>
              </a:rPr>
              <a:t>hadoop</a:t>
            </a:r>
            <a:r>
              <a:rPr lang="zh-CN" altLang="en-US" dirty="0">
                <a:sym typeface="+mn-ea"/>
              </a:rPr>
              <a:t>也出现了很多版本</a:t>
            </a:r>
            <a:endParaRPr lang="zh-CN" altLang="en-US" dirty="0">
              <a:sym typeface="+mn-ea"/>
            </a:endParaRPr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Apache </a:t>
            </a:r>
            <a:r>
              <a:rPr lang="en-US" altLang="zh-CN" dirty="0">
                <a:sym typeface="+mn-ea"/>
              </a:rPr>
              <a:t>hadoop</a:t>
            </a:r>
            <a:endParaRPr lang="en-US" altLang="zh-CN" dirty="0">
              <a:sym typeface="+mn-ea"/>
            </a:endParaRPr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官方版本</a:t>
            </a:r>
            <a:endParaRPr lang="zh-CN" altLang="en-US" dirty="0">
              <a:sym typeface="+mn-ea"/>
            </a:endParaRPr>
          </a:p>
          <a:p>
            <a:pPr marL="342900" lvl="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Cloudera</a:t>
            </a: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hadoop(CDH)</a:t>
            </a:r>
            <a:endParaRPr lang="en-US" altLang="zh-CN" sz="2400" dirty="0">
              <a:sym typeface="+mn-ea"/>
            </a:endParaRPr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使用下载最多的版本，稳定，有商业支持</a:t>
            </a:r>
            <a:r>
              <a:rPr lang="en-US" altLang="zh-CN" dirty="0">
                <a:sym typeface="+mn-ea"/>
              </a:rPr>
              <a:t>(</a:t>
            </a:r>
            <a:r>
              <a:rPr lang="zh-CN" altLang="en-US" dirty="0">
                <a:sym typeface="+mn-ea"/>
              </a:rPr>
              <a:t>收费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，在Apache的基础上打上了一些patch。推荐使用。</a:t>
            </a:r>
            <a:endParaRPr lang="en-US" altLang="zh-CN" sz="2000" dirty="0">
              <a:sym typeface="+mn-ea"/>
            </a:endParaRPr>
          </a:p>
          <a:p>
            <a:pPr marL="342900" lvl="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HortonWorks</a:t>
            </a:r>
            <a:r>
              <a:rPr lang="en-US" altLang="zh-CN" dirty="0">
                <a:sym typeface="+mn-ea"/>
              </a:rPr>
              <a:t>(HDP)</a:t>
            </a:r>
            <a:endParaRPr lang="en-US" altLang="zh-CN" dirty="0">
              <a:sym typeface="+mn-ea"/>
            </a:endParaRPr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基于Apache的版本进行了集成，结合</a:t>
            </a:r>
            <a:r>
              <a:rPr lang="en-US" altLang="zh-CN" dirty="0">
                <a:sym typeface="+mn-ea"/>
              </a:rPr>
              <a:t>Ambari</a:t>
            </a:r>
            <a:r>
              <a:rPr lang="zh-CN" altLang="en-US" dirty="0">
                <a:sym typeface="+mn-ea"/>
              </a:rPr>
              <a:t>可以实现平台化快速安装部署。</a:t>
            </a:r>
            <a:endParaRPr lang="zh-CN" altLang="en-US" sz="2000" dirty="0">
              <a:sym typeface="+mn-ea"/>
            </a:endParaRPr>
          </a:p>
          <a:p>
            <a:pPr lvl="0"/>
            <a:endParaRPr lang="en-US" altLang="zh-CN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hadoop</a:t>
            </a:r>
            <a:r>
              <a:rPr lang="zh-CN" altLang="en-US"/>
              <a:t>组件介绍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hadoop</a:t>
            </a:r>
            <a:r>
              <a:rPr lang="zh-CN" altLang="en-US"/>
              <a:t>是一个统称，目前</a:t>
            </a:r>
            <a:r>
              <a:rPr lang="en-US" altLang="zh-CN"/>
              <a:t>hadoop</a:t>
            </a:r>
            <a:r>
              <a:rPr lang="zh-CN" altLang="en-US"/>
              <a:t>主要包含三大组件</a:t>
            </a:r>
            <a:endParaRPr lang="zh-CN" altLang="en-US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hdfs</a:t>
            </a:r>
            <a:r>
              <a:rPr lang="zh-CN" altLang="en-US"/>
              <a:t>：是一个分布式存储框架，适合海量数据存储</a:t>
            </a:r>
            <a:endParaRPr lang="zh-CN" altLang="en-US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mapreduce</a:t>
            </a:r>
            <a:r>
              <a:rPr lang="zh-CN" altLang="en-US"/>
              <a:t>：是一个分布式计算框架，适合海量数据计算</a:t>
            </a:r>
            <a:endParaRPr lang="zh-CN" altLang="en-US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yarn</a:t>
            </a:r>
            <a:r>
              <a:rPr lang="zh-CN" altLang="en-US"/>
              <a:t>：是一个资源调度平台，负责给计算框架分配计算资源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835785" y="3444240"/>
            <a:ext cx="3742055" cy="261810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138680" y="5417185"/>
            <a:ext cx="3214370" cy="52768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HDFS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138680" y="4889500"/>
            <a:ext cx="3214370" cy="527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YARN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38680" y="4361815"/>
            <a:ext cx="1603375" cy="5276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MapReduce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749675" y="4361815"/>
            <a:ext cx="1603375" cy="5276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Others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764155" y="3551555"/>
            <a:ext cx="204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Hadoop 2.x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hdfs</a:t>
            </a:r>
            <a:r>
              <a:rPr lang="zh-CN" altLang="en-US"/>
              <a:t>架构分析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负责数据的分布式存储</a:t>
            </a:r>
            <a:endParaRPr lang="zh-CN" altLang="en-US"/>
          </a:p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主从结构</a:t>
            </a:r>
            <a:endParaRPr lang="zh-CN" altLang="en-US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主节点，最多可以有</a:t>
            </a:r>
            <a:r>
              <a:rPr lang="en-US" altLang="zh-CN"/>
              <a:t>2</a:t>
            </a:r>
            <a:r>
              <a:rPr lang="zh-CN" altLang="en-US"/>
              <a:t>个：</a:t>
            </a:r>
            <a:r>
              <a:rPr lang="en-US" altLang="zh-CN"/>
              <a:t>namenode</a:t>
            </a:r>
            <a:endParaRPr lang="en-US" altLang="zh-CN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从节点，有多个：</a:t>
            </a:r>
            <a:r>
              <a:rPr lang="en-US" altLang="zh-CN"/>
              <a:t>datanode</a:t>
            </a:r>
            <a:endParaRPr lang="en-US" altLang="zh-CN"/>
          </a:p>
          <a:p>
            <a:pPr lvl="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namenode</a:t>
            </a:r>
            <a:r>
              <a:rPr lang="zh-CN" altLang="en-US"/>
              <a:t>负责</a:t>
            </a:r>
            <a:endParaRPr lang="zh-CN" altLang="en-US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Arial" panose="020B0604020202020204" pitchFamily="34" charset="0"/>
              </a:rPr>
              <a:t>接收用户操作请求，是用户操作的入口</a:t>
            </a:r>
            <a:endParaRPr lang="zh-CN" altLang="en-US" dirty="0">
              <a:sym typeface="Arial" panose="020B0604020202020204" pitchFamily="34" charset="0"/>
            </a:endParaRPr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Arial" panose="020B0604020202020204" pitchFamily="34" charset="0"/>
              </a:rPr>
              <a:t>维护文件系统的目录结构，称作命名空间</a:t>
            </a:r>
            <a:endParaRPr lang="zh-CN" altLang="en-US" dirty="0">
              <a:sym typeface="Arial" panose="020B0604020202020204" pitchFamily="34" charset="0"/>
            </a:endParaRPr>
          </a:p>
          <a:p>
            <a:pPr lvl="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datanode</a:t>
            </a:r>
            <a:r>
              <a:rPr lang="zh-CN" altLang="en-US"/>
              <a:t>负责</a:t>
            </a:r>
            <a:endParaRPr lang="zh-CN" altLang="en-US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存储数据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yarn</a:t>
            </a:r>
            <a:r>
              <a:rPr lang="zh-CN" altLang="en-US"/>
              <a:t>架构分析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资源的调度和管理平台</a:t>
            </a:r>
            <a:endParaRPr lang="zh-CN" altLang="en-US" dirty="0">
              <a:sym typeface="+mn-ea"/>
            </a:endParaRPr>
          </a:p>
          <a:p>
            <a:pPr marL="28575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主从结构</a:t>
            </a:r>
            <a:endParaRPr lang="zh-CN" altLang="en-US" sz="1615" dirty="0">
              <a:sym typeface="+mn-ea"/>
            </a:endParaRPr>
          </a:p>
          <a:p>
            <a:pPr marL="742950" lvl="1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主节点，最多可以有2个：ResourceManager</a:t>
            </a:r>
            <a:endParaRPr lang="zh-CN" altLang="en-US" dirty="0">
              <a:sym typeface="+mn-ea"/>
            </a:endParaRPr>
          </a:p>
          <a:p>
            <a:pPr marL="742950" lvl="1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dirty="0">
                <a:sym typeface="+mn-ea"/>
              </a:rPr>
              <a:t>从节点，有很多个: NodeManager</a:t>
            </a:r>
            <a:endParaRPr lang="zh-CN" altLang="en-US" dirty="0">
              <a:sym typeface="+mn-ea"/>
            </a:endParaRPr>
          </a:p>
          <a:p>
            <a:pPr marL="285750" lvl="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ResourceManager负责</a:t>
            </a:r>
            <a:endParaRPr lang="zh-CN" altLang="en-US" sz="1610" dirty="0">
              <a:sym typeface="+mn-ea"/>
            </a:endParaRPr>
          </a:p>
          <a:p>
            <a:pPr marL="742950" lvl="1" indent="-285750" algn="l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集群资源的分配与调度</a:t>
            </a:r>
            <a:endParaRPr lang="zh-CN" altLang="en-US" sz="2000" dirty="0">
              <a:sym typeface="+mn-ea"/>
            </a:endParaRPr>
          </a:p>
          <a:p>
            <a:pPr marL="742950" lvl="1" indent="-285750" algn="l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MapReduce、Storm、Spark、</a:t>
            </a:r>
            <a:r>
              <a:rPr lang="en-US" altLang="zh-CN" sz="2000" dirty="0">
                <a:sym typeface="+mn-ea"/>
              </a:rPr>
              <a:t>Flink</a:t>
            </a:r>
            <a:r>
              <a:rPr lang="zh-CN" altLang="en-US" sz="2000" dirty="0">
                <a:sym typeface="+mn-ea"/>
              </a:rPr>
              <a:t>等应用，必须实现ApplicationMaster接口，才能被RM管理</a:t>
            </a:r>
            <a:endParaRPr lang="zh-CN" altLang="en-US" sz="1340" dirty="0">
              <a:sym typeface="+mn-ea"/>
            </a:endParaRPr>
          </a:p>
          <a:p>
            <a:pPr marL="285750" lvl="0" indent="-28575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400" dirty="0">
                <a:sym typeface="+mn-ea"/>
              </a:rPr>
              <a:t>NodeManager负责</a:t>
            </a:r>
            <a:endParaRPr lang="zh-CN" altLang="en-US" sz="1605" dirty="0">
              <a:sym typeface="+mn-ea"/>
            </a:endParaRPr>
          </a:p>
          <a:p>
            <a:pPr marL="742950" lvl="1" indent="-285750" algn="l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单节点资源的管理</a:t>
            </a:r>
            <a:endParaRPr lang="zh-CN" altLang="en-US" sz="20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mapreduce</a:t>
            </a:r>
            <a:r>
              <a:rPr lang="zh-CN" altLang="en-US"/>
              <a:t>架构分析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mapreduce是一个编程模型，它</a:t>
            </a:r>
            <a:r>
              <a:rPr lang="zh-CN" altLang="en-US">
                <a:sym typeface="+mn-ea"/>
              </a:rPr>
              <a:t>是分布式运行的，由两个阶段组成：Map和Reduce</a:t>
            </a:r>
            <a:endParaRPr lang="zh-CN" altLang="en-US"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Map阶段是一个独立的程序，有很多个节点同时运行，每个节点处理一部分数据。</a:t>
            </a:r>
            <a:endParaRPr lang="zh-CN" altLang="en-US"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Reduce阶段也是一个独立的程序，在这先把reduce理解为一个单独的聚合程序即可。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hadoop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扩容能力(Scalable)：能可靠(reliably)地存储和处理PB级别的数据。如果数据量更大，存储不下了,再增加节点就可以了。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成本低(Economical):可以通过普通机器组成的服务器集群来分发以及处理数据.这些服务器集群可达数千个节点。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高效率(Efficient):通过分发计算程序,hadoop可以在数据所在节点上</a:t>
            </a:r>
            <a:r>
              <a:rPr lang="en-US" altLang="zh-CN"/>
              <a:t>(</a:t>
            </a:r>
            <a:r>
              <a:rPr lang="zh-CN" altLang="en-US"/>
              <a:t>本地</a:t>
            </a:r>
            <a:r>
              <a:rPr lang="en-US" altLang="zh-CN"/>
              <a:t>)</a:t>
            </a:r>
            <a:r>
              <a:rPr lang="zh-CN" altLang="en-US"/>
              <a:t>并行地(parallel)处理他们,这使得处理非常的迅速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可靠性(Reliable):hadoop能够自动地维护数据的多份副本,并且在任务失败后能够自动地重新部署(redeploy)计算任务.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9"/>
          <p:cNvSpPr txBox="1">
            <a:spLocks noChangeArrowheads="1"/>
          </p:cNvSpPr>
          <p:nvPr/>
        </p:nvSpPr>
        <p:spPr bwMode="auto">
          <a:xfrm>
            <a:off x="5762625" y="2789238"/>
            <a:ext cx="24161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 02</a:t>
            </a:r>
            <a:endParaRPr lang="zh-CN" altLang="en-US" sz="3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4321175" y="3465513"/>
            <a:ext cx="455676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hadoop1 v2 hadoop2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hadoop1 vs hadoop2</a:t>
            </a:r>
            <a:r>
              <a:rPr lang="zh-CN" altLang="en-US"/>
              <a:t>架构对比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3115" y="2375535"/>
            <a:ext cx="7691755" cy="3356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9"/>
          <p:cNvSpPr txBox="1">
            <a:spLocks noChangeArrowheads="1"/>
          </p:cNvSpPr>
          <p:nvPr/>
        </p:nvSpPr>
        <p:spPr bwMode="auto">
          <a:xfrm>
            <a:off x="5762625" y="2789238"/>
            <a:ext cx="24161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 03</a:t>
            </a:r>
            <a:endParaRPr lang="zh-CN" altLang="en-US" sz="3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4321175" y="3465513"/>
            <a:ext cx="33807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hadoop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环境搭建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课程目录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hadoop</a:t>
            </a:r>
            <a:r>
              <a:rPr lang="zh-CN" altLang="en-US"/>
              <a:t>概述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hadoop1 vs hadoop2 </a:t>
            </a:r>
            <a:r>
              <a:rPr lang="zh-CN" altLang="en-US">
                <a:sym typeface="+mn-ea"/>
              </a:rPr>
              <a:t>架构对比</a:t>
            </a:r>
            <a:endParaRPr lang="zh-CN" altLang="en-US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/>
              <a:t>hadoop</a:t>
            </a:r>
            <a:r>
              <a:rPr lang="zh-CN" altLang="en-US"/>
              <a:t>环境搭建</a:t>
            </a:r>
            <a:r>
              <a:rPr lang="en-US" altLang="zh-CN"/>
              <a:t>-</a:t>
            </a:r>
            <a:r>
              <a:rPr lang="zh-CN" altLang="en-US"/>
              <a:t>【伪分布</a:t>
            </a:r>
            <a:r>
              <a:rPr lang="en-US" altLang="zh-CN"/>
              <a:t>+</a:t>
            </a:r>
            <a:r>
              <a:rPr lang="zh-CN" altLang="en-US"/>
              <a:t>集群】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hadoop</a:t>
            </a:r>
            <a:r>
              <a:rPr lang="zh-CN" altLang="en-US"/>
              <a:t>集群物理分布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5400" y="1691005"/>
            <a:ext cx="5360035" cy="43516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单节点物理结构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59990" y="2244090"/>
            <a:ext cx="6981825" cy="3533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伪分布环境搭建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pPr marL="342900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 dirty="0">
                <a:sym typeface="+mn-ea"/>
              </a:rPr>
              <a:t>准备linux环境【java、ip、hostname、hosts、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iptables</a:t>
            </a:r>
            <a:r>
              <a:rPr lang="zh-CN" altLang="en-US" sz="1800" dirty="0">
                <a:sym typeface="+mn-ea"/>
              </a:rPr>
              <a:t>、chkconfig、ssh、免密码登录】</a:t>
            </a:r>
            <a:endParaRPr lang="zh-CN" altLang="en-US" sz="1800" dirty="0">
              <a:sym typeface="+mn-ea"/>
            </a:endParaRPr>
          </a:p>
          <a:p>
            <a:pPr marL="342900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/>
              <a:t>依赖环境</a:t>
            </a:r>
            <a:endParaRPr lang="zh-CN" altLang="en-US" sz="2000" dirty="0"/>
          </a:p>
          <a:p>
            <a:pPr marL="800100" lvl="1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1800" dirty="0"/>
              <a:t>jdk1.8</a:t>
            </a:r>
            <a:endParaRPr lang="en-US" altLang="zh-CN" sz="1800" dirty="0"/>
          </a:p>
          <a:p>
            <a:pPr marL="342900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下载地址</a:t>
            </a:r>
            <a:r>
              <a:rPr lang="zh-CN" altLang="en-US" sz="2000" dirty="0">
                <a:sym typeface="+mn-ea"/>
              </a:rPr>
              <a:t>：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65" dirty="0">
                <a:sym typeface="+mn-ea"/>
              </a:rPr>
              <a:t>官网下载地址：</a:t>
            </a:r>
            <a:r>
              <a:rPr lang="zh-CN" altLang="en-US" sz="1665" dirty="0">
                <a:solidFill>
                  <a:srgbClr val="FF0000"/>
                </a:solidFill>
                <a:sym typeface="+mn-ea"/>
              </a:rPr>
              <a:t>https://archive.apache.org/dist</a:t>
            </a:r>
            <a:r>
              <a:rPr lang="zh-CN" altLang="en-US" sz="1665" dirty="0">
                <a:sym typeface="+mn-ea"/>
              </a:rPr>
              <a:t>/hadoop/common/hadoop-2.7.5/  </a:t>
            </a:r>
            <a:r>
              <a:rPr lang="zh-CN" altLang="en-US" sz="1665" dirty="0">
                <a:solidFill>
                  <a:srgbClr val="FF0000"/>
                </a:solidFill>
                <a:sym typeface="+mn-ea"/>
              </a:rPr>
              <a:t>【版本最全，国内下载速度慢】</a:t>
            </a:r>
            <a:endParaRPr lang="zh-CN" altLang="en-US" sz="1665" dirty="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65" dirty="0">
                <a:sym typeface="+mn-ea"/>
              </a:rPr>
              <a:t>镜像站下载地址：</a:t>
            </a:r>
            <a:r>
              <a:rPr lang="zh-CN" altLang="en-US" sz="1665" dirty="0">
                <a:solidFill>
                  <a:srgbClr val="FF0000"/>
                </a:solidFill>
                <a:sym typeface="+mn-ea"/>
              </a:rPr>
              <a:t>https://mirrors.tuna.tsinghua.edu.cn/apache</a:t>
            </a:r>
            <a:r>
              <a:rPr lang="zh-CN" altLang="en-US" sz="1665" dirty="0">
                <a:sym typeface="+mn-ea"/>
              </a:rPr>
              <a:t>/</a:t>
            </a:r>
            <a:r>
              <a:rPr lang="zh-CN" altLang="en-US" sz="1660" dirty="0">
                <a:sym typeface="+mn-ea"/>
              </a:rPr>
              <a:t>hadoop </a:t>
            </a:r>
            <a:r>
              <a:rPr lang="zh-CN" altLang="en-US" sz="1660" dirty="0">
                <a:solidFill>
                  <a:srgbClr val="FF0000"/>
                </a:solidFill>
                <a:sym typeface="+mn-ea"/>
              </a:rPr>
              <a:t>【只有最近的一些版本，国内下载速度快】</a:t>
            </a:r>
            <a:endParaRPr lang="zh-CN" altLang="en-US" sz="1660" dirty="0">
              <a:solidFill>
                <a:srgbClr val="FF0000"/>
              </a:solidFill>
              <a:sym typeface="+mn-ea"/>
            </a:endParaRPr>
          </a:p>
          <a:p>
            <a:pPr marL="342900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解压缩安装包</a:t>
            </a:r>
            <a:r>
              <a:rPr lang="en-US" altLang="zh-CN" sz="2000" dirty="0">
                <a:sym typeface="+mn-ea"/>
              </a:rPr>
              <a:t>hadoop-</a:t>
            </a:r>
            <a:r>
              <a:rPr lang="zh-CN" altLang="en-US" sz="2000" dirty="0">
                <a:sym typeface="+mn-ea"/>
              </a:rPr>
              <a:t>2.</a:t>
            </a:r>
            <a:r>
              <a:rPr lang="en-US" altLang="zh-CN" sz="2000" dirty="0">
                <a:sym typeface="+mn-ea"/>
              </a:rPr>
              <a:t>7</a:t>
            </a:r>
            <a:r>
              <a:rPr lang="zh-CN" altLang="en-US" sz="2000" dirty="0">
                <a:sym typeface="+mn-ea"/>
              </a:rPr>
              <a:t>.5.tar.gz</a:t>
            </a:r>
            <a:endParaRPr lang="en-US" altLang="zh-CN" sz="1800" dirty="0">
              <a:sym typeface="+mn-ea"/>
            </a:endParaRPr>
          </a:p>
          <a:p>
            <a:pPr marL="342900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主要修改</a:t>
            </a:r>
            <a:r>
              <a:rPr lang="en-US" altLang="zh-CN" sz="2000" dirty="0">
                <a:sym typeface="+mn-ea"/>
              </a:rPr>
              <a:t>$HADOOP_HOME/</a:t>
            </a:r>
            <a:r>
              <a:rPr lang="zh-CN" altLang="en-US" sz="2000" dirty="0">
                <a:sym typeface="+mn-ea"/>
              </a:rPr>
              <a:t>etc/hadoop目录下的配置文件core-site.xml、hdfs-site.xml、yarn-site.xml、mapred-site.xml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 dirty="0">
                <a:sym typeface="+mn-ea"/>
              </a:rPr>
              <a:t>还有</a:t>
            </a:r>
            <a:r>
              <a:rPr lang="en-US" altLang="zh-CN" sz="1800" dirty="0">
                <a:sym typeface="+mn-ea"/>
              </a:rPr>
              <a:t>hadoop-env.sh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ym typeface="+mn-ea"/>
              </a:rPr>
              <a:t>yarn-env.sh</a:t>
            </a:r>
            <a:r>
              <a:rPr lang="zh-CN" altLang="en-US" sz="1800" dirty="0">
                <a:sym typeface="+mn-ea"/>
              </a:rPr>
              <a:t>、</a:t>
            </a:r>
            <a:r>
              <a:rPr lang="en-US" altLang="zh-CN" sz="1800" dirty="0">
                <a:sym typeface="+mn-ea"/>
              </a:rPr>
              <a:t>slaves</a:t>
            </a:r>
            <a:r>
              <a:rPr lang="zh-CN" altLang="en-US" sz="1800" dirty="0">
                <a:sym typeface="+mn-ea"/>
              </a:rPr>
              <a:t>文件中的内容也需要修改</a:t>
            </a:r>
            <a:endParaRPr lang="zh-CN" altLang="en-US" sz="1800" dirty="0">
              <a:sym typeface="+mn-ea"/>
            </a:endParaRPr>
          </a:p>
          <a:p>
            <a:pPr marL="342900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启动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 dirty="0">
                <a:sym typeface="+mn-ea"/>
              </a:rPr>
              <a:t>第一次启动之前需要先格式化</a:t>
            </a:r>
            <a:endParaRPr lang="zh-CN" altLang="en-US" sz="1800" dirty="0">
              <a:sym typeface="+mn-ea"/>
            </a:endParaRPr>
          </a:p>
          <a:p>
            <a:pPr marL="342900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验证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1800" dirty="0">
                <a:sym typeface="+mn-ea"/>
              </a:rPr>
              <a:t>jps</a:t>
            </a:r>
            <a:r>
              <a:rPr lang="zh-CN" altLang="en-US" sz="1800" dirty="0">
                <a:sym typeface="+mn-ea"/>
              </a:rPr>
              <a:t>验证</a:t>
            </a:r>
            <a:endParaRPr lang="zh-CN" altLang="en-US" sz="1800" dirty="0">
              <a:sym typeface="+mn-ea"/>
            </a:endParaRPr>
          </a:p>
          <a:p>
            <a:pPr marL="800100" lvl="1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 dirty="0">
                <a:sym typeface="+mn-ea"/>
              </a:rPr>
              <a:t>浏览器验证</a:t>
            </a:r>
            <a:endParaRPr lang="zh-CN" altLang="en-US" sz="1800" dirty="0">
              <a:sym typeface="+mn-ea"/>
            </a:endParaRPr>
          </a:p>
          <a:p>
            <a:pPr marL="1257300" lvl="2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1600" dirty="0">
                <a:sym typeface="+mn-ea"/>
              </a:rPr>
              <a:t>hdfs web</a:t>
            </a:r>
            <a:r>
              <a:rPr lang="zh-CN" altLang="en-US" sz="1600" dirty="0">
                <a:sym typeface="+mn-ea"/>
              </a:rPr>
              <a:t>地址：</a:t>
            </a:r>
            <a:r>
              <a:rPr lang="en-US" altLang="zh-CN" sz="1600" dirty="0">
                <a:sym typeface="+mn-ea"/>
              </a:rPr>
              <a:t>http://hadoop100:50070</a:t>
            </a:r>
            <a:endParaRPr lang="en-US" altLang="zh-CN" sz="1600" dirty="0">
              <a:sym typeface="+mn-ea"/>
            </a:endParaRPr>
          </a:p>
          <a:p>
            <a:pPr marL="1257300" lvl="2" indent="-342900">
              <a:lnSpc>
                <a:spcPct val="8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1600" dirty="0">
                <a:sym typeface="+mn-ea"/>
              </a:rPr>
              <a:t>yarn web</a:t>
            </a:r>
            <a:r>
              <a:rPr lang="zh-CN" altLang="en-US" sz="1600" dirty="0">
                <a:sym typeface="+mn-ea"/>
              </a:rPr>
              <a:t>地址：</a:t>
            </a:r>
            <a:r>
              <a:rPr lang="en-US" altLang="zh-CN" sz="1600" dirty="0">
                <a:sym typeface="+mn-ea"/>
              </a:rPr>
              <a:t>http://hadoop100:8088</a:t>
            </a:r>
            <a:endParaRPr lang="en-US" altLang="zh-CN" sz="16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hadoop-env.sh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export JAVA_HOME=/data/soft/j</a:t>
            </a:r>
            <a:r>
              <a:rPr lang="en-US" altLang="zh-CN"/>
              <a:t>dk1.8</a:t>
            </a:r>
            <a:endParaRPr lang="en-US" altLang="zh-CN"/>
          </a:p>
          <a:p>
            <a:r>
              <a:rPr lang="zh-CN" altLang="en-US">
                <a:sym typeface="+mn-ea"/>
              </a:rPr>
              <a:t>export HADOOP_LOG_DIR=/data/</a:t>
            </a:r>
            <a:r>
              <a:rPr lang="en-US" altLang="zh-CN">
                <a:sym typeface="+mn-ea"/>
              </a:rPr>
              <a:t>hadoop_repo</a:t>
            </a:r>
            <a:r>
              <a:rPr lang="zh-CN" altLang="en-US">
                <a:sym typeface="+mn-ea"/>
              </a:rPr>
              <a:t>/</a:t>
            </a:r>
            <a:r>
              <a:rPr lang="en-US" altLang="zh-CN">
                <a:sym typeface="+mn-ea"/>
              </a:rPr>
              <a:t>logs/</a:t>
            </a:r>
            <a:r>
              <a:rPr lang="zh-CN" altLang="en-US">
                <a:sym typeface="+mn-ea"/>
              </a:rPr>
              <a:t>hadoop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yarn-env.sh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export JAVA_HOME=/data/soft/j</a:t>
            </a:r>
            <a:r>
              <a:rPr lang="en-US" altLang="zh-CN"/>
              <a:t>dk1.8</a:t>
            </a:r>
            <a:endParaRPr lang="en-US" altLang="zh-CN"/>
          </a:p>
          <a:p>
            <a:r>
              <a:rPr lang="zh-CN" altLang="en-US">
                <a:sym typeface="+mn-ea"/>
              </a:rPr>
              <a:t>export YARN_LOG_DIR=/data/</a:t>
            </a:r>
            <a:r>
              <a:rPr lang="en-US" altLang="zh-CN">
                <a:sym typeface="+mn-ea"/>
              </a:rPr>
              <a:t>hadoop_repo</a:t>
            </a:r>
            <a:r>
              <a:rPr lang="zh-CN" altLang="en-US">
                <a:sym typeface="+mn-ea"/>
              </a:rPr>
              <a:t>/</a:t>
            </a:r>
            <a:r>
              <a:rPr lang="en-US" altLang="zh-CN">
                <a:sym typeface="+mn-ea"/>
              </a:rPr>
              <a:t>logs</a:t>
            </a:r>
            <a:r>
              <a:rPr lang="zh-CN" altLang="en-US">
                <a:sym typeface="+mn-ea"/>
              </a:rPr>
              <a:t>/yarn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core-site.xml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&lt;configuration&gt;</a:t>
            </a:r>
            <a:endParaRPr lang="zh-CN" altLang="en-US"/>
          </a:p>
          <a:p>
            <a:r>
              <a:rPr lang="zh-CN" altLang="en-US"/>
              <a:t>    &lt;property&gt;</a:t>
            </a:r>
            <a:endParaRPr lang="zh-CN" altLang="en-US"/>
          </a:p>
          <a:p>
            <a:r>
              <a:rPr lang="zh-CN" altLang="en-US"/>
              <a:t>        &lt;name&gt;fs.defaultFS&lt;/name&gt;</a:t>
            </a:r>
            <a:endParaRPr lang="zh-CN" altLang="en-US"/>
          </a:p>
          <a:p>
            <a:r>
              <a:rPr lang="zh-CN" altLang="en-US"/>
              <a:t>        &lt;value&gt;hdfs://</a:t>
            </a:r>
            <a:r>
              <a:rPr lang="zh-CN" altLang="en-US">
                <a:solidFill>
                  <a:srgbClr val="FF0000"/>
                </a:solidFill>
              </a:rPr>
              <a:t>hadoop100</a:t>
            </a:r>
            <a:r>
              <a:rPr lang="zh-CN" altLang="en-US"/>
              <a:t>:9000&lt;/value&gt;</a:t>
            </a:r>
            <a:endParaRPr lang="zh-CN" altLang="en-US"/>
          </a:p>
          <a:p>
            <a:r>
              <a:rPr lang="zh-CN" altLang="en-US"/>
              <a:t>    &lt;/property&gt;</a:t>
            </a:r>
            <a:endParaRPr lang="zh-CN" altLang="en-US"/>
          </a:p>
          <a:p>
            <a:r>
              <a:rPr lang="zh-CN" altLang="en-US"/>
              <a:t>    &lt;property&gt;</a:t>
            </a:r>
            <a:endParaRPr lang="zh-CN" altLang="en-US"/>
          </a:p>
          <a:p>
            <a:r>
              <a:rPr lang="zh-CN" altLang="en-US"/>
              <a:t>        &lt;name&gt;hadoop.tmp.dir&lt;/name&gt;</a:t>
            </a:r>
            <a:endParaRPr lang="zh-CN" altLang="en-US"/>
          </a:p>
          <a:p>
            <a:r>
              <a:rPr lang="zh-CN" altLang="en-US"/>
              <a:t>        &lt;value&gt;/data/hadoop_repo&lt;/value&gt;</a:t>
            </a:r>
            <a:endParaRPr lang="zh-CN" altLang="en-US"/>
          </a:p>
          <a:p>
            <a:r>
              <a:rPr lang="zh-CN" altLang="en-US"/>
              <a:t>   &lt;/property&gt;</a:t>
            </a:r>
            <a:endParaRPr lang="zh-CN" altLang="en-US"/>
          </a:p>
          <a:p>
            <a:r>
              <a:rPr lang="zh-CN" altLang="en-US"/>
              <a:t>&lt;/configuration&gt;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hdfs-site.xml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70000"/>
              </a:lnSpc>
            </a:pPr>
            <a:r>
              <a:rPr lang="en-US" altLang="zh-CN" sz="1600">
                <a:sym typeface="+mn-ea"/>
              </a:rPr>
              <a:t># </a:t>
            </a:r>
            <a:r>
              <a:rPr lang="zh-CN" altLang="en-US" sz="1600">
                <a:sym typeface="+mn-ea"/>
              </a:rPr>
              <a:t>集群中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个从节点，所以这个副本参数只能设置为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。</a:t>
            </a:r>
            <a:endParaRPr lang="zh-CN" altLang="en-US" sz="1600">
              <a:sym typeface="+mn-ea"/>
            </a:endParaRPr>
          </a:p>
          <a:p>
            <a:pPr>
              <a:lnSpc>
                <a:spcPct val="70000"/>
              </a:lnSpc>
            </a:pPr>
            <a:r>
              <a:rPr lang="zh-CN" altLang="en-US" sz="1600"/>
              <a:t>&lt;configuration&gt;</a:t>
            </a:r>
            <a:endParaRPr lang="zh-CN" altLang="en-US" sz="1200"/>
          </a:p>
          <a:p>
            <a:pPr>
              <a:lnSpc>
                <a:spcPct val="70000"/>
              </a:lnSpc>
            </a:pPr>
            <a:r>
              <a:rPr lang="zh-CN" altLang="en-US" sz="1600"/>
              <a:t>	&lt;property&gt;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	&lt;name&gt;dfs.replication&lt;/name&gt;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	&lt;value&gt;1&lt;/value&gt;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&lt;/property&gt;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&lt;/configuration&gt;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yarn</a:t>
            </a:r>
            <a:r>
              <a:rPr lang="zh-CN" altLang="en-US" dirty="0">
                <a:sym typeface="+mn-ea"/>
              </a:rPr>
              <a:t>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70000"/>
              </a:lnSpc>
            </a:pPr>
            <a:r>
              <a:rPr lang="zh-CN" altLang="en-US" sz="1600"/>
              <a:t>&lt;configuration&gt;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&lt;property&gt;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	&lt;name&gt;yarn.nodemanager.aux-services&lt;/name&gt;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	&lt;value&gt;mapreduce_shuffle&lt;/value&gt;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&lt;/property&gt;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&lt;/configuration&gt;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mapred-site.xml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>
                <a:solidFill>
                  <a:srgbClr val="FF0000"/>
                </a:solidFill>
              </a:rPr>
              <a:t>mv mapred-site.xml.template  mapred-site.xml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1800"/>
              <a:t>&lt;configuration&gt;</a:t>
            </a:r>
            <a:endParaRPr lang="zh-CN" altLang="en-US" sz="1800"/>
          </a:p>
          <a:p>
            <a:r>
              <a:rPr lang="zh-CN" altLang="en-US" sz="1800"/>
              <a:t>	&lt;property&gt;</a:t>
            </a:r>
            <a:endParaRPr lang="zh-CN" altLang="en-US" sz="1800"/>
          </a:p>
          <a:p>
            <a:r>
              <a:rPr lang="zh-CN" altLang="en-US" sz="1800"/>
              <a:t>		&lt;name&gt;mapreduce.framework.name&lt;/name&gt;</a:t>
            </a:r>
            <a:endParaRPr lang="zh-CN" altLang="en-US" sz="1800"/>
          </a:p>
          <a:p>
            <a:r>
              <a:rPr lang="zh-CN" altLang="en-US" sz="1800"/>
              <a:t>		&lt;value&gt;yarn&lt;/value&gt;</a:t>
            </a:r>
            <a:endParaRPr lang="zh-CN" altLang="en-US" sz="1800"/>
          </a:p>
          <a:p>
            <a:r>
              <a:rPr lang="zh-CN" altLang="en-US" sz="1800"/>
              <a:t>	&lt;/property&gt;</a:t>
            </a:r>
            <a:endParaRPr lang="zh-CN" altLang="en-US" sz="1800"/>
          </a:p>
          <a:p>
            <a:r>
              <a:rPr lang="zh-CN" altLang="en-US" sz="1800"/>
              <a:t>&lt;/configuration&gt;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slaves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localhost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前言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概念、名词科普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Apache</a:t>
            </a:r>
            <a:r>
              <a:rPr lang="zh-CN" altLang="en-US">
                <a:sym typeface="+mn-ea"/>
              </a:rPr>
              <a:t>基金会</a:t>
            </a:r>
            <a:endParaRPr lang="zh-CN" altLang="en-US">
              <a:sym typeface="+mn-ea"/>
            </a:endParaRPr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>
                <a:sym typeface="+mn-ea"/>
              </a:rPr>
              <a:t>是专门为支持开源软件项目而办的一个非盈利性组织</a:t>
            </a:r>
            <a:r>
              <a:rPr lang="zh-CN" altLang="en-US">
                <a:sym typeface="+mn-ea"/>
              </a:rPr>
              <a:t>，软件行业的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红十字会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  <a:p>
            <a:pPr lvl="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2400">
                <a:sym typeface="+mn-ea"/>
              </a:rPr>
              <a:t>服务器(节点)</a:t>
            </a:r>
            <a:endParaRPr lang="en-US" altLang="zh-CN" sz="2400">
              <a:sym typeface="+mn-ea"/>
            </a:endParaRPr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>
                <a:sym typeface="+mn-ea"/>
              </a:rPr>
              <a:t>可以理解为我们的一台笔记本</a:t>
            </a:r>
            <a:r>
              <a:rPr lang="en-US" altLang="zh-CN" sz="2000">
                <a:sym typeface="+mn-ea"/>
              </a:rPr>
              <a:t>/</a:t>
            </a:r>
            <a:r>
              <a:rPr lang="zh-CN" altLang="en-US" sz="2000">
                <a:sym typeface="+mn-ea"/>
              </a:rPr>
              <a:t>台式机</a:t>
            </a:r>
            <a:endParaRPr lang="zh-CN" altLang="en-US" sz="2000">
              <a:sym typeface="+mn-ea"/>
            </a:endParaRPr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后面学习中，我们也会把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服务器</a:t>
            </a:r>
            <a:r>
              <a:rPr lang="zh-CN" altLang="en-US">
                <a:sym typeface="+mn-ea"/>
              </a:rPr>
              <a:t>称为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节点</a:t>
            </a:r>
            <a:endParaRPr lang="zh-CN" altLang="en-US" sz="2000">
              <a:sym typeface="+mn-ea"/>
            </a:endParaRPr>
          </a:p>
          <a:p>
            <a:pPr lvl="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2400"/>
              <a:t>机架/</a:t>
            </a:r>
            <a:r>
              <a:rPr lang="zh-CN" altLang="en-US" sz="2400"/>
              <a:t>机柜</a:t>
            </a:r>
            <a:endParaRPr lang="en-US" altLang="zh-CN" sz="240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/>
              <a:t>负责存放服务器的架子</a:t>
            </a:r>
            <a:endParaRPr lang="zh-CN" altLang="en-US" sz="2000"/>
          </a:p>
          <a:p>
            <a:pPr lvl="1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/>
              <a:t>可以理解为鞋架</a:t>
            </a:r>
            <a:r>
              <a:rPr lang="en-US" altLang="zh-CN" sz="2000"/>
              <a:t>(^_^)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格式化</a:t>
            </a:r>
            <a:r>
              <a:rPr lang="en-US" altLang="zh-CN"/>
              <a:t>hdfs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80000"/>
              </a:lnSpc>
              <a:buNone/>
            </a:pPr>
            <a:r>
              <a:rPr lang="zh-CN" altLang="en-US" dirty="0">
                <a:sym typeface="Arial" panose="020B0604020202020204" pitchFamily="34" charset="0"/>
              </a:rPr>
              <a:t>bin/hdfs namenode -format</a:t>
            </a:r>
            <a:endParaRPr lang="zh-CN" altLang="en-US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sym typeface="Arial" panose="020B0604020202020204" pitchFamily="34" charset="0"/>
              </a:rPr>
              <a:t>格式化操作不能重复执行</a:t>
            </a:r>
            <a:r>
              <a:rPr lang="zh-CN" altLang="en-US" dirty="0">
                <a:sym typeface="Arial" panose="020B0604020202020204" pitchFamily="34" charset="0"/>
              </a:rPr>
              <a:t>。</a:t>
            </a:r>
            <a:endParaRPr lang="zh-CN" altLang="en-US" dirty="0"/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sym typeface="Arial" panose="020B0604020202020204" pitchFamily="34" charset="0"/>
              </a:rPr>
              <a:t>如果一定要重复格式化，带参数-force即可。</a:t>
            </a:r>
            <a:endParaRPr lang="zh-CN" altLang="en-US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None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3765" y="3074035"/>
            <a:ext cx="10052050" cy="23317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详细启动脚本介绍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/>
              <a:t>第一种：全部启动集群所有进程</a:t>
            </a:r>
            <a:endParaRPr lang="zh-CN" altLang="en-US" sz="2000" dirty="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 dirty="0"/>
              <a:t>启动：</a:t>
            </a:r>
            <a:r>
              <a:rPr lang="en-US" altLang="zh-CN" sz="1800" dirty="0"/>
              <a:t>sbin/start-all.sh</a:t>
            </a:r>
            <a:endParaRPr lang="en-US" altLang="zh-CN" sz="1800" dirty="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 dirty="0"/>
              <a:t>停止：</a:t>
            </a:r>
            <a:r>
              <a:rPr lang="en-US" altLang="zh-CN" sz="1800" dirty="0"/>
              <a:t>sbin/stop-all.sh</a:t>
            </a:r>
            <a:endParaRPr lang="en-US" altLang="zh-CN" sz="1800" dirty="0"/>
          </a:p>
          <a:p>
            <a:pPr marL="342900" lvl="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/>
              <a:t>第二种：单独启动</a:t>
            </a:r>
            <a:r>
              <a:rPr lang="en-US" altLang="zh-CN" sz="2000" dirty="0"/>
              <a:t>hdfs</a:t>
            </a:r>
            <a:r>
              <a:rPr lang="zh-CN" altLang="en-US" sz="2000" dirty="0"/>
              <a:t>【</a:t>
            </a:r>
            <a:r>
              <a:rPr lang="en-US" altLang="zh-CN" sz="2000" dirty="0"/>
              <a:t>web</a:t>
            </a:r>
            <a:r>
              <a:rPr lang="zh-CN" altLang="en-US" sz="2000" dirty="0"/>
              <a:t>端口</a:t>
            </a:r>
            <a:r>
              <a:rPr lang="en-US" altLang="zh-CN" sz="2000" dirty="0"/>
              <a:t>50070</a:t>
            </a:r>
            <a:r>
              <a:rPr lang="zh-CN" altLang="en-US" sz="2000" dirty="0"/>
              <a:t>】和</a:t>
            </a:r>
            <a:r>
              <a:rPr lang="en-US" altLang="zh-CN" sz="2000" dirty="0"/>
              <a:t>yarn</a:t>
            </a:r>
            <a:r>
              <a:rPr lang="zh-CN" altLang="en-US" sz="2000" dirty="0"/>
              <a:t>【</a:t>
            </a:r>
            <a:r>
              <a:rPr lang="en-US" altLang="zh-CN" sz="2000" dirty="0"/>
              <a:t>web</a:t>
            </a:r>
            <a:r>
              <a:rPr lang="zh-CN" altLang="en-US" sz="2000" dirty="0"/>
              <a:t>端口</a:t>
            </a:r>
            <a:r>
              <a:rPr lang="en-US" altLang="zh-CN" sz="2000" dirty="0"/>
              <a:t>8088</a:t>
            </a:r>
            <a:r>
              <a:rPr lang="zh-CN" altLang="en-US" sz="2000" dirty="0"/>
              <a:t>】的相关进程</a:t>
            </a:r>
            <a:endParaRPr lang="zh-CN" altLang="en-US" sz="2000" dirty="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 dirty="0"/>
              <a:t>启动：</a:t>
            </a:r>
            <a:r>
              <a:rPr lang="en-US" altLang="zh-CN" sz="1800" dirty="0"/>
              <a:t>sbin/start-hdfs.sh  sbin/start-yarn.sh</a:t>
            </a:r>
            <a:endParaRPr lang="en-US" altLang="zh-CN" sz="1800" dirty="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 dirty="0"/>
              <a:t>停止：</a:t>
            </a:r>
            <a:r>
              <a:rPr lang="en-US" altLang="zh-CN" sz="1800" dirty="0"/>
              <a:t>sbin/stop-hdfs.sh  sbin/stop-yarn.sh</a:t>
            </a:r>
            <a:endParaRPr lang="en-US" altLang="zh-CN" sz="1800" dirty="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 dirty="0"/>
              <a:t>每次重新启动集群的时候使用</a:t>
            </a:r>
            <a:endParaRPr lang="zh-CN" altLang="en-US" sz="1800" dirty="0"/>
          </a:p>
          <a:p>
            <a:pPr marL="342900" lvl="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/>
              <a:t>第三种：单独启动某一个进程</a:t>
            </a:r>
            <a:endParaRPr lang="zh-CN" altLang="en-US" sz="2000" dirty="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 dirty="0"/>
              <a:t>启动</a:t>
            </a:r>
            <a:r>
              <a:rPr lang="en-US" altLang="zh-CN" sz="1800" dirty="0"/>
              <a:t>hdfs</a:t>
            </a:r>
            <a:r>
              <a:rPr lang="zh-CN" altLang="en-US" sz="1800" dirty="0"/>
              <a:t>：</a:t>
            </a:r>
            <a:r>
              <a:rPr lang="en-US" altLang="zh-CN" sz="1800" dirty="0"/>
              <a:t>sbin/hadoop-daemon.sh start (namenode | datanode)</a:t>
            </a:r>
            <a:endParaRPr lang="en-US" altLang="zh-CN" sz="1800" dirty="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 dirty="0"/>
              <a:t>停止</a:t>
            </a:r>
            <a:r>
              <a:rPr lang="en-US" altLang="zh-CN" sz="1800" dirty="0"/>
              <a:t>hdfs</a:t>
            </a:r>
            <a:r>
              <a:rPr lang="zh-CN" altLang="en-US" sz="1800" dirty="0"/>
              <a:t>：</a:t>
            </a:r>
            <a:r>
              <a:rPr lang="en-US" altLang="zh-CN" sz="1600" dirty="0">
                <a:sym typeface="+mn-ea"/>
              </a:rPr>
              <a:t>sbin/hadoop-daemon.sh stop (namenode | datanode)</a:t>
            </a:r>
            <a:endParaRPr lang="en-US" altLang="zh-CN" sz="1600" dirty="0">
              <a:sym typeface="+mn-ea"/>
            </a:endParaRPr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 dirty="0"/>
              <a:t>启动</a:t>
            </a:r>
            <a:r>
              <a:rPr lang="en-US" altLang="zh-CN" sz="1800" dirty="0"/>
              <a:t>yarn</a:t>
            </a:r>
            <a:r>
              <a:rPr lang="zh-CN" altLang="en-US" sz="1800" dirty="0"/>
              <a:t>：</a:t>
            </a:r>
            <a:r>
              <a:rPr lang="en-US" altLang="zh-CN" sz="1800" dirty="0"/>
              <a:t>sbin/yarn-daemon.sh start (resourcemanager | nodemanager)</a:t>
            </a:r>
            <a:endParaRPr lang="en-US" altLang="zh-CN" sz="1800" dirty="0"/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 dirty="0">
                <a:sym typeface="+mn-ea"/>
              </a:rPr>
              <a:t>停止</a:t>
            </a:r>
            <a:r>
              <a:rPr lang="en-US" altLang="zh-CN" sz="1800" dirty="0">
                <a:sym typeface="+mn-ea"/>
              </a:rPr>
              <a:t>yarn</a:t>
            </a:r>
            <a:r>
              <a:rPr lang="zh-CN" altLang="en-US" sz="1800" dirty="0">
                <a:sym typeface="+mn-ea"/>
              </a:rPr>
              <a:t>：</a:t>
            </a:r>
            <a:r>
              <a:rPr lang="en-US" altLang="zh-CN" sz="1800" dirty="0">
                <a:sym typeface="+mn-ea"/>
              </a:rPr>
              <a:t>sbin/yarn-daemon.sh stop(resourcemanager | nodemanager)</a:t>
            </a:r>
            <a:endParaRPr lang="en-US" altLang="zh-CN" sz="1800" dirty="0">
              <a:sym typeface="+mn-ea"/>
            </a:endParaRPr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800" dirty="0">
                <a:sym typeface="+mn-ea"/>
              </a:rPr>
              <a:t>用于当某个进程启动失败或者异常</a:t>
            </a:r>
            <a:r>
              <a:rPr lang="en-US" altLang="zh-CN" sz="1800" dirty="0">
                <a:sym typeface="+mn-ea"/>
              </a:rPr>
              <a:t>down</a:t>
            </a:r>
            <a:r>
              <a:rPr lang="zh-CN" altLang="en-US" sz="1800" dirty="0">
                <a:sym typeface="+mn-ea"/>
              </a:rPr>
              <a:t>掉的时候，重启进程</a:t>
            </a:r>
            <a:endParaRPr lang="zh-CN" altLang="en-US" sz="1800" dirty="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验证集群是否启动成功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/>
              <a:t>执行</a:t>
            </a:r>
            <a:r>
              <a:rPr lang="en-US" altLang="zh-CN"/>
              <a:t>jps</a:t>
            </a:r>
            <a:r>
              <a:rPr lang="zh-CN" altLang="en-US"/>
              <a:t>命令，能看到下面进程就说明启动成功</a:t>
            </a:r>
            <a:endParaRPr lang="zh-CN" altLang="en-US"/>
          </a:p>
          <a:p>
            <a:pPr lvl="1">
              <a:buClr>
                <a:srgbClr val="4472C4"/>
              </a:buClr>
              <a:buFont typeface="Wingdings" panose="05000000000000000000" charset="0"/>
            </a:pPr>
            <a:endParaRPr lang="en-US" altLang="zh-CN" sz="2000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0620" y="2421255"/>
            <a:ext cx="4561840" cy="14001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分布式集群环境搭建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pPr marL="34290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 dirty="0">
                <a:sym typeface="+mn-ea"/>
              </a:rPr>
              <a:t>集群规划</a:t>
            </a:r>
            <a:endParaRPr lang="zh-CN" altLang="en-US" sz="200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65" dirty="0">
                <a:sym typeface="+mn-ea"/>
              </a:rPr>
              <a:t>主节点：</a:t>
            </a:r>
            <a:r>
              <a:rPr lang="en-US" altLang="zh-CN" sz="1665" dirty="0">
                <a:sym typeface="+mn-ea"/>
              </a:rPr>
              <a:t>hadoop100 </a:t>
            </a:r>
            <a:r>
              <a:rPr lang="zh-CN" altLang="en-US" sz="1665" dirty="0">
                <a:sym typeface="+mn-ea"/>
              </a:rPr>
              <a:t>从节点：</a:t>
            </a:r>
            <a:r>
              <a:rPr lang="en-US" altLang="zh-CN" sz="1665" dirty="0">
                <a:sym typeface="+mn-ea"/>
              </a:rPr>
              <a:t>hadoop101</a:t>
            </a:r>
            <a:r>
              <a:rPr lang="zh-CN" altLang="en-US" sz="1665" dirty="0">
                <a:sym typeface="+mn-ea"/>
              </a:rPr>
              <a:t>、</a:t>
            </a:r>
            <a:r>
              <a:rPr lang="en-US" altLang="zh-CN" sz="1665" dirty="0">
                <a:sym typeface="+mn-ea"/>
              </a:rPr>
              <a:t>hadoop102</a:t>
            </a:r>
            <a:endParaRPr lang="en-US" altLang="zh-CN" sz="1665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1665" dirty="0">
                <a:sym typeface="+mn-ea"/>
              </a:rPr>
              <a:t>hadoop100 namenode</a:t>
            </a:r>
            <a:r>
              <a:rPr lang="zh-CN" altLang="en-US" sz="1665" dirty="0">
                <a:sym typeface="+mn-ea"/>
              </a:rPr>
              <a:t>、</a:t>
            </a:r>
            <a:r>
              <a:rPr lang="en-US" altLang="zh-CN" sz="1660" dirty="0">
                <a:sym typeface="+mn-ea"/>
              </a:rPr>
              <a:t>resourcemanager</a:t>
            </a:r>
            <a:r>
              <a:rPr lang="zh-CN" altLang="en-US" sz="1660" dirty="0">
                <a:sym typeface="+mn-ea"/>
              </a:rPr>
              <a:t>、</a:t>
            </a:r>
            <a:r>
              <a:rPr lang="en-US" altLang="zh-CN" sz="1660" dirty="0">
                <a:sym typeface="+mn-ea"/>
              </a:rPr>
              <a:t>secondarynamenode</a:t>
            </a:r>
            <a:endParaRPr lang="zh-CN" altLang="en-US" sz="166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1665" dirty="0">
                <a:sym typeface="+mn-ea"/>
              </a:rPr>
              <a:t>hadoop101 datanode</a:t>
            </a:r>
            <a:r>
              <a:rPr lang="zh-CN" altLang="en-US" sz="1665" dirty="0">
                <a:sym typeface="+mn-ea"/>
              </a:rPr>
              <a:t>、</a:t>
            </a:r>
            <a:r>
              <a:rPr lang="en-US" altLang="zh-CN" sz="1665" dirty="0">
                <a:sym typeface="+mn-ea"/>
              </a:rPr>
              <a:t>nodemanager</a:t>
            </a:r>
            <a:endParaRPr lang="en-US" altLang="zh-CN" sz="1665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1665" dirty="0">
                <a:sym typeface="+mn-ea"/>
              </a:rPr>
              <a:t>hadoop102  datanode</a:t>
            </a:r>
            <a:r>
              <a:rPr lang="zh-CN" altLang="en-US" sz="1665" dirty="0">
                <a:sym typeface="+mn-ea"/>
              </a:rPr>
              <a:t>、</a:t>
            </a:r>
            <a:r>
              <a:rPr lang="en-US" altLang="zh-CN" sz="1665" dirty="0">
                <a:sym typeface="+mn-ea"/>
              </a:rPr>
              <a:t>nodemanager</a:t>
            </a:r>
            <a:endParaRPr lang="en-US" altLang="zh-CN" sz="1665" dirty="0">
              <a:sym typeface="+mn-ea"/>
            </a:endParaRPr>
          </a:p>
          <a:p>
            <a:pPr marL="342900" lvl="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995" dirty="0">
                <a:sym typeface="+mn-ea"/>
              </a:rPr>
              <a:t>修改</a:t>
            </a:r>
            <a:r>
              <a:rPr lang="en-US" altLang="zh-CN" sz="1995" dirty="0">
                <a:sym typeface="+mn-ea"/>
              </a:rPr>
              <a:t>hosts</a:t>
            </a:r>
            <a:r>
              <a:rPr lang="zh-CN" altLang="en-US" sz="1995" dirty="0">
                <a:sym typeface="+mn-ea"/>
              </a:rPr>
              <a:t>、</a:t>
            </a:r>
            <a:r>
              <a:rPr lang="en-US" altLang="zh-CN" sz="1995" dirty="0">
                <a:sym typeface="+mn-ea"/>
              </a:rPr>
              <a:t>hostname</a:t>
            </a:r>
            <a:r>
              <a:rPr lang="zh-CN" altLang="en-US" sz="1995" dirty="0">
                <a:sym typeface="+mn-ea"/>
              </a:rPr>
              <a:t>、免密码登录</a:t>
            </a:r>
            <a:endParaRPr lang="zh-CN" altLang="en-US" sz="1995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60" dirty="0">
                <a:sym typeface="+mn-ea"/>
              </a:rPr>
              <a:t>基本的配置可以参考伪分布安装</a:t>
            </a:r>
            <a:endParaRPr lang="zh-CN" altLang="en-US" sz="166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60" dirty="0">
                <a:solidFill>
                  <a:srgbClr val="FF0000"/>
                </a:solidFill>
                <a:sym typeface="+mn-ea"/>
              </a:rPr>
              <a:t>注意：针对免密码登录功能需要配置主节点可以免密登录到从节点【还需要保证主节点能够免密码登录自己】</a:t>
            </a:r>
            <a:endParaRPr lang="zh-CN" altLang="en-US" sz="1660" dirty="0">
              <a:solidFill>
                <a:srgbClr val="FF0000"/>
              </a:solidFill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60" dirty="0">
                <a:sym typeface="+mn-ea"/>
              </a:rPr>
              <a:t>注意：需要保证集群的各个节点时间同步 ntpdate -u ntp.sjtu.edu.cn</a:t>
            </a:r>
            <a:endParaRPr lang="zh-CN" altLang="en-US" sz="1660" dirty="0">
              <a:sym typeface="+mn-ea"/>
            </a:endParaRPr>
          </a:p>
          <a:p>
            <a:pPr marL="342900" lvl="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990" dirty="0">
                <a:sym typeface="+mn-ea"/>
              </a:rPr>
              <a:t>启动【只需要在主节点启动脚本即可】</a:t>
            </a:r>
            <a:endParaRPr lang="zh-CN" altLang="en-US" sz="199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55" dirty="0">
                <a:sym typeface="+mn-ea"/>
              </a:rPr>
              <a:t>在</a:t>
            </a:r>
            <a:r>
              <a:rPr lang="en-US" altLang="zh-CN" sz="1655" dirty="0">
                <a:sym typeface="+mn-ea"/>
              </a:rPr>
              <a:t>hadoop100</a:t>
            </a:r>
            <a:r>
              <a:rPr lang="zh-CN" altLang="en-US" sz="1655" dirty="0">
                <a:sym typeface="+mn-ea"/>
              </a:rPr>
              <a:t>上首先对</a:t>
            </a:r>
            <a:r>
              <a:rPr lang="en-US" altLang="zh-CN" sz="1655" dirty="0">
                <a:sym typeface="+mn-ea"/>
              </a:rPr>
              <a:t>hdfs</a:t>
            </a:r>
            <a:r>
              <a:rPr lang="zh-CN" altLang="en-US" sz="1655" dirty="0">
                <a:sym typeface="+mn-ea"/>
              </a:rPr>
              <a:t>进行格式化</a:t>
            </a:r>
            <a:endParaRPr lang="zh-CN" altLang="en-US" sz="1655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55" dirty="0">
                <a:sym typeface="+mn-ea"/>
              </a:rPr>
              <a:t>在</a:t>
            </a:r>
            <a:r>
              <a:rPr lang="en-US" altLang="zh-CN" sz="1655" dirty="0">
                <a:sym typeface="+mn-ea"/>
              </a:rPr>
              <a:t>hadoop100</a:t>
            </a:r>
            <a:r>
              <a:rPr lang="zh-CN" altLang="en-US" sz="1655" dirty="0">
                <a:sym typeface="+mn-ea"/>
              </a:rPr>
              <a:t>上执行</a:t>
            </a:r>
            <a:r>
              <a:rPr lang="en-US" altLang="zh-CN" sz="1655" dirty="0">
                <a:sym typeface="+mn-ea"/>
              </a:rPr>
              <a:t>start-dfs.sh </a:t>
            </a:r>
            <a:r>
              <a:rPr lang="zh-CN" altLang="en-US" sz="1655" dirty="0">
                <a:sym typeface="+mn-ea"/>
              </a:rPr>
              <a:t>启动</a:t>
            </a:r>
            <a:r>
              <a:rPr lang="en-US" altLang="zh-CN" sz="1655" dirty="0">
                <a:sym typeface="+mn-ea"/>
              </a:rPr>
              <a:t>namenode</a:t>
            </a:r>
            <a:r>
              <a:rPr lang="zh-CN" altLang="en-US" sz="1655" dirty="0">
                <a:sym typeface="+mn-ea"/>
              </a:rPr>
              <a:t>、</a:t>
            </a:r>
            <a:r>
              <a:rPr lang="en-US" altLang="zh-CN" sz="1655" dirty="0">
                <a:sym typeface="+mn-ea"/>
              </a:rPr>
              <a:t>datanode</a:t>
            </a:r>
            <a:r>
              <a:rPr lang="zh-CN" altLang="en-US" sz="1655" dirty="0">
                <a:sym typeface="+mn-ea"/>
              </a:rPr>
              <a:t>、</a:t>
            </a:r>
            <a:r>
              <a:rPr lang="en-US" altLang="zh-CN" sz="1655" dirty="0">
                <a:sym typeface="+mn-ea"/>
              </a:rPr>
              <a:t>secondarynamenode</a:t>
            </a:r>
            <a:endParaRPr lang="en-US" altLang="zh-CN" sz="1655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655" dirty="0">
                <a:sym typeface="+mn-ea"/>
              </a:rPr>
              <a:t>在</a:t>
            </a:r>
            <a:r>
              <a:rPr lang="en-US" altLang="zh-CN" sz="1655" dirty="0">
                <a:sym typeface="+mn-ea"/>
              </a:rPr>
              <a:t>hadoop100</a:t>
            </a:r>
            <a:r>
              <a:rPr lang="zh-CN" altLang="en-US" sz="1655" dirty="0">
                <a:sym typeface="+mn-ea"/>
              </a:rPr>
              <a:t>上执行</a:t>
            </a:r>
            <a:r>
              <a:rPr lang="en-US" altLang="zh-CN" sz="1655" dirty="0">
                <a:sym typeface="+mn-ea"/>
              </a:rPr>
              <a:t>start-yarn.sh </a:t>
            </a:r>
            <a:r>
              <a:rPr lang="zh-CN" altLang="en-US" sz="1655" dirty="0">
                <a:sym typeface="+mn-ea"/>
              </a:rPr>
              <a:t>启动</a:t>
            </a:r>
            <a:r>
              <a:rPr lang="en-US" altLang="zh-CN" sz="1655" dirty="0">
                <a:sym typeface="+mn-ea"/>
              </a:rPr>
              <a:t>resourcemanager</a:t>
            </a:r>
            <a:r>
              <a:rPr lang="zh-CN" altLang="en-US" sz="1655" dirty="0">
                <a:sym typeface="+mn-ea"/>
              </a:rPr>
              <a:t>、</a:t>
            </a:r>
            <a:r>
              <a:rPr lang="en-US" altLang="zh-CN" sz="1655" dirty="0">
                <a:sym typeface="+mn-ea"/>
              </a:rPr>
              <a:t>nodemanager</a:t>
            </a:r>
            <a:endParaRPr lang="en-US" altLang="zh-CN" sz="1655" dirty="0">
              <a:sym typeface="+mn-ea"/>
            </a:endParaRPr>
          </a:p>
          <a:p>
            <a:pPr marL="342900" lvl="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1985" dirty="0">
                <a:sym typeface="+mn-ea"/>
              </a:rPr>
              <a:t>验证</a:t>
            </a:r>
            <a:endParaRPr lang="zh-CN" altLang="en-US" sz="1985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1650" dirty="0">
                <a:sym typeface="+mn-ea"/>
              </a:rPr>
              <a:t>jps</a:t>
            </a:r>
            <a:endParaRPr lang="en-US" altLang="zh-CN" sz="1650" dirty="0">
              <a:sym typeface="+mn-ea"/>
            </a:endParaRPr>
          </a:p>
          <a:p>
            <a:pPr marL="800100" lvl="1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1650" dirty="0">
                <a:sym typeface="+mn-ea"/>
              </a:rPr>
              <a:t>hdfs</a:t>
            </a:r>
            <a:r>
              <a:rPr lang="zh-CN" altLang="en-US" sz="1650" dirty="0">
                <a:sym typeface="+mn-ea"/>
              </a:rPr>
              <a:t>和</a:t>
            </a:r>
            <a:r>
              <a:rPr lang="en-US" altLang="zh-CN" sz="1650" dirty="0">
                <a:sym typeface="+mn-ea"/>
              </a:rPr>
              <a:t>yarn</a:t>
            </a:r>
            <a:r>
              <a:rPr lang="zh-CN" altLang="en-US" sz="1650" dirty="0">
                <a:sym typeface="+mn-ea"/>
              </a:rPr>
              <a:t>的</a:t>
            </a:r>
            <a:r>
              <a:rPr lang="en-US" altLang="zh-CN" sz="1650" dirty="0">
                <a:sym typeface="+mn-ea"/>
              </a:rPr>
              <a:t>webui</a:t>
            </a:r>
            <a:r>
              <a:rPr lang="zh-CN" altLang="en-US" sz="1650" dirty="0">
                <a:sym typeface="+mn-ea"/>
              </a:rPr>
              <a:t>界面【</a:t>
            </a:r>
            <a:r>
              <a:rPr lang="en-US" altLang="zh-CN" sz="1650" dirty="0">
                <a:sym typeface="+mn-ea"/>
              </a:rPr>
              <a:t>50070</a:t>
            </a:r>
            <a:r>
              <a:rPr lang="zh-CN" altLang="en-US" sz="1650" dirty="0">
                <a:sym typeface="+mn-ea"/>
              </a:rPr>
              <a:t>和</a:t>
            </a:r>
            <a:r>
              <a:rPr lang="en-US" altLang="zh-CN" sz="1650" dirty="0">
                <a:sym typeface="+mn-ea"/>
              </a:rPr>
              <a:t>8088</a:t>
            </a:r>
            <a:r>
              <a:rPr lang="zh-CN" altLang="en-US" sz="1650" dirty="0">
                <a:sym typeface="+mn-ea"/>
              </a:rPr>
              <a:t>端口】</a:t>
            </a:r>
            <a:endParaRPr lang="zh-CN" altLang="en-US" sz="1980" dirty="0">
              <a:sym typeface="+mn-ea"/>
            </a:endParaRPr>
          </a:p>
          <a:p>
            <a:pPr marL="342900" lvl="0" indent="-342900">
              <a:lnSpc>
                <a:spcPct val="100000"/>
              </a:lnSpc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 sz="1995" dirty="0"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hadoop-env.sh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export JAVA_HOME=/data/soft/j</a:t>
            </a:r>
            <a:r>
              <a:rPr lang="en-US" altLang="zh-CN"/>
              <a:t>dk1.8</a:t>
            </a:r>
            <a:endParaRPr lang="en-US" altLang="zh-CN"/>
          </a:p>
          <a:p>
            <a:r>
              <a:rPr lang="zh-CN" altLang="en-US">
                <a:sym typeface="+mn-ea"/>
              </a:rPr>
              <a:t>export HADOOP_LOG_DIR=/data/</a:t>
            </a:r>
            <a:r>
              <a:rPr lang="en-US" altLang="zh-CN">
                <a:sym typeface="+mn-ea"/>
              </a:rPr>
              <a:t>hadoop_repo</a:t>
            </a:r>
            <a:r>
              <a:rPr lang="zh-CN" altLang="en-US">
                <a:sym typeface="+mn-ea"/>
              </a:rPr>
              <a:t>/</a:t>
            </a:r>
            <a:r>
              <a:rPr lang="en-US" altLang="zh-CN">
                <a:sym typeface="+mn-ea"/>
              </a:rPr>
              <a:t>logs/</a:t>
            </a:r>
            <a:r>
              <a:rPr lang="zh-CN" altLang="en-US">
                <a:sym typeface="+mn-ea"/>
              </a:rPr>
              <a:t>hadoop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yarn-env.sh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export JAVA_HOME=/data/soft/j</a:t>
            </a:r>
            <a:r>
              <a:rPr lang="en-US" altLang="zh-CN"/>
              <a:t>dk1.8</a:t>
            </a:r>
            <a:endParaRPr lang="en-US" altLang="zh-CN"/>
          </a:p>
          <a:p>
            <a:r>
              <a:rPr lang="zh-CN" altLang="en-US">
                <a:sym typeface="+mn-ea"/>
              </a:rPr>
              <a:t>export YARN_LOG_DIR=/data/</a:t>
            </a:r>
            <a:r>
              <a:rPr lang="en-US" altLang="zh-CN">
                <a:sym typeface="+mn-ea"/>
              </a:rPr>
              <a:t>hadoop_repo</a:t>
            </a:r>
            <a:r>
              <a:rPr lang="zh-CN" altLang="en-US">
                <a:sym typeface="+mn-ea"/>
              </a:rPr>
              <a:t>/</a:t>
            </a:r>
            <a:r>
              <a:rPr lang="en-US" altLang="zh-CN">
                <a:sym typeface="+mn-ea"/>
              </a:rPr>
              <a:t>logs</a:t>
            </a:r>
            <a:r>
              <a:rPr lang="zh-CN" altLang="en-US">
                <a:sym typeface="+mn-ea"/>
              </a:rPr>
              <a:t>/yarn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core-site.xml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&lt;configuration&gt;</a:t>
            </a:r>
            <a:endParaRPr lang="zh-CN" altLang="en-US"/>
          </a:p>
          <a:p>
            <a:r>
              <a:rPr lang="zh-CN" altLang="en-US"/>
              <a:t>    &lt;property&gt;</a:t>
            </a:r>
            <a:endParaRPr lang="zh-CN" altLang="en-US"/>
          </a:p>
          <a:p>
            <a:r>
              <a:rPr lang="zh-CN" altLang="en-US"/>
              <a:t>        &lt;name&gt;fs.defaultFS&lt;/name&gt;</a:t>
            </a:r>
            <a:endParaRPr lang="zh-CN" altLang="en-US"/>
          </a:p>
          <a:p>
            <a:r>
              <a:rPr lang="zh-CN" altLang="en-US"/>
              <a:t>        &lt;value&gt;hdfs://</a:t>
            </a:r>
            <a:r>
              <a:rPr lang="zh-CN" altLang="en-US">
                <a:solidFill>
                  <a:srgbClr val="FF0000"/>
                </a:solidFill>
              </a:rPr>
              <a:t>hadoop100</a:t>
            </a:r>
            <a:r>
              <a:rPr lang="zh-CN" altLang="en-US"/>
              <a:t>:9000&lt;/value&gt;</a:t>
            </a:r>
            <a:endParaRPr lang="zh-CN" altLang="en-US"/>
          </a:p>
          <a:p>
            <a:r>
              <a:rPr lang="zh-CN" altLang="en-US"/>
              <a:t>    &lt;/property&gt;</a:t>
            </a:r>
            <a:endParaRPr lang="zh-CN" altLang="en-US"/>
          </a:p>
          <a:p>
            <a:r>
              <a:rPr lang="zh-CN" altLang="en-US"/>
              <a:t>    &lt;property&gt;</a:t>
            </a:r>
            <a:endParaRPr lang="zh-CN" altLang="en-US"/>
          </a:p>
          <a:p>
            <a:r>
              <a:rPr lang="zh-CN" altLang="en-US"/>
              <a:t>        &lt;name&gt;hadoop.tmp.dir&lt;/name&gt;</a:t>
            </a:r>
            <a:endParaRPr lang="zh-CN" altLang="en-US"/>
          </a:p>
          <a:p>
            <a:r>
              <a:rPr lang="zh-CN" altLang="en-US"/>
              <a:t>        &lt;value&gt;/data/hadoop_repo&lt;/value&gt;</a:t>
            </a:r>
            <a:endParaRPr lang="zh-CN" altLang="en-US"/>
          </a:p>
          <a:p>
            <a:r>
              <a:rPr lang="zh-CN" altLang="en-US"/>
              <a:t>   &lt;/property&gt;</a:t>
            </a:r>
            <a:endParaRPr lang="zh-CN" altLang="en-US"/>
          </a:p>
          <a:p>
            <a:r>
              <a:rPr lang="zh-CN" altLang="en-US"/>
              <a:t>&lt;/configuration&gt;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hdfs-site.xml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70000"/>
              </a:lnSpc>
            </a:pPr>
            <a:r>
              <a:rPr lang="en-US" altLang="zh-CN" sz="1600"/>
              <a:t># </a:t>
            </a:r>
            <a:r>
              <a:rPr lang="zh-CN" altLang="en-US" sz="1600"/>
              <a:t>集群中</a:t>
            </a:r>
            <a:r>
              <a:rPr lang="en-US" altLang="zh-CN" sz="1600"/>
              <a:t>2</a:t>
            </a:r>
            <a:r>
              <a:rPr lang="zh-CN" altLang="en-US" sz="1600"/>
              <a:t>个从节点，所以这个副本参数可以设置为</a:t>
            </a:r>
            <a:r>
              <a:rPr lang="en-US" altLang="zh-CN" sz="1600"/>
              <a:t>2</a:t>
            </a:r>
            <a:r>
              <a:rPr lang="zh-CN" altLang="en-US" sz="1600"/>
              <a:t>。如果从节点足够多的话，在工作中一般建议设置为</a:t>
            </a:r>
            <a:r>
              <a:rPr lang="en-US" altLang="zh-CN" sz="1600"/>
              <a:t>3</a:t>
            </a:r>
            <a:r>
              <a:rPr lang="zh-CN" altLang="en-US" sz="1600"/>
              <a:t>。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&lt;configuration&gt;</a:t>
            </a:r>
            <a:endParaRPr lang="zh-CN" altLang="en-US" sz="1200"/>
          </a:p>
          <a:p>
            <a:pPr>
              <a:lnSpc>
                <a:spcPct val="70000"/>
              </a:lnSpc>
            </a:pPr>
            <a:r>
              <a:rPr lang="zh-CN" altLang="en-US" sz="1600"/>
              <a:t>	&lt;property&gt;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	&lt;name&gt;dfs.replication&lt;/name&gt;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	&lt;value&gt;</a:t>
            </a:r>
            <a:r>
              <a:rPr lang="en-US" altLang="zh-CN" sz="1600"/>
              <a:t>2</a:t>
            </a:r>
            <a:r>
              <a:rPr lang="zh-CN" altLang="en-US" sz="1600"/>
              <a:t>&lt;/value&gt;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&lt;/property&gt;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en-US" altLang="zh-CN" sz="1600"/>
              <a:t>	</a:t>
            </a:r>
            <a:r>
              <a:rPr lang="zh-CN" altLang="en-US" sz="1600"/>
              <a:t>&lt;property&gt;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	&lt;name&gt;dfs.namenode.secondary.http-address&lt;/name&gt;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	&lt;value&gt;</a:t>
            </a:r>
            <a:r>
              <a:rPr lang="en-US" altLang="zh-CN" sz="1600"/>
              <a:t>hadoop</a:t>
            </a:r>
            <a:r>
              <a:rPr lang="zh-CN" altLang="en-US" sz="1600"/>
              <a:t>100:50090&lt;/value&gt;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&lt;/property&gt;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&lt;/configuration&gt;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yarn</a:t>
            </a:r>
            <a:r>
              <a:rPr lang="zh-CN" altLang="en-US" dirty="0">
                <a:sym typeface="+mn-ea"/>
              </a:rPr>
              <a:t>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70000"/>
              </a:lnSpc>
            </a:pPr>
            <a:r>
              <a:rPr lang="zh-CN" altLang="en-US" sz="1600"/>
              <a:t>&lt;configuration&gt;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&lt;property&gt;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	&lt;name&gt;yarn.nodemanager.aux-services&lt;/name&gt;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	&lt;value&gt;mapreduce_shuffle&lt;/value&gt;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zh-CN" altLang="en-US" sz="1600"/>
              <a:t>	&lt;/property&gt;</a:t>
            </a:r>
            <a:endParaRPr lang="zh-CN" altLang="en-US" sz="1600"/>
          </a:p>
          <a:p>
            <a:pPr>
              <a:lnSpc>
                <a:spcPct val="70000"/>
              </a:lnSpc>
            </a:pPr>
            <a:r>
              <a:rPr lang="en-US" altLang="zh-CN" sz="1600"/>
              <a:t>	&lt;property&gt;</a:t>
            </a:r>
            <a:endParaRPr lang="en-US" altLang="zh-CN" sz="1600"/>
          </a:p>
          <a:p>
            <a:pPr>
              <a:lnSpc>
                <a:spcPct val="70000"/>
              </a:lnSpc>
            </a:pPr>
            <a:r>
              <a:rPr lang="en-US" altLang="zh-CN" sz="1600"/>
              <a:t>		&lt;name&gt;yarn.resourcemanager.hostname&lt;/name&gt;</a:t>
            </a:r>
            <a:endParaRPr lang="en-US" altLang="zh-CN" sz="1600"/>
          </a:p>
          <a:p>
            <a:pPr>
              <a:lnSpc>
                <a:spcPct val="70000"/>
              </a:lnSpc>
            </a:pPr>
            <a:r>
              <a:rPr lang="en-US" altLang="zh-CN" sz="1600"/>
              <a:t>		&lt;value&gt;hadoop100&lt;/value&gt;</a:t>
            </a:r>
            <a:endParaRPr lang="en-US" altLang="zh-CN" sz="1600"/>
          </a:p>
          <a:p>
            <a:pPr>
              <a:lnSpc>
                <a:spcPct val="70000"/>
              </a:lnSpc>
            </a:pPr>
            <a:r>
              <a:rPr lang="en-US" altLang="zh-CN" sz="1600"/>
              <a:t>	&lt;/property&gt; </a:t>
            </a:r>
            <a:endParaRPr lang="en-US" altLang="zh-CN" sz="1600"/>
          </a:p>
          <a:p>
            <a:pPr>
              <a:lnSpc>
                <a:spcPct val="70000"/>
              </a:lnSpc>
            </a:pPr>
            <a:r>
              <a:rPr lang="zh-CN" altLang="en-US" sz="1600"/>
              <a:t>&lt;/configuration&gt;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mapred-site.xml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>
                <a:solidFill>
                  <a:srgbClr val="FF0000"/>
                </a:solidFill>
              </a:rPr>
              <a:t>mv mapred-site.xml.template  mapred-site.xml</a:t>
            </a:r>
            <a:endParaRPr lang="en-US" altLang="zh-CN" sz="1800">
              <a:solidFill>
                <a:srgbClr val="FF0000"/>
              </a:solidFill>
            </a:endParaRPr>
          </a:p>
          <a:p>
            <a:r>
              <a:rPr lang="zh-CN" altLang="en-US" sz="1800"/>
              <a:t>&lt;configuration&gt;</a:t>
            </a:r>
            <a:endParaRPr lang="zh-CN" altLang="en-US" sz="1800"/>
          </a:p>
          <a:p>
            <a:r>
              <a:rPr lang="zh-CN" altLang="en-US" sz="1800"/>
              <a:t>	&lt;property&gt;</a:t>
            </a:r>
            <a:endParaRPr lang="zh-CN" altLang="en-US" sz="1800"/>
          </a:p>
          <a:p>
            <a:r>
              <a:rPr lang="zh-CN" altLang="en-US" sz="1800"/>
              <a:t>		&lt;name&gt;mapreduce.framework.name&lt;/name&gt;</a:t>
            </a:r>
            <a:endParaRPr lang="zh-CN" altLang="en-US" sz="1800"/>
          </a:p>
          <a:p>
            <a:r>
              <a:rPr lang="zh-CN" altLang="en-US" sz="1800"/>
              <a:t>		&lt;value&gt;yarn&lt;/value&gt;</a:t>
            </a:r>
            <a:endParaRPr lang="zh-CN" altLang="en-US" sz="1800"/>
          </a:p>
          <a:p>
            <a:r>
              <a:rPr lang="zh-CN" altLang="en-US" sz="1800"/>
              <a:t>	&lt;/property&gt;</a:t>
            </a:r>
            <a:endParaRPr lang="zh-CN" altLang="en-US" sz="1800"/>
          </a:p>
          <a:p>
            <a:r>
              <a:rPr lang="zh-CN" altLang="en-US" sz="1800"/>
              <a:t>&lt;/configuration&gt;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服务器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6305" y="1691005"/>
            <a:ext cx="7667625" cy="4114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slaves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hadoop101</a:t>
            </a:r>
            <a:endParaRPr lang="en-US" altLang="zh-CN"/>
          </a:p>
          <a:p>
            <a:r>
              <a:rPr lang="en-US" altLang="zh-CN"/>
              <a:t>hadoop102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Hadoop</a:t>
            </a:r>
            <a:r>
              <a:rPr lang="zh-CN" altLang="en-US">
                <a:sym typeface="+mn-ea"/>
              </a:rPr>
              <a:t>集群搭建文档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>
                <a:sym typeface="+mn-ea"/>
              </a:rPr>
              <a:t>集群搭建请参考</a:t>
            </a:r>
            <a:r>
              <a:rPr lang="en-US" altLang="zh-CN">
                <a:sym typeface="+mn-ea"/>
              </a:rPr>
              <a:t>&lt;&lt;Hadoop</a:t>
            </a:r>
            <a:r>
              <a:rPr lang="zh-CN" altLang="en-US">
                <a:sym typeface="+mn-ea"/>
              </a:rPr>
              <a:t>集群搭建文档</a:t>
            </a:r>
            <a:r>
              <a:rPr lang="en-US" altLang="zh-CN">
                <a:sym typeface="+mn-ea"/>
              </a:rPr>
              <a:t>.docx&gt;&gt;</a:t>
            </a:r>
            <a:endParaRPr lang="en-US" altLang="zh-CN">
              <a:sym typeface="+mn-ea"/>
            </a:endParaRPr>
          </a:p>
          <a:p>
            <a:pPr marL="800100" lvl="1" indent="-34290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000">
                <a:sym typeface="+mn-ea"/>
              </a:rPr>
              <a:t>包含</a:t>
            </a:r>
            <a:r>
              <a:rPr lang="zh-CN" altLang="en-US">
                <a:sym typeface="+mn-ea"/>
              </a:rPr>
              <a:t>伪分布集群搭建和分布式集群搭建</a:t>
            </a:r>
            <a:endParaRPr lang="zh-CN" altLang="en-US" sz="2000">
              <a:sym typeface="+mn-ea"/>
            </a:endParaRPr>
          </a:p>
          <a:p>
            <a:pPr lvl="1">
              <a:buClr>
                <a:srgbClr val="4472C4"/>
              </a:buClr>
              <a:buFont typeface="Wingdings" panose="05000000000000000000" charset="0"/>
            </a:pPr>
            <a:endParaRPr lang="en-US" altLang="zh-CN" sz="2000"/>
          </a:p>
          <a:p>
            <a:pPr marL="342900" indent="-342900">
              <a:buClr>
                <a:srgbClr val="4472C4"/>
              </a:buClr>
              <a:buFont typeface="Wingdings" panose="05000000000000000000" charset="0"/>
              <a:buChar char=""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3651250" y="2593975"/>
            <a:ext cx="4563110" cy="1325880"/>
          </a:xfrm>
        </p:spPr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 smtClean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机架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0180" y="1053465"/>
            <a:ext cx="4678680" cy="53574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文本框 9"/>
          <p:cNvSpPr txBox="1">
            <a:spLocks noChangeArrowheads="1"/>
          </p:cNvSpPr>
          <p:nvPr/>
        </p:nvSpPr>
        <p:spPr bwMode="auto">
          <a:xfrm>
            <a:off x="5762625" y="2789238"/>
            <a:ext cx="24161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Part  01</a:t>
            </a:r>
            <a:endParaRPr lang="zh-CN" altLang="en-US" sz="3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32" name="TextBox 50"/>
          <p:cNvSpPr txBox="1">
            <a:spLocks noChangeArrowheads="1"/>
          </p:cNvSpPr>
          <p:nvPr/>
        </p:nvSpPr>
        <p:spPr bwMode="auto">
          <a:xfrm>
            <a:off x="4321175" y="3465513"/>
            <a:ext cx="25679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hadoop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hadoop</a:t>
            </a:r>
            <a:r>
              <a:rPr lang="zh-CN" altLang="en-US"/>
              <a:t>概述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2800">
                <a:sym typeface="+mn-ea"/>
              </a:rPr>
              <a:t>我们生活在一个数据大爆炸的时代，数据飞快的增长，急需解决海量数据的存储和计算问题</a:t>
            </a:r>
            <a:r>
              <a:rPr lang="zh-CN" altLang="en-US" sz="2800">
                <a:sym typeface="+mn-ea"/>
              </a:rPr>
              <a:t>。</a:t>
            </a:r>
            <a:endParaRPr lang="en-US" altLang="zh-CN" sz="2800"/>
          </a:p>
          <a:p>
            <a:pPr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en-US" altLang="zh-CN" sz="2800"/>
              <a:t>Hadoop是</a:t>
            </a:r>
            <a:r>
              <a:rPr lang="zh-CN" altLang="en-US" sz="2800"/>
              <a:t>一个</a:t>
            </a:r>
            <a:r>
              <a:rPr lang="en-US" altLang="zh-CN" sz="2800"/>
              <a:t>适合海量数据的</a:t>
            </a:r>
            <a:r>
              <a:rPr lang="en-US" altLang="zh-CN" sz="2800">
                <a:solidFill>
                  <a:srgbClr val="FF0000"/>
                </a:solidFill>
              </a:rPr>
              <a:t>分布式存储</a:t>
            </a:r>
            <a:r>
              <a:rPr lang="en-US" altLang="zh-CN" sz="2800"/>
              <a:t>和</a:t>
            </a:r>
            <a:r>
              <a:rPr lang="en-US" altLang="zh-CN" sz="2800">
                <a:solidFill>
                  <a:srgbClr val="FF0000"/>
                </a:solidFill>
              </a:rPr>
              <a:t>分布式计算</a:t>
            </a:r>
            <a:r>
              <a:rPr lang="en-US" altLang="zh-CN" sz="2800"/>
              <a:t>平台</a:t>
            </a:r>
            <a:r>
              <a:rPr lang="zh-CN" altLang="en-US"/>
              <a:t>。</a:t>
            </a:r>
            <a:endParaRPr lang="zh-CN" altLang="en-US" sz="2000"/>
          </a:p>
          <a:p>
            <a:pPr lvl="0">
              <a:buClr>
                <a:srgbClr val="4472C4"/>
              </a:buClr>
              <a:buFont typeface="Wingdings" panose="05000000000000000000" charset="0"/>
              <a:buChar char=""/>
            </a:pPr>
            <a:r>
              <a:rPr lang="zh-CN" altLang="en-US" sz="2800"/>
              <a:t>作者</a:t>
            </a:r>
            <a:r>
              <a:rPr lang="en-US" altLang="zh-CN" sz="2800"/>
              <a:t>Doug Cutting </a:t>
            </a:r>
            <a:r>
              <a:rPr lang="zh-CN" altLang="en-US" sz="2800"/>
              <a:t>受</a:t>
            </a:r>
            <a:r>
              <a:rPr lang="en-US" altLang="zh-CN" sz="2800"/>
              <a:t>Google</a:t>
            </a:r>
            <a:r>
              <a:rPr lang="zh-CN" altLang="en-US" sz="2800"/>
              <a:t>三篇论文的启发，开发了</a:t>
            </a:r>
            <a:r>
              <a:rPr lang="en-US" altLang="zh-CN" sz="2800"/>
              <a:t>hadoop</a:t>
            </a:r>
            <a:r>
              <a:rPr lang="zh-CN" altLang="en-US" sz="2800"/>
              <a:t>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分布式存储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 6"/>
          <p:cNvSpPr/>
          <p:nvPr/>
        </p:nvSpPr>
        <p:spPr bwMode="auto">
          <a:xfrm>
            <a:off x="1864995" y="2994660"/>
            <a:ext cx="732790" cy="78168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7" name=" 167"/>
          <p:cNvSpPr/>
          <p:nvPr/>
        </p:nvSpPr>
        <p:spPr>
          <a:xfrm>
            <a:off x="4297680" y="2586355"/>
            <a:ext cx="889000" cy="14852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>
                <a:solidFill>
                  <a:srgbClr val="FFFFFF"/>
                </a:solidFill>
              </a:rPr>
              <a:t>文件系统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7"/>
          <p:cNvSpPr/>
          <p:nvPr/>
        </p:nvSpPr>
        <p:spPr bwMode="auto">
          <a:xfrm>
            <a:off x="7599680" y="2165985"/>
            <a:ext cx="947420" cy="56642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br>
              <a:rPr lang="zh-CN" altLang="en-US" sz="1400" dirty="0">
                <a:solidFill>
                  <a:schemeClr val="tx1"/>
                </a:solidFill>
              </a:rPr>
            </a:br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8" name=" 7"/>
          <p:cNvSpPr/>
          <p:nvPr/>
        </p:nvSpPr>
        <p:spPr bwMode="auto">
          <a:xfrm>
            <a:off x="7599680" y="3054350"/>
            <a:ext cx="947420" cy="56642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br>
              <a:rPr lang="zh-CN" altLang="en-US" sz="1400" dirty="0">
                <a:solidFill>
                  <a:schemeClr val="tx1"/>
                </a:solidFill>
              </a:rPr>
            </a:br>
            <a:r>
              <a:rPr lang="zh-CN" altLang="en-US" sz="1400" dirty="0">
                <a:solidFill>
                  <a:schemeClr val="tx1"/>
                </a:solidFill>
              </a:rPr>
              <a:t>服务器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9" name=" 7"/>
          <p:cNvSpPr/>
          <p:nvPr/>
        </p:nvSpPr>
        <p:spPr bwMode="auto">
          <a:xfrm>
            <a:off x="7599680" y="3855085"/>
            <a:ext cx="947420" cy="56642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br>
              <a:rPr lang="zh-CN" altLang="en-US" sz="1400" dirty="0">
                <a:sym typeface="+mn-ea"/>
              </a:rPr>
            </a:br>
            <a:r>
              <a:rPr lang="zh-CN" altLang="en-US" sz="1400" dirty="0">
                <a:sym typeface="+mn-ea"/>
              </a:rPr>
              <a:t>服务器</a:t>
            </a:r>
            <a:r>
              <a:rPr lang="en-US" altLang="zh-CN" sz="1400" dirty="0">
                <a:sym typeface="+mn-ea"/>
              </a:rPr>
              <a:t>C</a:t>
            </a:r>
            <a:endParaRPr lang="en-US" altLang="zh-CN" sz="1400" dirty="0">
              <a:solidFill>
                <a:srgbClr val="FFFFFF"/>
              </a:solidFill>
              <a:sym typeface="+mn-ea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715260" y="3599815"/>
            <a:ext cx="15627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59735" y="2883535"/>
            <a:ext cx="1074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读取数据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2695575" y="3141345"/>
            <a:ext cx="15824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959735" y="3314065"/>
            <a:ext cx="1074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</a:rPr>
              <a:t>写入数据</a:t>
            </a:r>
            <a:endParaRPr lang="zh-CN" altLang="en-US" sz="1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177155" y="2399030"/>
            <a:ext cx="2471420" cy="51752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67" idx="3"/>
          </p:cNvCxnSpPr>
          <p:nvPr/>
        </p:nvCxnSpPr>
        <p:spPr>
          <a:xfrm>
            <a:off x="5186680" y="3329305"/>
            <a:ext cx="239331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206365" y="3688080"/>
            <a:ext cx="2393315" cy="4006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分布式存储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6" name=" 6"/>
          <p:cNvSpPr/>
          <p:nvPr/>
        </p:nvSpPr>
        <p:spPr bwMode="auto">
          <a:xfrm>
            <a:off x="1493520" y="2971165"/>
            <a:ext cx="732790" cy="781685"/>
          </a:xfrm>
          <a:custGeom>
            <a:avLst/>
            <a:gdLst>
              <a:gd name="T0" fmla="*/ 1052180 w 1822450"/>
              <a:gd name="T1" fmla="*/ 1891814 h 1912938"/>
              <a:gd name="T2" fmla="*/ 834486 w 1822450"/>
              <a:gd name="T3" fmla="*/ 1843067 h 1912938"/>
              <a:gd name="T4" fmla="*/ 702457 w 1822450"/>
              <a:gd name="T5" fmla="*/ 1904601 h 1912938"/>
              <a:gd name="T6" fmla="*/ 1654740 w 1822450"/>
              <a:gd name="T7" fmla="*/ 1644404 h 1912938"/>
              <a:gd name="T8" fmla="*/ 1553494 w 1822450"/>
              <a:gd name="T9" fmla="*/ 1640423 h 1912938"/>
              <a:gd name="T10" fmla="*/ 1385313 w 1822450"/>
              <a:gd name="T11" fmla="*/ 1639229 h 1912938"/>
              <a:gd name="T12" fmla="*/ 1338497 w 1822450"/>
              <a:gd name="T13" fmla="*/ 1607788 h 1912938"/>
              <a:gd name="T14" fmla="*/ 436229 w 1822450"/>
              <a:gd name="T15" fmla="*/ 1649976 h 1912938"/>
              <a:gd name="T16" fmla="*/ 265376 w 1822450"/>
              <a:gd name="T17" fmla="*/ 1639229 h 1912938"/>
              <a:gd name="T18" fmla="*/ 148309 w 1822450"/>
              <a:gd name="T19" fmla="*/ 1649577 h 1912938"/>
              <a:gd name="T20" fmla="*/ 624432 w 1822450"/>
              <a:gd name="T21" fmla="*/ 1289910 h 1912938"/>
              <a:gd name="T22" fmla="*/ 583933 w 1822450"/>
              <a:gd name="T23" fmla="*/ 1302672 h 1912938"/>
              <a:gd name="T24" fmla="*/ 1245239 w 1822450"/>
              <a:gd name="T25" fmla="*/ 1301091 h 1912938"/>
              <a:gd name="T26" fmla="*/ 1203152 w 1822450"/>
              <a:gd name="T27" fmla="*/ 1281551 h 1912938"/>
              <a:gd name="T28" fmla="*/ 110393 w 1822450"/>
              <a:gd name="T29" fmla="*/ 1147347 h 1912938"/>
              <a:gd name="T30" fmla="*/ 86508 w 1822450"/>
              <a:gd name="T31" fmla="*/ 1182918 h 1912938"/>
              <a:gd name="T32" fmla="*/ 1760008 w 1822450"/>
              <a:gd name="T33" fmla="*/ 1169884 h 1912938"/>
              <a:gd name="T34" fmla="*/ 1709636 w 1822450"/>
              <a:gd name="T35" fmla="*/ 1166651 h 1912938"/>
              <a:gd name="T36" fmla="*/ 366123 w 1822450"/>
              <a:gd name="T37" fmla="*/ 583339 h 1912938"/>
              <a:gd name="T38" fmla="*/ 468306 w 1822450"/>
              <a:gd name="T39" fmla="*/ 1328065 h 1912938"/>
              <a:gd name="T40" fmla="*/ 96264 w 1822450"/>
              <a:gd name="T41" fmla="*/ 768237 h 1912938"/>
              <a:gd name="T42" fmla="*/ 1183 w 1822450"/>
              <a:gd name="T43" fmla="*/ 654059 h 1912938"/>
              <a:gd name="T44" fmla="*/ 1654601 w 1822450"/>
              <a:gd name="T45" fmla="*/ 539486 h 1912938"/>
              <a:gd name="T46" fmla="*/ 1777799 w 1822450"/>
              <a:gd name="T47" fmla="*/ 1076207 h 1912938"/>
              <a:gd name="T48" fmla="*/ 1669211 w 1822450"/>
              <a:gd name="T49" fmla="*/ 1082926 h 1912938"/>
              <a:gd name="T50" fmla="*/ 1379381 w 1822450"/>
              <a:gd name="T51" fmla="*/ 1258406 h 1912938"/>
              <a:gd name="T52" fmla="*/ 1596951 w 1822450"/>
              <a:gd name="T53" fmla="*/ 534744 h 1912938"/>
              <a:gd name="T54" fmla="*/ 1341509 w 1822450"/>
              <a:gd name="T55" fmla="*/ 631970 h 1912938"/>
              <a:gd name="T56" fmla="*/ 1211058 w 1822450"/>
              <a:gd name="T57" fmla="*/ 878592 h 1912938"/>
              <a:gd name="T58" fmla="*/ 913390 w 1822450"/>
              <a:gd name="T59" fmla="*/ 1388436 h 1912938"/>
              <a:gd name="T60" fmla="*/ 620862 w 1822450"/>
              <a:gd name="T61" fmla="*/ 1012575 h 1912938"/>
              <a:gd name="T62" fmla="*/ 490410 w 1822450"/>
              <a:gd name="T63" fmla="*/ 658450 h 1912938"/>
              <a:gd name="T64" fmla="*/ 791239 w 1822450"/>
              <a:gd name="T65" fmla="*/ 477436 h 1912938"/>
              <a:gd name="T66" fmla="*/ 930565 w 1822450"/>
              <a:gd name="T67" fmla="*/ 340686 h 1912938"/>
              <a:gd name="T68" fmla="*/ 1525019 w 1822450"/>
              <a:gd name="T69" fmla="*/ 348987 h 1912938"/>
              <a:gd name="T70" fmla="*/ 1543211 w 1822450"/>
              <a:gd name="T71" fmla="*/ 320925 h 1912938"/>
              <a:gd name="T72" fmla="*/ 361253 w 1822450"/>
              <a:gd name="T73" fmla="*/ 309859 h 1912938"/>
              <a:gd name="T74" fmla="*/ 388900 w 1822450"/>
              <a:gd name="T75" fmla="*/ 340686 h 1912938"/>
              <a:gd name="T76" fmla="*/ 1589483 w 1822450"/>
              <a:gd name="T77" fmla="*/ 183386 h 1912938"/>
              <a:gd name="T78" fmla="*/ 1537279 w 1822450"/>
              <a:gd name="T79" fmla="*/ 257688 h 1912938"/>
              <a:gd name="T80" fmla="*/ 1630219 w 1822450"/>
              <a:gd name="T81" fmla="*/ 376257 h 1912938"/>
              <a:gd name="T82" fmla="*/ 1556658 w 1822450"/>
              <a:gd name="T83" fmla="*/ 503916 h 1912938"/>
              <a:gd name="T84" fmla="*/ 1370381 w 1822450"/>
              <a:gd name="T85" fmla="*/ 446213 h 1912938"/>
              <a:gd name="T86" fmla="*/ 1339928 w 1822450"/>
              <a:gd name="T87" fmla="*/ 311439 h 1912938"/>
              <a:gd name="T88" fmla="*/ 1371963 w 1822450"/>
              <a:gd name="T89" fmla="*/ 194056 h 1912938"/>
              <a:gd name="T90" fmla="*/ 478954 w 1822450"/>
              <a:gd name="T91" fmla="*/ 223304 h 1912938"/>
              <a:gd name="T92" fmla="*/ 457626 w 1822450"/>
              <a:gd name="T93" fmla="*/ 275474 h 1912938"/>
              <a:gd name="T94" fmla="*/ 476585 w 1822450"/>
              <a:gd name="T95" fmla="*/ 405900 h 1912938"/>
              <a:gd name="T96" fmla="*/ 374682 w 1822450"/>
              <a:gd name="T97" fmla="*/ 531187 h 1912938"/>
              <a:gd name="T98" fmla="*/ 206423 w 1822450"/>
              <a:gd name="T99" fmla="*/ 401156 h 1912938"/>
              <a:gd name="T100" fmla="*/ 203659 w 1822450"/>
              <a:gd name="T101" fmla="*/ 280612 h 1912938"/>
              <a:gd name="T102" fmla="*/ 318991 w 1822450"/>
              <a:gd name="T103" fmla="*/ 160462 h 1912938"/>
              <a:gd name="T104" fmla="*/ 951483 w 1822450"/>
              <a:gd name="T105" fmla="*/ 193267 h 1912938"/>
              <a:gd name="T106" fmla="*/ 978320 w 1822450"/>
              <a:gd name="T107" fmla="*/ 240299 h 1912938"/>
              <a:gd name="T108" fmla="*/ 1028839 w 1822450"/>
              <a:gd name="T109" fmla="*/ 19762 h 1912938"/>
              <a:gd name="T110" fmla="*/ 985031 w 1822450"/>
              <a:gd name="T111" fmla="*/ 122916 h 1912938"/>
              <a:gd name="T112" fmla="*/ 1097906 w 1822450"/>
              <a:gd name="T113" fmla="*/ 194847 h 1912938"/>
              <a:gd name="T114" fmla="*/ 1067122 w 1822450"/>
              <a:gd name="T115" fmla="*/ 354520 h 1912938"/>
              <a:gd name="T116" fmla="*/ 893862 w 1822450"/>
              <a:gd name="T117" fmla="*/ 476646 h 1912938"/>
              <a:gd name="T118" fmla="*/ 745465 w 1822450"/>
              <a:gd name="T119" fmla="*/ 315392 h 1912938"/>
              <a:gd name="T120" fmla="*/ 746649 w 1822450"/>
              <a:gd name="T121" fmla="*/ 154929 h 1912938"/>
              <a:gd name="T122" fmla="*/ 892678 w 1822450"/>
              <a:gd name="T123" fmla="*/ 3162 h 19129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822450" h="1912938">
                <a:moveTo>
                  <a:pt x="987425" y="1839913"/>
                </a:moveTo>
                <a:lnTo>
                  <a:pt x="1085699" y="1839913"/>
                </a:lnTo>
                <a:lnTo>
                  <a:pt x="1094850" y="1845932"/>
                </a:lnTo>
                <a:lnTo>
                  <a:pt x="1104399" y="1852753"/>
                </a:lnTo>
                <a:lnTo>
                  <a:pt x="1115141" y="1860778"/>
                </a:lnTo>
                <a:lnTo>
                  <a:pt x="1126282" y="1870407"/>
                </a:lnTo>
                <a:lnTo>
                  <a:pt x="1131454" y="1874821"/>
                </a:lnTo>
                <a:lnTo>
                  <a:pt x="1135831" y="1879636"/>
                </a:lnTo>
                <a:lnTo>
                  <a:pt x="1139809" y="1884450"/>
                </a:lnTo>
                <a:lnTo>
                  <a:pt x="1142594" y="1888864"/>
                </a:lnTo>
                <a:lnTo>
                  <a:pt x="1144982" y="1893679"/>
                </a:lnTo>
                <a:lnTo>
                  <a:pt x="1145777" y="1895685"/>
                </a:lnTo>
                <a:lnTo>
                  <a:pt x="1146175" y="1897691"/>
                </a:lnTo>
                <a:lnTo>
                  <a:pt x="1145777" y="1900500"/>
                </a:lnTo>
                <a:lnTo>
                  <a:pt x="1144982" y="1902907"/>
                </a:lnTo>
                <a:lnTo>
                  <a:pt x="1142992" y="1905315"/>
                </a:lnTo>
                <a:lnTo>
                  <a:pt x="1140605" y="1907321"/>
                </a:lnTo>
                <a:lnTo>
                  <a:pt x="1137422" y="1908926"/>
                </a:lnTo>
                <a:lnTo>
                  <a:pt x="1133046" y="1910531"/>
                </a:lnTo>
                <a:lnTo>
                  <a:pt x="1127475" y="1911735"/>
                </a:lnTo>
                <a:lnTo>
                  <a:pt x="1120712" y="1912537"/>
                </a:lnTo>
                <a:lnTo>
                  <a:pt x="1112754" y="1912938"/>
                </a:lnTo>
                <a:lnTo>
                  <a:pt x="1105195" y="1912938"/>
                </a:lnTo>
                <a:lnTo>
                  <a:pt x="1098033" y="1912537"/>
                </a:lnTo>
                <a:lnTo>
                  <a:pt x="1091269" y="1911735"/>
                </a:lnTo>
                <a:lnTo>
                  <a:pt x="1084903" y="1910130"/>
                </a:lnTo>
                <a:lnTo>
                  <a:pt x="1078537" y="1908525"/>
                </a:lnTo>
                <a:lnTo>
                  <a:pt x="1072569" y="1906920"/>
                </a:lnTo>
                <a:lnTo>
                  <a:pt x="1066601" y="1904914"/>
                </a:lnTo>
                <a:lnTo>
                  <a:pt x="1061031" y="1902105"/>
                </a:lnTo>
                <a:lnTo>
                  <a:pt x="1055859" y="1899697"/>
                </a:lnTo>
                <a:lnTo>
                  <a:pt x="1045514" y="1893679"/>
                </a:lnTo>
                <a:lnTo>
                  <a:pt x="1035965" y="1887259"/>
                </a:lnTo>
                <a:lnTo>
                  <a:pt x="1026416" y="1880438"/>
                </a:lnTo>
                <a:lnTo>
                  <a:pt x="1022438" y="1878031"/>
                </a:lnTo>
                <a:lnTo>
                  <a:pt x="1019255" y="1876827"/>
                </a:lnTo>
                <a:lnTo>
                  <a:pt x="1018459" y="1876827"/>
                </a:lnTo>
                <a:lnTo>
                  <a:pt x="1017663" y="1876827"/>
                </a:lnTo>
                <a:lnTo>
                  <a:pt x="1016470" y="1877629"/>
                </a:lnTo>
                <a:lnTo>
                  <a:pt x="1015674" y="1878833"/>
                </a:lnTo>
                <a:lnTo>
                  <a:pt x="1015276" y="1880037"/>
                </a:lnTo>
                <a:lnTo>
                  <a:pt x="1014083" y="1880839"/>
                </a:lnTo>
                <a:lnTo>
                  <a:pt x="1013685" y="1881241"/>
                </a:lnTo>
                <a:lnTo>
                  <a:pt x="1012889" y="1881241"/>
                </a:lnTo>
                <a:lnTo>
                  <a:pt x="1002146" y="1880839"/>
                </a:lnTo>
                <a:lnTo>
                  <a:pt x="995781" y="1880438"/>
                </a:lnTo>
                <a:lnTo>
                  <a:pt x="993393" y="1880037"/>
                </a:lnTo>
                <a:lnTo>
                  <a:pt x="991802" y="1879234"/>
                </a:lnTo>
                <a:lnTo>
                  <a:pt x="989812" y="1870006"/>
                </a:lnTo>
                <a:lnTo>
                  <a:pt x="988619" y="1861580"/>
                </a:lnTo>
                <a:lnTo>
                  <a:pt x="988221" y="1855160"/>
                </a:lnTo>
                <a:lnTo>
                  <a:pt x="988221" y="1850747"/>
                </a:lnTo>
                <a:lnTo>
                  <a:pt x="988221" y="1847136"/>
                </a:lnTo>
                <a:lnTo>
                  <a:pt x="988619" y="1844728"/>
                </a:lnTo>
                <a:lnTo>
                  <a:pt x="989017" y="1843123"/>
                </a:lnTo>
                <a:lnTo>
                  <a:pt x="987425" y="1839913"/>
                </a:lnTo>
                <a:close/>
                <a:moveTo>
                  <a:pt x="739926" y="1839913"/>
                </a:moveTo>
                <a:lnTo>
                  <a:pt x="838200" y="1839913"/>
                </a:lnTo>
                <a:lnTo>
                  <a:pt x="836608" y="1843123"/>
                </a:lnTo>
                <a:lnTo>
                  <a:pt x="837006" y="1844728"/>
                </a:lnTo>
                <a:lnTo>
                  <a:pt x="837404" y="1847136"/>
                </a:lnTo>
                <a:lnTo>
                  <a:pt x="837404" y="1850747"/>
                </a:lnTo>
                <a:lnTo>
                  <a:pt x="837404" y="1855160"/>
                </a:lnTo>
                <a:lnTo>
                  <a:pt x="837006" y="1861580"/>
                </a:lnTo>
                <a:lnTo>
                  <a:pt x="835813" y="1870006"/>
                </a:lnTo>
                <a:lnTo>
                  <a:pt x="833823" y="1879234"/>
                </a:lnTo>
                <a:lnTo>
                  <a:pt x="831834" y="1880037"/>
                </a:lnTo>
                <a:lnTo>
                  <a:pt x="829447" y="1880438"/>
                </a:lnTo>
                <a:lnTo>
                  <a:pt x="823479" y="1880839"/>
                </a:lnTo>
                <a:lnTo>
                  <a:pt x="812338" y="1881241"/>
                </a:lnTo>
                <a:lnTo>
                  <a:pt x="811542" y="1881241"/>
                </a:lnTo>
                <a:lnTo>
                  <a:pt x="810747" y="1880839"/>
                </a:lnTo>
                <a:lnTo>
                  <a:pt x="810349" y="1880037"/>
                </a:lnTo>
                <a:lnTo>
                  <a:pt x="809553" y="1878833"/>
                </a:lnTo>
                <a:lnTo>
                  <a:pt x="809155" y="1877629"/>
                </a:lnTo>
                <a:lnTo>
                  <a:pt x="807962" y="1876827"/>
                </a:lnTo>
                <a:lnTo>
                  <a:pt x="807166" y="1876827"/>
                </a:lnTo>
                <a:lnTo>
                  <a:pt x="806370" y="1876827"/>
                </a:lnTo>
                <a:lnTo>
                  <a:pt x="803187" y="1878031"/>
                </a:lnTo>
                <a:lnTo>
                  <a:pt x="799209" y="1880438"/>
                </a:lnTo>
                <a:lnTo>
                  <a:pt x="789660" y="1887259"/>
                </a:lnTo>
                <a:lnTo>
                  <a:pt x="780111" y="1893679"/>
                </a:lnTo>
                <a:lnTo>
                  <a:pt x="769368" y="1899697"/>
                </a:lnTo>
                <a:lnTo>
                  <a:pt x="764594" y="1902105"/>
                </a:lnTo>
                <a:lnTo>
                  <a:pt x="758626" y="1904914"/>
                </a:lnTo>
                <a:lnTo>
                  <a:pt x="753056" y="1906920"/>
                </a:lnTo>
                <a:lnTo>
                  <a:pt x="747088" y="1908525"/>
                </a:lnTo>
                <a:lnTo>
                  <a:pt x="740722" y="1910130"/>
                </a:lnTo>
                <a:lnTo>
                  <a:pt x="733958" y="1911735"/>
                </a:lnTo>
                <a:lnTo>
                  <a:pt x="727194" y="1912537"/>
                </a:lnTo>
                <a:lnTo>
                  <a:pt x="720032" y="1912938"/>
                </a:lnTo>
                <a:lnTo>
                  <a:pt x="712473" y="1912938"/>
                </a:lnTo>
                <a:lnTo>
                  <a:pt x="704913" y="1912537"/>
                </a:lnTo>
                <a:lnTo>
                  <a:pt x="700139" y="1912136"/>
                </a:lnTo>
                <a:lnTo>
                  <a:pt x="695365" y="1911333"/>
                </a:lnTo>
                <a:lnTo>
                  <a:pt x="691386" y="1909728"/>
                </a:lnTo>
                <a:lnTo>
                  <a:pt x="687805" y="1908926"/>
                </a:lnTo>
                <a:lnTo>
                  <a:pt x="685020" y="1907321"/>
                </a:lnTo>
                <a:lnTo>
                  <a:pt x="683031" y="1905716"/>
                </a:lnTo>
                <a:lnTo>
                  <a:pt x="681041" y="1903710"/>
                </a:lnTo>
                <a:lnTo>
                  <a:pt x="680245" y="1902105"/>
                </a:lnTo>
                <a:lnTo>
                  <a:pt x="679450" y="1900099"/>
                </a:lnTo>
                <a:lnTo>
                  <a:pt x="679450" y="1898093"/>
                </a:lnTo>
                <a:lnTo>
                  <a:pt x="679848" y="1895685"/>
                </a:lnTo>
                <a:lnTo>
                  <a:pt x="680245" y="1893679"/>
                </a:lnTo>
                <a:lnTo>
                  <a:pt x="681439" y="1891673"/>
                </a:lnTo>
                <a:lnTo>
                  <a:pt x="684224" y="1886457"/>
                </a:lnTo>
                <a:lnTo>
                  <a:pt x="687805" y="1881642"/>
                </a:lnTo>
                <a:lnTo>
                  <a:pt x="692182" y="1876827"/>
                </a:lnTo>
                <a:lnTo>
                  <a:pt x="697354" y="1872012"/>
                </a:lnTo>
                <a:lnTo>
                  <a:pt x="702526" y="1866796"/>
                </a:lnTo>
                <a:lnTo>
                  <a:pt x="708494" y="1861981"/>
                </a:lnTo>
                <a:lnTo>
                  <a:pt x="720032" y="1853555"/>
                </a:lnTo>
                <a:lnTo>
                  <a:pt x="729581" y="1846333"/>
                </a:lnTo>
                <a:lnTo>
                  <a:pt x="739926" y="1839913"/>
                </a:lnTo>
                <a:close/>
                <a:moveTo>
                  <a:pt x="1538288" y="1614488"/>
                </a:moveTo>
                <a:lnTo>
                  <a:pt x="1616076" y="1614488"/>
                </a:lnTo>
                <a:lnTo>
                  <a:pt x="1619648" y="1616486"/>
                </a:lnTo>
                <a:lnTo>
                  <a:pt x="1628379" y="1622880"/>
                </a:lnTo>
                <a:lnTo>
                  <a:pt x="1640286" y="1631273"/>
                </a:lnTo>
                <a:lnTo>
                  <a:pt x="1646239" y="1636069"/>
                </a:lnTo>
                <a:lnTo>
                  <a:pt x="1651795" y="1641264"/>
                </a:lnTo>
                <a:lnTo>
                  <a:pt x="1656557" y="1646060"/>
                </a:lnTo>
                <a:lnTo>
                  <a:pt x="1660526" y="1651256"/>
                </a:lnTo>
                <a:lnTo>
                  <a:pt x="1661717" y="1653653"/>
                </a:lnTo>
                <a:lnTo>
                  <a:pt x="1662907" y="1656451"/>
                </a:lnTo>
                <a:lnTo>
                  <a:pt x="1663701" y="1658449"/>
                </a:lnTo>
                <a:lnTo>
                  <a:pt x="1663701" y="1660448"/>
                </a:lnTo>
                <a:lnTo>
                  <a:pt x="1663304" y="1662845"/>
                </a:lnTo>
                <a:lnTo>
                  <a:pt x="1662511" y="1664444"/>
                </a:lnTo>
                <a:lnTo>
                  <a:pt x="1661320" y="1666043"/>
                </a:lnTo>
                <a:lnTo>
                  <a:pt x="1659336" y="1668041"/>
                </a:lnTo>
                <a:lnTo>
                  <a:pt x="1656161" y="1669240"/>
                </a:lnTo>
                <a:lnTo>
                  <a:pt x="1652986" y="1670039"/>
                </a:lnTo>
                <a:lnTo>
                  <a:pt x="1648620" y="1670838"/>
                </a:lnTo>
                <a:lnTo>
                  <a:pt x="1643461" y="1671238"/>
                </a:lnTo>
                <a:lnTo>
                  <a:pt x="1637904" y="1671638"/>
                </a:lnTo>
                <a:lnTo>
                  <a:pt x="1631951" y="1671638"/>
                </a:lnTo>
                <a:lnTo>
                  <a:pt x="1625998" y="1671238"/>
                </a:lnTo>
                <a:lnTo>
                  <a:pt x="1620442" y="1670838"/>
                </a:lnTo>
                <a:lnTo>
                  <a:pt x="1615282" y="1669640"/>
                </a:lnTo>
                <a:lnTo>
                  <a:pt x="1610520" y="1668441"/>
                </a:lnTo>
                <a:lnTo>
                  <a:pt x="1605757" y="1666842"/>
                </a:lnTo>
                <a:lnTo>
                  <a:pt x="1600995" y="1665243"/>
                </a:lnTo>
                <a:lnTo>
                  <a:pt x="1592660" y="1661646"/>
                </a:lnTo>
                <a:lnTo>
                  <a:pt x="1584723" y="1656851"/>
                </a:lnTo>
                <a:lnTo>
                  <a:pt x="1576785" y="1651655"/>
                </a:lnTo>
                <a:lnTo>
                  <a:pt x="1569245" y="1646060"/>
                </a:lnTo>
                <a:lnTo>
                  <a:pt x="1566070" y="1644062"/>
                </a:lnTo>
                <a:lnTo>
                  <a:pt x="1564085" y="1643263"/>
                </a:lnTo>
                <a:lnTo>
                  <a:pt x="1562101" y="1643263"/>
                </a:lnTo>
                <a:lnTo>
                  <a:pt x="1561307" y="1643662"/>
                </a:lnTo>
                <a:lnTo>
                  <a:pt x="1560513" y="1645660"/>
                </a:lnTo>
                <a:lnTo>
                  <a:pt x="1559720" y="1646460"/>
                </a:lnTo>
                <a:lnTo>
                  <a:pt x="1558926" y="1647259"/>
                </a:lnTo>
                <a:lnTo>
                  <a:pt x="1550195" y="1646460"/>
                </a:lnTo>
                <a:lnTo>
                  <a:pt x="1545035" y="1646060"/>
                </a:lnTo>
                <a:lnTo>
                  <a:pt x="1543448" y="1645660"/>
                </a:lnTo>
                <a:lnTo>
                  <a:pt x="1541860" y="1645261"/>
                </a:lnTo>
                <a:lnTo>
                  <a:pt x="1540273" y="1637667"/>
                </a:lnTo>
                <a:lnTo>
                  <a:pt x="1539479" y="1631273"/>
                </a:lnTo>
                <a:lnTo>
                  <a:pt x="1539082" y="1626877"/>
                </a:lnTo>
                <a:lnTo>
                  <a:pt x="1539082" y="1622880"/>
                </a:lnTo>
                <a:lnTo>
                  <a:pt x="1539082" y="1618085"/>
                </a:lnTo>
                <a:lnTo>
                  <a:pt x="1539479" y="1616486"/>
                </a:lnTo>
                <a:lnTo>
                  <a:pt x="1538288" y="1614488"/>
                </a:lnTo>
                <a:close/>
                <a:moveTo>
                  <a:pt x="1343177" y="1614488"/>
                </a:moveTo>
                <a:lnTo>
                  <a:pt x="1420813" y="1614488"/>
                </a:lnTo>
                <a:lnTo>
                  <a:pt x="1419619" y="1616486"/>
                </a:lnTo>
                <a:lnTo>
                  <a:pt x="1420017" y="1618085"/>
                </a:lnTo>
                <a:lnTo>
                  <a:pt x="1420415" y="1622880"/>
                </a:lnTo>
                <a:lnTo>
                  <a:pt x="1420415" y="1626877"/>
                </a:lnTo>
                <a:lnTo>
                  <a:pt x="1420017" y="1631273"/>
                </a:lnTo>
                <a:lnTo>
                  <a:pt x="1419221" y="1637667"/>
                </a:lnTo>
                <a:lnTo>
                  <a:pt x="1417628" y="1645261"/>
                </a:lnTo>
                <a:lnTo>
                  <a:pt x="1416434" y="1645660"/>
                </a:lnTo>
                <a:lnTo>
                  <a:pt x="1414045" y="1646060"/>
                </a:lnTo>
                <a:lnTo>
                  <a:pt x="1409665" y="1646460"/>
                </a:lnTo>
                <a:lnTo>
                  <a:pt x="1400508" y="1647259"/>
                </a:lnTo>
                <a:lnTo>
                  <a:pt x="1399712" y="1646460"/>
                </a:lnTo>
                <a:lnTo>
                  <a:pt x="1398916" y="1645660"/>
                </a:lnTo>
                <a:lnTo>
                  <a:pt x="1398119" y="1643662"/>
                </a:lnTo>
                <a:lnTo>
                  <a:pt x="1397323" y="1643263"/>
                </a:lnTo>
                <a:lnTo>
                  <a:pt x="1395731" y="1643263"/>
                </a:lnTo>
                <a:lnTo>
                  <a:pt x="1393342" y="1644062"/>
                </a:lnTo>
                <a:lnTo>
                  <a:pt x="1390157" y="1646060"/>
                </a:lnTo>
                <a:lnTo>
                  <a:pt x="1382592" y="1651655"/>
                </a:lnTo>
                <a:lnTo>
                  <a:pt x="1375028" y="1656851"/>
                </a:lnTo>
                <a:lnTo>
                  <a:pt x="1366667" y="1661646"/>
                </a:lnTo>
                <a:lnTo>
                  <a:pt x="1357908" y="1665243"/>
                </a:lnTo>
                <a:lnTo>
                  <a:pt x="1353528" y="1666842"/>
                </a:lnTo>
                <a:lnTo>
                  <a:pt x="1348751" y="1668441"/>
                </a:lnTo>
                <a:lnTo>
                  <a:pt x="1343973" y="1669640"/>
                </a:lnTo>
                <a:lnTo>
                  <a:pt x="1338399" y="1670838"/>
                </a:lnTo>
                <a:lnTo>
                  <a:pt x="1333223" y="1671238"/>
                </a:lnTo>
                <a:lnTo>
                  <a:pt x="1327649" y="1671638"/>
                </a:lnTo>
                <a:lnTo>
                  <a:pt x="1321677" y="1671638"/>
                </a:lnTo>
                <a:lnTo>
                  <a:pt x="1315307" y="1671238"/>
                </a:lnTo>
                <a:lnTo>
                  <a:pt x="1310131" y="1670838"/>
                </a:lnTo>
                <a:lnTo>
                  <a:pt x="1306548" y="1670039"/>
                </a:lnTo>
                <a:lnTo>
                  <a:pt x="1302567" y="1669240"/>
                </a:lnTo>
                <a:lnTo>
                  <a:pt x="1300178" y="1668041"/>
                </a:lnTo>
                <a:lnTo>
                  <a:pt x="1297789" y="1666043"/>
                </a:lnTo>
                <a:lnTo>
                  <a:pt x="1296595" y="1664444"/>
                </a:lnTo>
                <a:lnTo>
                  <a:pt x="1295798" y="1662845"/>
                </a:lnTo>
                <a:lnTo>
                  <a:pt x="1295400" y="1660448"/>
                </a:lnTo>
                <a:lnTo>
                  <a:pt x="1295400" y="1658449"/>
                </a:lnTo>
                <a:lnTo>
                  <a:pt x="1296197" y="1656451"/>
                </a:lnTo>
                <a:lnTo>
                  <a:pt x="1296993" y="1653653"/>
                </a:lnTo>
                <a:lnTo>
                  <a:pt x="1298585" y="1651256"/>
                </a:lnTo>
                <a:lnTo>
                  <a:pt x="1302567" y="1646060"/>
                </a:lnTo>
                <a:lnTo>
                  <a:pt x="1307742" y="1641264"/>
                </a:lnTo>
                <a:lnTo>
                  <a:pt x="1312918" y="1636069"/>
                </a:lnTo>
                <a:lnTo>
                  <a:pt x="1318890" y="1631273"/>
                </a:lnTo>
                <a:lnTo>
                  <a:pt x="1330436" y="1622880"/>
                </a:lnTo>
                <a:lnTo>
                  <a:pt x="1339195" y="1616486"/>
                </a:lnTo>
                <a:lnTo>
                  <a:pt x="1343177" y="1614488"/>
                </a:lnTo>
                <a:close/>
                <a:moveTo>
                  <a:pt x="392113" y="1614488"/>
                </a:moveTo>
                <a:lnTo>
                  <a:pt x="469901" y="1614488"/>
                </a:lnTo>
                <a:lnTo>
                  <a:pt x="473472" y="1616486"/>
                </a:lnTo>
                <a:lnTo>
                  <a:pt x="482204" y="1622880"/>
                </a:lnTo>
                <a:lnTo>
                  <a:pt x="493713" y="1631273"/>
                </a:lnTo>
                <a:lnTo>
                  <a:pt x="499269" y="1636069"/>
                </a:lnTo>
                <a:lnTo>
                  <a:pt x="505223" y="1641264"/>
                </a:lnTo>
                <a:lnTo>
                  <a:pt x="509985" y="1646060"/>
                </a:lnTo>
                <a:lnTo>
                  <a:pt x="514351" y="1651256"/>
                </a:lnTo>
                <a:lnTo>
                  <a:pt x="515541" y="1653653"/>
                </a:lnTo>
                <a:lnTo>
                  <a:pt x="516732" y="1656451"/>
                </a:lnTo>
                <a:lnTo>
                  <a:pt x="517129" y="1658449"/>
                </a:lnTo>
                <a:lnTo>
                  <a:pt x="517526" y="1660448"/>
                </a:lnTo>
                <a:lnTo>
                  <a:pt x="517129" y="1662845"/>
                </a:lnTo>
                <a:lnTo>
                  <a:pt x="516335" y="1664444"/>
                </a:lnTo>
                <a:lnTo>
                  <a:pt x="515144" y="1666043"/>
                </a:lnTo>
                <a:lnTo>
                  <a:pt x="512763" y="1668041"/>
                </a:lnTo>
                <a:lnTo>
                  <a:pt x="509985" y="1669240"/>
                </a:lnTo>
                <a:lnTo>
                  <a:pt x="506413" y="1670039"/>
                </a:lnTo>
                <a:lnTo>
                  <a:pt x="502444" y="1670838"/>
                </a:lnTo>
                <a:lnTo>
                  <a:pt x="497285" y="1671238"/>
                </a:lnTo>
                <a:lnTo>
                  <a:pt x="490935" y="1671638"/>
                </a:lnTo>
                <a:lnTo>
                  <a:pt x="484982" y="1671638"/>
                </a:lnTo>
                <a:lnTo>
                  <a:pt x="479426" y="1671238"/>
                </a:lnTo>
                <a:lnTo>
                  <a:pt x="474266" y="1670838"/>
                </a:lnTo>
                <a:lnTo>
                  <a:pt x="469107" y="1669640"/>
                </a:lnTo>
                <a:lnTo>
                  <a:pt x="463947" y="1668441"/>
                </a:lnTo>
                <a:lnTo>
                  <a:pt x="459582" y="1666842"/>
                </a:lnTo>
                <a:lnTo>
                  <a:pt x="454819" y="1665243"/>
                </a:lnTo>
                <a:lnTo>
                  <a:pt x="446088" y="1661646"/>
                </a:lnTo>
                <a:lnTo>
                  <a:pt x="437754" y="1656851"/>
                </a:lnTo>
                <a:lnTo>
                  <a:pt x="430213" y="1651655"/>
                </a:lnTo>
                <a:lnTo>
                  <a:pt x="422672" y="1646060"/>
                </a:lnTo>
                <a:lnTo>
                  <a:pt x="419497" y="1644062"/>
                </a:lnTo>
                <a:lnTo>
                  <a:pt x="417116" y="1643263"/>
                </a:lnTo>
                <a:lnTo>
                  <a:pt x="415925" y="1643263"/>
                </a:lnTo>
                <a:lnTo>
                  <a:pt x="415132" y="1643662"/>
                </a:lnTo>
                <a:lnTo>
                  <a:pt x="413941" y="1645660"/>
                </a:lnTo>
                <a:lnTo>
                  <a:pt x="413544" y="1646460"/>
                </a:lnTo>
                <a:lnTo>
                  <a:pt x="412750" y="1647259"/>
                </a:lnTo>
                <a:lnTo>
                  <a:pt x="403622" y="1646460"/>
                </a:lnTo>
                <a:lnTo>
                  <a:pt x="398860" y="1646060"/>
                </a:lnTo>
                <a:lnTo>
                  <a:pt x="396875" y="1645660"/>
                </a:lnTo>
                <a:lnTo>
                  <a:pt x="395685" y="1645261"/>
                </a:lnTo>
                <a:lnTo>
                  <a:pt x="394097" y="1637667"/>
                </a:lnTo>
                <a:lnTo>
                  <a:pt x="393303" y="1631273"/>
                </a:lnTo>
                <a:lnTo>
                  <a:pt x="392510" y="1626877"/>
                </a:lnTo>
                <a:lnTo>
                  <a:pt x="392510" y="1622880"/>
                </a:lnTo>
                <a:lnTo>
                  <a:pt x="392907" y="1618085"/>
                </a:lnTo>
                <a:lnTo>
                  <a:pt x="393303" y="1616486"/>
                </a:lnTo>
                <a:lnTo>
                  <a:pt x="392113" y="1614488"/>
                </a:lnTo>
                <a:close/>
                <a:moveTo>
                  <a:pt x="195660" y="1614488"/>
                </a:moveTo>
                <a:lnTo>
                  <a:pt x="273051" y="1614488"/>
                </a:lnTo>
                <a:lnTo>
                  <a:pt x="271860" y="1616486"/>
                </a:lnTo>
                <a:lnTo>
                  <a:pt x="272257" y="1618085"/>
                </a:lnTo>
                <a:lnTo>
                  <a:pt x="272654" y="1622880"/>
                </a:lnTo>
                <a:lnTo>
                  <a:pt x="272654" y="1626877"/>
                </a:lnTo>
                <a:lnTo>
                  <a:pt x="271860" y="1631273"/>
                </a:lnTo>
                <a:lnTo>
                  <a:pt x="271066" y="1637667"/>
                </a:lnTo>
                <a:lnTo>
                  <a:pt x="269479" y="1645261"/>
                </a:lnTo>
                <a:lnTo>
                  <a:pt x="267891" y="1645660"/>
                </a:lnTo>
                <a:lnTo>
                  <a:pt x="266304" y="1646060"/>
                </a:lnTo>
                <a:lnTo>
                  <a:pt x="261541" y="1646460"/>
                </a:lnTo>
                <a:lnTo>
                  <a:pt x="252810" y="1647259"/>
                </a:lnTo>
                <a:lnTo>
                  <a:pt x="251619" y="1646460"/>
                </a:lnTo>
                <a:lnTo>
                  <a:pt x="251223" y="1645660"/>
                </a:lnTo>
                <a:lnTo>
                  <a:pt x="250032" y="1643662"/>
                </a:lnTo>
                <a:lnTo>
                  <a:pt x="249238" y="1643263"/>
                </a:lnTo>
                <a:lnTo>
                  <a:pt x="247651" y="1643263"/>
                </a:lnTo>
                <a:lnTo>
                  <a:pt x="245666" y="1644062"/>
                </a:lnTo>
                <a:lnTo>
                  <a:pt x="242491" y="1646060"/>
                </a:lnTo>
                <a:lnTo>
                  <a:pt x="234554" y="1651655"/>
                </a:lnTo>
                <a:lnTo>
                  <a:pt x="227013" y="1656851"/>
                </a:lnTo>
                <a:lnTo>
                  <a:pt x="219076" y="1661646"/>
                </a:lnTo>
                <a:lnTo>
                  <a:pt x="210344" y="1665243"/>
                </a:lnTo>
                <a:lnTo>
                  <a:pt x="205582" y="1666842"/>
                </a:lnTo>
                <a:lnTo>
                  <a:pt x="200819" y="1668441"/>
                </a:lnTo>
                <a:lnTo>
                  <a:pt x="196057" y="1669640"/>
                </a:lnTo>
                <a:lnTo>
                  <a:pt x="190897" y="1670838"/>
                </a:lnTo>
                <a:lnTo>
                  <a:pt x="185341" y="1671238"/>
                </a:lnTo>
                <a:lnTo>
                  <a:pt x="179785" y="1671638"/>
                </a:lnTo>
                <a:lnTo>
                  <a:pt x="173832" y="1671638"/>
                </a:lnTo>
                <a:lnTo>
                  <a:pt x="167482" y="1671238"/>
                </a:lnTo>
                <a:lnTo>
                  <a:pt x="162719" y="1670838"/>
                </a:lnTo>
                <a:lnTo>
                  <a:pt x="158353" y="1670039"/>
                </a:lnTo>
                <a:lnTo>
                  <a:pt x="155178" y="1669240"/>
                </a:lnTo>
                <a:lnTo>
                  <a:pt x="152003" y="1668041"/>
                </a:lnTo>
                <a:lnTo>
                  <a:pt x="150416" y="1666043"/>
                </a:lnTo>
                <a:lnTo>
                  <a:pt x="148828" y="1664444"/>
                </a:lnTo>
                <a:lnTo>
                  <a:pt x="148035" y="1662845"/>
                </a:lnTo>
                <a:lnTo>
                  <a:pt x="147638" y="1660448"/>
                </a:lnTo>
                <a:lnTo>
                  <a:pt x="148035" y="1658449"/>
                </a:lnTo>
                <a:lnTo>
                  <a:pt x="148828" y="1656451"/>
                </a:lnTo>
                <a:lnTo>
                  <a:pt x="149622" y="1653653"/>
                </a:lnTo>
                <a:lnTo>
                  <a:pt x="151210" y="1651256"/>
                </a:lnTo>
                <a:lnTo>
                  <a:pt x="155178" y="1646060"/>
                </a:lnTo>
                <a:lnTo>
                  <a:pt x="159544" y="1641264"/>
                </a:lnTo>
                <a:lnTo>
                  <a:pt x="165497" y="1636069"/>
                </a:lnTo>
                <a:lnTo>
                  <a:pt x="171450" y="1631273"/>
                </a:lnTo>
                <a:lnTo>
                  <a:pt x="182960" y="1622880"/>
                </a:lnTo>
                <a:lnTo>
                  <a:pt x="191691" y="1616486"/>
                </a:lnTo>
                <a:lnTo>
                  <a:pt x="195660" y="1614488"/>
                </a:lnTo>
                <a:close/>
                <a:moveTo>
                  <a:pt x="538163" y="1219200"/>
                </a:moveTo>
                <a:lnTo>
                  <a:pt x="618247" y="1234417"/>
                </a:lnTo>
                <a:lnTo>
                  <a:pt x="620638" y="1235218"/>
                </a:lnTo>
                <a:lnTo>
                  <a:pt x="623427" y="1236419"/>
                </a:lnTo>
                <a:lnTo>
                  <a:pt x="625419" y="1238421"/>
                </a:lnTo>
                <a:lnTo>
                  <a:pt x="627013" y="1241225"/>
                </a:lnTo>
                <a:lnTo>
                  <a:pt x="629404" y="1244428"/>
                </a:lnTo>
                <a:lnTo>
                  <a:pt x="630599" y="1248032"/>
                </a:lnTo>
                <a:lnTo>
                  <a:pt x="632193" y="1252037"/>
                </a:lnTo>
                <a:lnTo>
                  <a:pt x="633388" y="1256442"/>
                </a:lnTo>
                <a:lnTo>
                  <a:pt x="635380" y="1266052"/>
                </a:lnTo>
                <a:lnTo>
                  <a:pt x="637372" y="1276464"/>
                </a:lnTo>
                <a:lnTo>
                  <a:pt x="639364" y="1296487"/>
                </a:lnTo>
                <a:lnTo>
                  <a:pt x="639763" y="1300491"/>
                </a:lnTo>
                <a:lnTo>
                  <a:pt x="639364" y="1303294"/>
                </a:lnTo>
                <a:lnTo>
                  <a:pt x="638567" y="1304896"/>
                </a:lnTo>
                <a:lnTo>
                  <a:pt x="637771" y="1305697"/>
                </a:lnTo>
                <a:lnTo>
                  <a:pt x="636177" y="1305697"/>
                </a:lnTo>
                <a:lnTo>
                  <a:pt x="634185" y="1304496"/>
                </a:lnTo>
                <a:lnTo>
                  <a:pt x="632591" y="1302894"/>
                </a:lnTo>
                <a:lnTo>
                  <a:pt x="630599" y="1300491"/>
                </a:lnTo>
                <a:lnTo>
                  <a:pt x="626615" y="1295285"/>
                </a:lnTo>
                <a:lnTo>
                  <a:pt x="623029" y="1288878"/>
                </a:lnTo>
                <a:lnTo>
                  <a:pt x="620240" y="1282471"/>
                </a:lnTo>
                <a:lnTo>
                  <a:pt x="619841" y="1279668"/>
                </a:lnTo>
                <a:lnTo>
                  <a:pt x="619443" y="1277265"/>
                </a:lnTo>
                <a:lnTo>
                  <a:pt x="619443" y="1275263"/>
                </a:lnTo>
                <a:lnTo>
                  <a:pt x="619044" y="1273261"/>
                </a:lnTo>
                <a:lnTo>
                  <a:pt x="618646" y="1271659"/>
                </a:lnTo>
                <a:lnTo>
                  <a:pt x="617849" y="1270457"/>
                </a:lnTo>
                <a:lnTo>
                  <a:pt x="617052" y="1269657"/>
                </a:lnTo>
                <a:lnTo>
                  <a:pt x="616255" y="1268856"/>
                </a:lnTo>
                <a:lnTo>
                  <a:pt x="615060" y="1268455"/>
                </a:lnTo>
                <a:lnTo>
                  <a:pt x="613865" y="1268455"/>
                </a:lnTo>
                <a:lnTo>
                  <a:pt x="613068" y="1268856"/>
                </a:lnTo>
                <a:lnTo>
                  <a:pt x="612271" y="1269256"/>
                </a:lnTo>
                <a:lnTo>
                  <a:pt x="611076" y="1270457"/>
                </a:lnTo>
                <a:lnTo>
                  <a:pt x="610677" y="1271659"/>
                </a:lnTo>
                <a:lnTo>
                  <a:pt x="609880" y="1273661"/>
                </a:lnTo>
                <a:lnTo>
                  <a:pt x="609482" y="1276064"/>
                </a:lnTo>
                <a:lnTo>
                  <a:pt x="609084" y="1278466"/>
                </a:lnTo>
                <a:lnTo>
                  <a:pt x="609084" y="1281670"/>
                </a:lnTo>
                <a:lnTo>
                  <a:pt x="608287" y="1285675"/>
                </a:lnTo>
                <a:lnTo>
                  <a:pt x="607888" y="1289279"/>
                </a:lnTo>
                <a:lnTo>
                  <a:pt x="607091" y="1292482"/>
                </a:lnTo>
                <a:lnTo>
                  <a:pt x="606295" y="1295686"/>
                </a:lnTo>
                <a:lnTo>
                  <a:pt x="604701" y="1298489"/>
                </a:lnTo>
                <a:lnTo>
                  <a:pt x="603107" y="1300892"/>
                </a:lnTo>
                <a:lnTo>
                  <a:pt x="600716" y="1302894"/>
                </a:lnTo>
                <a:lnTo>
                  <a:pt x="598724" y="1304896"/>
                </a:lnTo>
                <a:lnTo>
                  <a:pt x="594740" y="1306498"/>
                </a:lnTo>
                <a:lnTo>
                  <a:pt x="591154" y="1307699"/>
                </a:lnTo>
                <a:lnTo>
                  <a:pt x="585975" y="1308100"/>
                </a:lnTo>
                <a:lnTo>
                  <a:pt x="580396" y="1308100"/>
                </a:lnTo>
                <a:lnTo>
                  <a:pt x="578404" y="1307699"/>
                </a:lnTo>
                <a:lnTo>
                  <a:pt x="576014" y="1307299"/>
                </a:lnTo>
                <a:lnTo>
                  <a:pt x="571631" y="1305697"/>
                </a:lnTo>
                <a:lnTo>
                  <a:pt x="568045" y="1303294"/>
                </a:lnTo>
                <a:lnTo>
                  <a:pt x="564459" y="1299690"/>
                </a:lnTo>
                <a:lnTo>
                  <a:pt x="560475" y="1295285"/>
                </a:lnTo>
                <a:lnTo>
                  <a:pt x="557287" y="1290079"/>
                </a:lnTo>
                <a:lnTo>
                  <a:pt x="554498" y="1284073"/>
                </a:lnTo>
                <a:lnTo>
                  <a:pt x="551311" y="1277666"/>
                </a:lnTo>
                <a:lnTo>
                  <a:pt x="548920" y="1271258"/>
                </a:lnTo>
                <a:lnTo>
                  <a:pt x="546530" y="1264451"/>
                </a:lnTo>
                <a:lnTo>
                  <a:pt x="543342" y="1251236"/>
                </a:lnTo>
                <a:lnTo>
                  <a:pt x="540952" y="1238822"/>
                </a:lnTo>
                <a:lnTo>
                  <a:pt x="539358" y="1228811"/>
                </a:lnTo>
                <a:lnTo>
                  <a:pt x="538163" y="1219200"/>
                </a:lnTo>
                <a:close/>
                <a:moveTo>
                  <a:pt x="1292225" y="1217613"/>
                </a:moveTo>
                <a:lnTo>
                  <a:pt x="1290632" y="1227624"/>
                </a:lnTo>
                <a:lnTo>
                  <a:pt x="1289436" y="1237635"/>
                </a:lnTo>
                <a:lnTo>
                  <a:pt x="1287046" y="1250049"/>
                </a:lnTo>
                <a:lnTo>
                  <a:pt x="1283061" y="1263665"/>
                </a:lnTo>
                <a:lnTo>
                  <a:pt x="1281069" y="1270472"/>
                </a:lnTo>
                <a:lnTo>
                  <a:pt x="1278679" y="1276879"/>
                </a:lnTo>
                <a:lnTo>
                  <a:pt x="1275491" y="1283287"/>
                </a:lnTo>
                <a:lnTo>
                  <a:pt x="1272702" y="1289293"/>
                </a:lnTo>
                <a:lnTo>
                  <a:pt x="1269116" y="1294099"/>
                </a:lnTo>
                <a:lnTo>
                  <a:pt x="1265530" y="1298504"/>
                </a:lnTo>
                <a:lnTo>
                  <a:pt x="1261546" y="1302108"/>
                </a:lnTo>
                <a:lnTo>
                  <a:pt x="1258359" y="1304110"/>
                </a:lnTo>
                <a:lnTo>
                  <a:pt x="1253976" y="1305712"/>
                </a:lnTo>
                <a:lnTo>
                  <a:pt x="1249593" y="1306513"/>
                </a:lnTo>
                <a:lnTo>
                  <a:pt x="1244015" y="1306513"/>
                </a:lnTo>
                <a:lnTo>
                  <a:pt x="1239632" y="1306112"/>
                </a:lnTo>
                <a:lnTo>
                  <a:pt x="1235250" y="1304911"/>
                </a:lnTo>
                <a:lnTo>
                  <a:pt x="1232062" y="1303309"/>
                </a:lnTo>
                <a:lnTo>
                  <a:pt x="1229273" y="1301707"/>
                </a:lnTo>
                <a:lnTo>
                  <a:pt x="1227281" y="1299305"/>
                </a:lnTo>
                <a:lnTo>
                  <a:pt x="1225687" y="1296902"/>
                </a:lnTo>
                <a:lnTo>
                  <a:pt x="1223695" y="1294099"/>
                </a:lnTo>
                <a:lnTo>
                  <a:pt x="1222898" y="1291296"/>
                </a:lnTo>
                <a:lnTo>
                  <a:pt x="1222101" y="1288092"/>
                </a:lnTo>
                <a:lnTo>
                  <a:pt x="1221703" y="1284088"/>
                </a:lnTo>
                <a:lnTo>
                  <a:pt x="1221304" y="1280083"/>
                </a:lnTo>
                <a:lnTo>
                  <a:pt x="1221304" y="1276879"/>
                </a:lnTo>
                <a:lnTo>
                  <a:pt x="1220906" y="1274477"/>
                </a:lnTo>
                <a:lnTo>
                  <a:pt x="1220508" y="1272074"/>
                </a:lnTo>
                <a:lnTo>
                  <a:pt x="1219711" y="1270072"/>
                </a:lnTo>
                <a:lnTo>
                  <a:pt x="1219312" y="1268870"/>
                </a:lnTo>
                <a:lnTo>
                  <a:pt x="1218117" y="1267669"/>
                </a:lnTo>
                <a:lnTo>
                  <a:pt x="1216922" y="1266868"/>
                </a:lnTo>
                <a:lnTo>
                  <a:pt x="1216125" y="1266468"/>
                </a:lnTo>
                <a:lnTo>
                  <a:pt x="1214930" y="1266468"/>
                </a:lnTo>
                <a:lnTo>
                  <a:pt x="1214133" y="1266868"/>
                </a:lnTo>
                <a:lnTo>
                  <a:pt x="1213336" y="1268070"/>
                </a:lnTo>
                <a:lnTo>
                  <a:pt x="1212539" y="1268870"/>
                </a:lnTo>
                <a:lnTo>
                  <a:pt x="1211742" y="1270072"/>
                </a:lnTo>
                <a:lnTo>
                  <a:pt x="1211344" y="1271674"/>
                </a:lnTo>
                <a:lnTo>
                  <a:pt x="1210945" y="1273275"/>
                </a:lnTo>
                <a:lnTo>
                  <a:pt x="1210945" y="1275678"/>
                </a:lnTo>
                <a:lnTo>
                  <a:pt x="1210945" y="1278081"/>
                </a:lnTo>
                <a:lnTo>
                  <a:pt x="1209750" y="1280483"/>
                </a:lnTo>
                <a:lnTo>
                  <a:pt x="1207359" y="1286891"/>
                </a:lnTo>
                <a:lnTo>
                  <a:pt x="1203773" y="1293298"/>
                </a:lnTo>
                <a:lnTo>
                  <a:pt x="1199789" y="1298904"/>
                </a:lnTo>
                <a:lnTo>
                  <a:pt x="1197797" y="1300906"/>
                </a:lnTo>
                <a:lnTo>
                  <a:pt x="1195805" y="1302909"/>
                </a:lnTo>
                <a:lnTo>
                  <a:pt x="1194211" y="1304110"/>
                </a:lnTo>
                <a:lnTo>
                  <a:pt x="1192617" y="1304110"/>
                </a:lnTo>
                <a:lnTo>
                  <a:pt x="1191821" y="1303710"/>
                </a:lnTo>
                <a:lnTo>
                  <a:pt x="1191024" y="1302108"/>
                </a:lnTo>
                <a:lnTo>
                  <a:pt x="1190625" y="1298904"/>
                </a:lnTo>
                <a:lnTo>
                  <a:pt x="1191024" y="1294900"/>
                </a:lnTo>
                <a:lnTo>
                  <a:pt x="1193016" y="1274877"/>
                </a:lnTo>
                <a:lnTo>
                  <a:pt x="1194610" y="1264465"/>
                </a:lnTo>
                <a:lnTo>
                  <a:pt x="1197000" y="1254855"/>
                </a:lnTo>
                <a:lnTo>
                  <a:pt x="1198195" y="1250450"/>
                </a:lnTo>
                <a:lnTo>
                  <a:pt x="1199789" y="1246045"/>
                </a:lnTo>
                <a:lnTo>
                  <a:pt x="1200984" y="1242841"/>
                </a:lnTo>
                <a:lnTo>
                  <a:pt x="1202977" y="1239237"/>
                </a:lnTo>
                <a:lnTo>
                  <a:pt x="1204969" y="1236834"/>
                </a:lnTo>
                <a:lnTo>
                  <a:pt x="1206961" y="1234832"/>
                </a:lnTo>
                <a:lnTo>
                  <a:pt x="1209352" y="1233631"/>
                </a:lnTo>
                <a:lnTo>
                  <a:pt x="1212141" y="1232429"/>
                </a:lnTo>
                <a:lnTo>
                  <a:pt x="1292225" y="1217613"/>
                </a:lnTo>
                <a:close/>
                <a:moveTo>
                  <a:pt x="36513" y="1122363"/>
                </a:moveTo>
                <a:lnTo>
                  <a:pt x="98598" y="1134269"/>
                </a:lnTo>
                <a:lnTo>
                  <a:pt x="100956" y="1135063"/>
                </a:lnTo>
                <a:lnTo>
                  <a:pt x="102921" y="1135857"/>
                </a:lnTo>
                <a:lnTo>
                  <a:pt x="104492" y="1137444"/>
                </a:lnTo>
                <a:lnTo>
                  <a:pt x="105671" y="1139825"/>
                </a:lnTo>
                <a:lnTo>
                  <a:pt x="107636" y="1142207"/>
                </a:lnTo>
                <a:lnTo>
                  <a:pt x="108815" y="1145382"/>
                </a:lnTo>
                <a:lnTo>
                  <a:pt x="110779" y="1152128"/>
                </a:lnTo>
                <a:lnTo>
                  <a:pt x="112351" y="1159272"/>
                </a:lnTo>
                <a:lnTo>
                  <a:pt x="113923" y="1167210"/>
                </a:lnTo>
                <a:lnTo>
                  <a:pt x="115495" y="1183085"/>
                </a:lnTo>
                <a:lnTo>
                  <a:pt x="115888" y="1186260"/>
                </a:lnTo>
                <a:lnTo>
                  <a:pt x="115495" y="1188641"/>
                </a:lnTo>
                <a:lnTo>
                  <a:pt x="115102" y="1189832"/>
                </a:lnTo>
                <a:lnTo>
                  <a:pt x="114316" y="1190228"/>
                </a:lnTo>
                <a:lnTo>
                  <a:pt x="112744" y="1190228"/>
                </a:lnTo>
                <a:lnTo>
                  <a:pt x="111565" y="1189435"/>
                </a:lnTo>
                <a:lnTo>
                  <a:pt x="109994" y="1188244"/>
                </a:lnTo>
                <a:lnTo>
                  <a:pt x="108422" y="1186657"/>
                </a:lnTo>
                <a:lnTo>
                  <a:pt x="105278" y="1181894"/>
                </a:lnTo>
                <a:lnTo>
                  <a:pt x="102528" y="1177132"/>
                </a:lnTo>
                <a:lnTo>
                  <a:pt x="100563" y="1172369"/>
                </a:lnTo>
                <a:lnTo>
                  <a:pt x="100170" y="1169988"/>
                </a:lnTo>
                <a:lnTo>
                  <a:pt x="100170" y="1168003"/>
                </a:lnTo>
                <a:lnTo>
                  <a:pt x="99384" y="1164828"/>
                </a:lnTo>
                <a:lnTo>
                  <a:pt x="98598" y="1162447"/>
                </a:lnTo>
                <a:lnTo>
                  <a:pt x="97026" y="1161257"/>
                </a:lnTo>
                <a:lnTo>
                  <a:pt x="96633" y="1161257"/>
                </a:lnTo>
                <a:lnTo>
                  <a:pt x="95848" y="1161257"/>
                </a:lnTo>
                <a:lnTo>
                  <a:pt x="95062" y="1161257"/>
                </a:lnTo>
                <a:lnTo>
                  <a:pt x="94276" y="1161653"/>
                </a:lnTo>
                <a:lnTo>
                  <a:pt x="92704" y="1163638"/>
                </a:lnTo>
                <a:lnTo>
                  <a:pt x="91525" y="1167210"/>
                </a:lnTo>
                <a:lnTo>
                  <a:pt x="91525" y="1171178"/>
                </a:lnTo>
                <a:lnTo>
                  <a:pt x="91132" y="1176338"/>
                </a:lnTo>
                <a:lnTo>
                  <a:pt x="90346" y="1181100"/>
                </a:lnTo>
                <a:lnTo>
                  <a:pt x="89167" y="1184275"/>
                </a:lnTo>
                <a:lnTo>
                  <a:pt x="87989" y="1186260"/>
                </a:lnTo>
                <a:lnTo>
                  <a:pt x="86810" y="1187847"/>
                </a:lnTo>
                <a:lnTo>
                  <a:pt x="85238" y="1189038"/>
                </a:lnTo>
                <a:lnTo>
                  <a:pt x="83666" y="1189832"/>
                </a:lnTo>
                <a:lnTo>
                  <a:pt x="82094" y="1191022"/>
                </a:lnTo>
                <a:lnTo>
                  <a:pt x="80130" y="1191419"/>
                </a:lnTo>
                <a:lnTo>
                  <a:pt x="75414" y="1192213"/>
                </a:lnTo>
                <a:lnTo>
                  <a:pt x="69520" y="1192213"/>
                </a:lnTo>
                <a:lnTo>
                  <a:pt x="67163" y="1191816"/>
                </a:lnTo>
                <a:lnTo>
                  <a:pt x="64412" y="1191022"/>
                </a:lnTo>
                <a:lnTo>
                  <a:pt x="62447" y="1190228"/>
                </a:lnTo>
                <a:lnTo>
                  <a:pt x="60482" y="1188641"/>
                </a:lnTo>
                <a:lnTo>
                  <a:pt x="58125" y="1187053"/>
                </a:lnTo>
                <a:lnTo>
                  <a:pt x="56160" y="1185069"/>
                </a:lnTo>
                <a:lnTo>
                  <a:pt x="53016" y="1180703"/>
                </a:lnTo>
                <a:lnTo>
                  <a:pt x="49873" y="1175147"/>
                </a:lnTo>
                <a:lnTo>
                  <a:pt x="47122" y="1169194"/>
                </a:lnTo>
                <a:lnTo>
                  <a:pt x="44765" y="1162844"/>
                </a:lnTo>
                <a:lnTo>
                  <a:pt x="42800" y="1156494"/>
                </a:lnTo>
                <a:lnTo>
                  <a:pt x="41228" y="1150144"/>
                </a:lnTo>
                <a:lnTo>
                  <a:pt x="40049" y="1143794"/>
                </a:lnTo>
                <a:lnTo>
                  <a:pt x="37692" y="1133475"/>
                </a:lnTo>
                <a:lnTo>
                  <a:pt x="36513" y="1125538"/>
                </a:lnTo>
                <a:lnTo>
                  <a:pt x="36513" y="1122363"/>
                </a:lnTo>
                <a:close/>
                <a:moveTo>
                  <a:pt x="1779588" y="1120775"/>
                </a:moveTo>
                <a:lnTo>
                  <a:pt x="1779588" y="1123616"/>
                </a:lnTo>
                <a:lnTo>
                  <a:pt x="1778404" y="1131734"/>
                </a:lnTo>
                <a:lnTo>
                  <a:pt x="1776824" y="1142693"/>
                </a:lnTo>
                <a:lnTo>
                  <a:pt x="1775244" y="1149188"/>
                </a:lnTo>
                <a:lnTo>
                  <a:pt x="1773665" y="1155682"/>
                </a:lnTo>
                <a:lnTo>
                  <a:pt x="1771690" y="1162176"/>
                </a:lnTo>
                <a:lnTo>
                  <a:pt x="1769321" y="1168671"/>
                </a:lnTo>
                <a:lnTo>
                  <a:pt x="1766162" y="1174759"/>
                </a:lnTo>
                <a:lnTo>
                  <a:pt x="1763397" y="1180442"/>
                </a:lnTo>
                <a:lnTo>
                  <a:pt x="1760238" y="1184907"/>
                </a:lnTo>
                <a:lnTo>
                  <a:pt x="1757869" y="1186530"/>
                </a:lnTo>
                <a:lnTo>
                  <a:pt x="1755894" y="1188560"/>
                </a:lnTo>
                <a:lnTo>
                  <a:pt x="1753920" y="1189777"/>
                </a:lnTo>
                <a:lnTo>
                  <a:pt x="1751550" y="1190995"/>
                </a:lnTo>
                <a:lnTo>
                  <a:pt x="1749181" y="1191807"/>
                </a:lnTo>
                <a:lnTo>
                  <a:pt x="1746812" y="1192213"/>
                </a:lnTo>
                <a:lnTo>
                  <a:pt x="1740888" y="1192213"/>
                </a:lnTo>
                <a:lnTo>
                  <a:pt x="1736149" y="1191401"/>
                </a:lnTo>
                <a:lnTo>
                  <a:pt x="1734175" y="1190589"/>
                </a:lnTo>
                <a:lnTo>
                  <a:pt x="1732200" y="1189777"/>
                </a:lnTo>
                <a:lnTo>
                  <a:pt x="1730621" y="1188966"/>
                </a:lnTo>
                <a:lnTo>
                  <a:pt x="1729436" y="1187748"/>
                </a:lnTo>
                <a:lnTo>
                  <a:pt x="1728251" y="1185718"/>
                </a:lnTo>
                <a:lnTo>
                  <a:pt x="1727461" y="1184095"/>
                </a:lnTo>
                <a:lnTo>
                  <a:pt x="1725487" y="1180442"/>
                </a:lnTo>
                <a:lnTo>
                  <a:pt x="1724697" y="1175977"/>
                </a:lnTo>
                <a:lnTo>
                  <a:pt x="1724697" y="1170700"/>
                </a:lnTo>
                <a:lnTo>
                  <a:pt x="1724302" y="1166235"/>
                </a:lnTo>
                <a:lnTo>
                  <a:pt x="1723117" y="1162988"/>
                </a:lnTo>
                <a:lnTo>
                  <a:pt x="1721933" y="1160959"/>
                </a:lnTo>
                <a:lnTo>
                  <a:pt x="1721143" y="1160553"/>
                </a:lnTo>
                <a:lnTo>
                  <a:pt x="1720748" y="1160147"/>
                </a:lnTo>
                <a:lnTo>
                  <a:pt x="1719958" y="1160553"/>
                </a:lnTo>
                <a:lnTo>
                  <a:pt x="1718774" y="1160553"/>
                </a:lnTo>
                <a:lnTo>
                  <a:pt x="1717589" y="1161770"/>
                </a:lnTo>
                <a:lnTo>
                  <a:pt x="1716404" y="1164206"/>
                </a:lnTo>
                <a:lnTo>
                  <a:pt x="1716009" y="1167453"/>
                </a:lnTo>
                <a:lnTo>
                  <a:pt x="1716009" y="1169482"/>
                </a:lnTo>
                <a:lnTo>
                  <a:pt x="1715614" y="1171512"/>
                </a:lnTo>
                <a:lnTo>
                  <a:pt x="1713640" y="1176383"/>
                </a:lnTo>
                <a:lnTo>
                  <a:pt x="1710481" y="1181659"/>
                </a:lnTo>
                <a:lnTo>
                  <a:pt x="1707716" y="1186124"/>
                </a:lnTo>
                <a:lnTo>
                  <a:pt x="1706137" y="1188154"/>
                </a:lnTo>
                <a:lnTo>
                  <a:pt x="1704557" y="1189371"/>
                </a:lnTo>
                <a:lnTo>
                  <a:pt x="1702978" y="1190183"/>
                </a:lnTo>
                <a:lnTo>
                  <a:pt x="1702188" y="1190183"/>
                </a:lnTo>
                <a:lnTo>
                  <a:pt x="1701003" y="1189777"/>
                </a:lnTo>
                <a:lnTo>
                  <a:pt x="1700608" y="1188560"/>
                </a:lnTo>
                <a:lnTo>
                  <a:pt x="1700213" y="1185718"/>
                </a:lnTo>
                <a:lnTo>
                  <a:pt x="1700608" y="1182877"/>
                </a:lnTo>
                <a:lnTo>
                  <a:pt x="1702188" y="1166641"/>
                </a:lnTo>
                <a:lnTo>
                  <a:pt x="1703767" y="1158117"/>
                </a:lnTo>
                <a:lnTo>
                  <a:pt x="1704952" y="1150811"/>
                </a:lnTo>
                <a:lnTo>
                  <a:pt x="1707716" y="1143911"/>
                </a:lnTo>
                <a:lnTo>
                  <a:pt x="1708901" y="1141070"/>
                </a:lnTo>
                <a:lnTo>
                  <a:pt x="1710086" y="1138634"/>
                </a:lnTo>
                <a:lnTo>
                  <a:pt x="1711665" y="1136199"/>
                </a:lnTo>
                <a:lnTo>
                  <a:pt x="1713640" y="1134575"/>
                </a:lnTo>
                <a:lnTo>
                  <a:pt x="1715219" y="1133763"/>
                </a:lnTo>
                <a:lnTo>
                  <a:pt x="1717194" y="1132952"/>
                </a:lnTo>
                <a:lnTo>
                  <a:pt x="1779588" y="1120775"/>
                </a:lnTo>
                <a:close/>
                <a:moveTo>
                  <a:pt x="233586" y="538163"/>
                </a:moveTo>
                <a:lnTo>
                  <a:pt x="238336" y="538163"/>
                </a:lnTo>
                <a:lnTo>
                  <a:pt x="300494" y="768264"/>
                </a:lnTo>
                <a:lnTo>
                  <a:pt x="301682" y="758743"/>
                </a:lnTo>
                <a:lnTo>
                  <a:pt x="323061" y="601242"/>
                </a:lnTo>
                <a:lnTo>
                  <a:pt x="317122" y="585770"/>
                </a:lnTo>
                <a:lnTo>
                  <a:pt x="328999" y="565140"/>
                </a:lnTo>
                <a:lnTo>
                  <a:pt x="355921" y="565140"/>
                </a:lnTo>
                <a:lnTo>
                  <a:pt x="367403" y="585770"/>
                </a:lnTo>
                <a:lnTo>
                  <a:pt x="362256" y="604416"/>
                </a:lnTo>
                <a:lnTo>
                  <a:pt x="381259" y="770645"/>
                </a:lnTo>
                <a:lnTo>
                  <a:pt x="394720" y="710739"/>
                </a:lnTo>
                <a:lnTo>
                  <a:pt x="395908" y="741287"/>
                </a:lnTo>
                <a:lnTo>
                  <a:pt x="397096" y="773818"/>
                </a:lnTo>
                <a:lnTo>
                  <a:pt x="401055" y="844039"/>
                </a:lnTo>
                <a:lnTo>
                  <a:pt x="405806" y="918227"/>
                </a:lnTo>
                <a:lnTo>
                  <a:pt x="410952" y="992018"/>
                </a:lnTo>
                <a:lnTo>
                  <a:pt x="416891" y="1061048"/>
                </a:lnTo>
                <a:lnTo>
                  <a:pt x="423226" y="1122541"/>
                </a:lnTo>
                <a:lnTo>
                  <a:pt x="426393" y="1148725"/>
                </a:lnTo>
                <a:lnTo>
                  <a:pt x="428768" y="1171338"/>
                </a:lnTo>
                <a:lnTo>
                  <a:pt x="431936" y="1190381"/>
                </a:lnTo>
                <a:lnTo>
                  <a:pt x="434311" y="1204663"/>
                </a:lnTo>
                <a:lnTo>
                  <a:pt x="435499" y="1210218"/>
                </a:lnTo>
                <a:lnTo>
                  <a:pt x="436687" y="1215375"/>
                </a:lnTo>
                <a:lnTo>
                  <a:pt x="439062" y="1220532"/>
                </a:lnTo>
                <a:lnTo>
                  <a:pt x="440646" y="1225293"/>
                </a:lnTo>
                <a:lnTo>
                  <a:pt x="440646" y="1228467"/>
                </a:lnTo>
                <a:lnTo>
                  <a:pt x="441833" y="1238385"/>
                </a:lnTo>
                <a:lnTo>
                  <a:pt x="443021" y="1248700"/>
                </a:lnTo>
                <a:lnTo>
                  <a:pt x="444605" y="1258221"/>
                </a:lnTo>
                <a:lnTo>
                  <a:pt x="446584" y="1268140"/>
                </a:lnTo>
                <a:lnTo>
                  <a:pt x="448564" y="1277264"/>
                </a:lnTo>
                <a:lnTo>
                  <a:pt x="450939" y="1285992"/>
                </a:lnTo>
                <a:lnTo>
                  <a:pt x="453711" y="1295117"/>
                </a:lnTo>
                <a:lnTo>
                  <a:pt x="456086" y="1303448"/>
                </a:lnTo>
                <a:lnTo>
                  <a:pt x="459649" y="1311383"/>
                </a:lnTo>
                <a:lnTo>
                  <a:pt x="462816" y="1318921"/>
                </a:lnTo>
                <a:lnTo>
                  <a:pt x="466380" y="1326458"/>
                </a:lnTo>
                <a:lnTo>
                  <a:pt x="469943" y="1333599"/>
                </a:lnTo>
                <a:lnTo>
                  <a:pt x="473902" y="1340344"/>
                </a:lnTo>
                <a:lnTo>
                  <a:pt x="477861" y="1346691"/>
                </a:lnTo>
                <a:lnTo>
                  <a:pt x="482612" y="1353039"/>
                </a:lnTo>
                <a:lnTo>
                  <a:pt x="487363" y="1358990"/>
                </a:lnTo>
                <a:lnTo>
                  <a:pt x="469151" y="1598613"/>
                </a:lnTo>
                <a:lnTo>
                  <a:pt x="383239" y="1598613"/>
                </a:lnTo>
                <a:lnTo>
                  <a:pt x="340481" y="1260999"/>
                </a:lnTo>
                <a:lnTo>
                  <a:pt x="334938" y="1261395"/>
                </a:lnTo>
                <a:lnTo>
                  <a:pt x="329395" y="1261792"/>
                </a:lnTo>
                <a:lnTo>
                  <a:pt x="326228" y="1261792"/>
                </a:lnTo>
                <a:lnTo>
                  <a:pt x="322269" y="1261395"/>
                </a:lnTo>
                <a:lnTo>
                  <a:pt x="282282" y="1597423"/>
                </a:lnTo>
                <a:lnTo>
                  <a:pt x="193203" y="1598613"/>
                </a:lnTo>
                <a:lnTo>
                  <a:pt x="160738" y="1168165"/>
                </a:lnTo>
                <a:lnTo>
                  <a:pt x="154800" y="1158246"/>
                </a:lnTo>
                <a:lnTo>
                  <a:pt x="149257" y="1148725"/>
                </a:lnTo>
                <a:lnTo>
                  <a:pt x="144110" y="1139203"/>
                </a:lnTo>
                <a:lnTo>
                  <a:pt x="140151" y="1128889"/>
                </a:lnTo>
                <a:lnTo>
                  <a:pt x="139755" y="1124921"/>
                </a:lnTo>
                <a:lnTo>
                  <a:pt x="134609" y="1066999"/>
                </a:lnTo>
                <a:lnTo>
                  <a:pt x="128670" y="1003920"/>
                </a:lnTo>
                <a:lnTo>
                  <a:pt x="122335" y="924971"/>
                </a:lnTo>
                <a:lnTo>
                  <a:pt x="108875" y="730972"/>
                </a:lnTo>
                <a:lnTo>
                  <a:pt x="103728" y="726608"/>
                </a:lnTo>
                <a:lnTo>
                  <a:pt x="98185" y="721054"/>
                </a:lnTo>
                <a:lnTo>
                  <a:pt x="97789" y="721450"/>
                </a:lnTo>
                <a:lnTo>
                  <a:pt x="96997" y="723434"/>
                </a:lnTo>
                <a:lnTo>
                  <a:pt x="96601" y="727798"/>
                </a:lnTo>
                <a:lnTo>
                  <a:pt x="96601" y="733352"/>
                </a:lnTo>
                <a:lnTo>
                  <a:pt x="96205" y="749618"/>
                </a:lnTo>
                <a:lnTo>
                  <a:pt x="96601" y="771438"/>
                </a:lnTo>
                <a:lnTo>
                  <a:pt x="97789" y="826980"/>
                </a:lnTo>
                <a:lnTo>
                  <a:pt x="100165" y="893630"/>
                </a:lnTo>
                <a:lnTo>
                  <a:pt x="103332" y="962660"/>
                </a:lnTo>
                <a:lnTo>
                  <a:pt x="106499" y="1027327"/>
                </a:lnTo>
                <a:lnTo>
                  <a:pt x="109666" y="1079694"/>
                </a:lnTo>
                <a:lnTo>
                  <a:pt x="112042" y="1112226"/>
                </a:lnTo>
                <a:lnTo>
                  <a:pt x="97393" y="1112623"/>
                </a:lnTo>
                <a:lnTo>
                  <a:pt x="87891" y="1112623"/>
                </a:lnTo>
                <a:lnTo>
                  <a:pt x="76806" y="1111433"/>
                </a:lnTo>
                <a:lnTo>
                  <a:pt x="65325" y="1109449"/>
                </a:lnTo>
                <a:lnTo>
                  <a:pt x="59386" y="1108259"/>
                </a:lnTo>
                <a:lnTo>
                  <a:pt x="53843" y="1107069"/>
                </a:lnTo>
                <a:lnTo>
                  <a:pt x="47905" y="1104688"/>
                </a:lnTo>
                <a:lnTo>
                  <a:pt x="41966" y="1102308"/>
                </a:lnTo>
                <a:lnTo>
                  <a:pt x="36027" y="1099928"/>
                </a:lnTo>
                <a:lnTo>
                  <a:pt x="30485" y="1096357"/>
                </a:lnTo>
                <a:lnTo>
                  <a:pt x="27713" y="1079298"/>
                </a:lnTo>
                <a:lnTo>
                  <a:pt x="24546" y="1056684"/>
                </a:lnTo>
                <a:lnTo>
                  <a:pt x="21775" y="1030104"/>
                </a:lnTo>
                <a:lnTo>
                  <a:pt x="18607" y="1000349"/>
                </a:lnTo>
                <a:lnTo>
                  <a:pt x="15836" y="967024"/>
                </a:lnTo>
                <a:lnTo>
                  <a:pt x="13065" y="932509"/>
                </a:lnTo>
                <a:lnTo>
                  <a:pt x="7918" y="860305"/>
                </a:lnTo>
                <a:lnTo>
                  <a:pt x="3563" y="790084"/>
                </a:lnTo>
                <a:lnTo>
                  <a:pt x="2375" y="757949"/>
                </a:lnTo>
                <a:lnTo>
                  <a:pt x="1187" y="728591"/>
                </a:lnTo>
                <a:lnTo>
                  <a:pt x="396" y="702804"/>
                </a:lnTo>
                <a:lnTo>
                  <a:pt x="0" y="681778"/>
                </a:lnTo>
                <a:lnTo>
                  <a:pt x="396" y="666305"/>
                </a:lnTo>
                <a:lnTo>
                  <a:pt x="792" y="660751"/>
                </a:lnTo>
                <a:lnTo>
                  <a:pt x="1187" y="656784"/>
                </a:lnTo>
                <a:lnTo>
                  <a:pt x="1979" y="650436"/>
                </a:lnTo>
                <a:lnTo>
                  <a:pt x="3167" y="644089"/>
                </a:lnTo>
                <a:lnTo>
                  <a:pt x="5147" y="638535"/>
                </a:lnTo>
                <a:lnTo>
                  <a:pt x="7918" y="632584"/>
                </a:lnTo>
                <a:lnTo>
                  <a:pt x="11085" y="626633"/>
                </a:lnTo>
                <a:lnTo>
                  <a:pt x="15044" y="621475"/>
                </a:lnTo>
                <a:lnTo>
                  <a:pt x="19003" y="615921"/>
                </a:lnTo>
                <a:lnTo>
                  <a:pt x="24150" y="610764"/>
                </a:lnTo>
                <a:lnTo>
                  <a:pt x="29693" y="606003"/>
                </a:lnTo>
                <a:lnTo>
                  <a:pt x="35631" y="601242"/>
                </a:lnTo>
                <a:lnTo>
                  <a:pt x="41966" y="596482"/>
                </a:lnTo>
                <a:lnTo>
                  <a:pt x="48696" y="592514"/>
                </a:lnTo>
                <a:lnTo>
                  <a:pt x="55427" y="588150"/>
                </a:lnTo>
                <a:lnTo>
                  <a:pt x="62949" y="584580"/>
                </a:lnTo>
                <a:lnTo>
                  <a:pt x="70867" y="580612"/>
                </a:lnTo>
                <a:lnTo>
                  <a:pt x="78785" y="576645"/>
                </a:lnTo>
                <a:lnTo>
                  <a:pt x="96205" y="569504"/>
                </a:lnTo>
                <a:lnTo>
                  <a:pt x="114417" y="563950"/>
                </a:lnTo>
                <a:lnTo>
                  <a:pt x="132629" y="557999"/>
                </a:lnTo>
                <a:lnTo>
                  <a:pt x="152029" y="552842"/>
                </a:lnTo>
                <a:lnTo>
                  <a:pt x="171428" y="548478"/>
                </a:lnTo>
                <a:lnTo>
                  <a:pt x="190828" y="544510"/>
                </a:lnTo>
                <a:lnTo>
                  <a:pt x="210227" y="540940"/>
                </a:lnTo>
                <a:lnTo>
                  <a:pt x="229627" y="538559"/>
                </a:lnTo>
                <a:lnTo>
                  <a:pt x="233586" y="538163"/>
                </a:lnTo>
                <a:close/>
                <a:moveTo>
                  <a:pt x="1612045" y="536575"/>
                </a:moveTo>
                <a:lnTo>
                  <a:pt x="1621555" y="536972"/>
                </a:lnTo>
                <a:lnTo>
                  <a:pt x="1631461" y="537369"/>
                </a:lnTo>
                <a:lnTo>
                  <a:pt x="1640970" y="538559"/>
                </a:lnTo>
                <a:lnTo>
                  <a:pt x="1650480" y="540147"/>
                </a:lnTo>
                <a:lnTo>
                  <a:pt x="1660386" y="541734"/>
                </a:lnTo>
                <a:lnTo>
                  <a:pt x="1669896" y="544512"/>
                </a:lnTo>
                <a:lnTo>
                  <a:pt x="1679406" y="546894"/>
                </a:lnTo>
                <a:lnTo>
                  <a:pt x="1688916" y="550465"/>
                </a:lnTo>
                <a:lnTo>
                  <a:pt x="1698030" y="553640"/>
                </a:lnTo>
                <a:lnTo>
                  <a:pt x="1707539" y="557212"/>
                </a:lnTo>
                <a:lnTo>
                  <a:pt x="1716257" y="560784"/>
                </a:lnTo>
                <a:lnTo>
                  <a:pt x="1724974" y="565150"/>
                </a:lnTo>
                <a:lnTo>
                  <a:pt x="1742409" y="573484"/>
                </a:lnTo>
                <a:lnTo>
                  <a:pt x="1758259" y="582215"/>
                </a:lnTo>
                <a:lnTo>
                  <a:pt x="1772523" y="591344"/>
                </a:lnTo>
                <a:lnTo>
                  <a:pt x="1785600" y="600472"/>
                </a:lnTo>
                <a:lnTo>
                  <a:pt x="1797091" y="608806"/>
                </a:lnTo>
                <a:lnTo>
                  <a:pt x="1806997" y="616744"/>
                </a:lnTo>
                <a:lnTo>
                  <a:pt x="1814129" y="623887"/>
                </a:lnTo>
                <a:lnTo>
                  <a:pt x="1816903" y="627062"/>
                </a:lnTo>
                <a:lnTo>
                  <a:pt x="1818884" y="629840"/>
                </a:lnTo>
                <a:lnTo>
                  <a:pt x="1820865" y="632619"/>
                </a:lnTo>
                <a:lnTo>
                  <a:pt x="1821658" y="634603"/>
                </a:lnTo>
                <a:lnTo>
                  <a:pt x="1822054" y="638572"/>
                </a:lnTo>
                <a:lnTo>
                  <a:pt x="1822450" y="644128"/>
                </a:lnTo>
                <a:lnTo>
                  <a:pt x="1822450" y="660797"/>
                </a:lnTo>
                <a:lnTo>
                  <a:pt x="1821658" y="682625"/>
                </a:lnTo>
                <a:lnTo>
                  <a:pt x="1819677" y="710009"/>
                </a:lnTo>
                <a:lnTo>
                  <a:pt x="1818092" y="741362"/>
                </a:lnTo>
                <a:lnTo>
                  <a:pt x="1815714" y="775494"/>
                </a:lnTo>
                <a:lnTo>
                  <a:pt x="1809374" y="850106"/>
                </a:lnTo>
                <a:lnTo>
                  <a:pt x="1802242" y="926306"/>
                </a:lnTo>
                <a:lnTo>
                  <a:pt x="1794713" y="998141"/>
                </a:lnTo>
                <a:lnTo>
                  <a:pt x="1790751" y="1029494"/>
                </a:lnTo>
                <a:lnTo>
                  <a:pt x="1787581" y="1057672"/>
                </a:lnTo>
                <a:lnTo>
                  <a:pt x="1784015" y="1080691"/>
                </a:lnTo>
                <a:lnTo>
                  <a:pt x="1781241" y="1097756"/>
                </a:lnTo>
                <a:lnTo>
                  <a:pt x="1770146" y="1102122"/>
                </a:lnTo>
                <a:lnTo>
                  <a:pt x="1759844" y="1106091"/>
                </a:lnTo>
                <a:lnTo>
                  <a:pt x="1749938" y="1108472"/>
                </a:lnTo>
                <a:lnTo>
                  <a:pt x="1740824" y="1110456"/>
                </a:lnTo>
                <a:lnTo>
                  <a:pt x="1731710" y="1112044"/>
                </a:lnTo>
                <a:lnTo>
                  <a:pt x="1724182" y="1112441"/>
                </a:lnTo>
                <a:lnTo>
                  <a:pt x="1720616" y="1112044"/>
                </a:lnTo>
                <a:lnTo>
                  <a:pt x="1717446" y="1111250"/>
                </a:lnTo>
                <a:lnTo>
                  <a:pt x="1714276" y="1110853"/>
                </a:lnTo>
                <a:lnTo>
                  <a:pt x="1711502" y="1110059"/>
                </a:lnTo>
                <a:lnTo>
                  <a:pt x="1712691" y="1096566"/>
                </a:lnTo>
                <a:lnTo>
                  <a:pt x="1713879" y="1077119"/>
                </a:lnTo>
                <a:lnTo>
                  <a:pt x="1715464" y="1025128"/>
                </a:lnTo>
                <a:lnTo>
                  <a:pt x="1717049" y="960041"/>
                </a:lnTo>
                <a:lnTo>
                  <a:pt x="1718238" y="890587"/>
                </a:lnTo>
                <a:lnTo>
                  <a:pt x="1719031" y="823912"/>
                </a:lnTo>
                <a:lnTo>
                  <a:pt x="1718238" y="794544"/>
                </a:lnTo>
                <a:lnTo>
                  <a:pt x="1717842" y="768747"/>
                </a:lnTo>
                <a:lnTo>
                  <a:pt x="1717446" y="747315"/>
                </a:lnTo>
                <a:lnTo>
                  <a:pt x="1716257" y="731440"/>
                </a:lnTo>
                <a:lnTo>
                  <a:pt x="1715464" y="726281"/>
                </a:lnTo>
                <a:lnTo>
                  <a:pt x="1715068" y="722312"/>
                </a:lnTo>
                <a:lnTo>
                  <a:pt x="1713879" y="720725"/>
                </a:lnTo>
                <a:lnTo>
                  <a:pt x="1713483" y="720328"/>
                </a:lnTo>
                <a:lnTo>
                  <a:pt x="1713087" y="720725"/>
                </a:lnTo>
                <a:lnTo>
                  <a:pt x="1707539" y="727869"/>
                </a:lnTo>
                <a:lnTo>
                  <a:pt x="1702388" y="735409"/>
                </a:lnTo>
                <a:lnTo>
                  <a:pt x="1701200" y="737394"/>
                </a:lnTo>
                <a:lnTo>
                  <a:pt x="1683765" y="992584"/>
                </a:lnTo>
                <a:lnTo>
                  <a:pt x="1675047" y="1087438"/>
                </a:lnTo>
                <a:lnTo>
                  <a:pt x="1671877" y="1124744"/>
                </a:lnTo>
                <a:lnTo>
                  <a:pt x="1671085" y="1128316"/>
                </a:lnTo>
                <a:lnTo>
                  <a:pt x="1669104" y="1134269"/>
                </a:lnTo>
                <a:lnTo>
                  <a:pt x="1667123" y="1140222"/>
                </a:lnTo>
                <a:lnTo>
                  <a:pt x="1664349" y="1145778"/>
                </a:lnTo>
                <a:lnTo>
                  <a:pt x="1661971" y="1151334"/>
                </a:lnTo>
                <a:lnTo>
                  <a:pt x="1655631" y="1162447"/>
                </a:lnTo>
                <a:lnTo>
                  <a:pt x="1648499" y="1173956"/>
                </a:lnTo>
                <a:lnTo>
                  <a:pt x="1616403" y="1598613"/>
                </a:lnTo>
                <a:lnTo>
                  <a:pt x="1531211" y="1598613"/>
                </a:lnTo>
                <a:lnTo>
                  <a:pt x="1488020" y="1260872"/>
                </a:lnTo>
                <a:lnTo>
                  <a:pt x="1482869" y="1261269"/>
                </a:lnTo>
                <a:lnTo>
                  <a:pt x="1477322" y="1261666"/>
                </a:lnTo>
                <a:lnTo>
                  <a:pt x="1473359" y="1261666"/>
                </a:lnTo>
                <a:lnTo>
                  <a:pt x="1470189" y="1261269"/>
                </a:lnTo>
                <a:lnTo>
                  <a:pt x="1429772" y="1597422"/>
                </a:lnTo>
                <a:lnTo>
                  <a:pt x="1340617" y="1598613"/>
                </a:lnTo>
                <a:lnTo>
                  <a:pt x="1323975" y="1376760"/>
                </a:lnTo>
                <a:lnTo>
                  <a:pt x="1330315" y="1370806"/>
                </a:lnTo>
                <a:lnTo>
                  <a:pt x="1336655" y="1364456"/>
                </a:lnTo>
                <a:lnTo>
                  <a:pt x="1342995" y="1357710"/>
                </a:lnTo>
                <a:lnTo>
                  <a:pt x="1348542" y="1350566"/>
                </a:lnTo>
                <a:lnTo>
                  <a:pt x="1354090" y="1342628"/>
                </a:lnTo>
                <a:lnTo>
                  <a:pt x="1358845" y="1334294"/>
                </a:lnTo>
                <a:lnTo>
                  <a:pt x="1363600" y="1325563"/>
                </a:lnTo>
                <a:lnTo>
                  <a:pt x="1368355" y="1316435"/>
                </a:lnTo>
                <a:lnTo>
                  <a:pt x="1371921" y="1306513"/>
                </a:lnTo>
                <a:lnTo>
                  <a:pt x="1375883" y="1296591"/>
                </a:lnTo>
                <a:lnTo>
                  <a:pt x="1379053" y="1285875"/>
                </a:lnTo>
                <a:lnTo>
                  <a:pt x="1381827" y="1275160"/>
                </a:lnTo>
                <a:lnTo>
                  <a:pt x="1384204" y="1263650"/>
                </a:lnTo>
                <a:lnTo>
                  <a:pt x="1386186" y="1251347"/>
                </a:lnTo>
                <a:lnTo>
                  <a:pt x="1388563" y="1239044"/>
                </a:lnTo>
                <a:lnTo>
                  <a:pt x="1389752" y="1226344"/>
                </a:lnTo>
                <a:lnTo>
                  <a:pt x="1389752" y="1222375"/>
                </a:lnTo>
                <a:lnTo>
                  <a:pt x="1389752" y="1218009"/>
                </a:lnTo>
                <a:lnTo>
                  <a:pt x="1389356" y="1209675"/>
                </a:lnTo>
                <a:lnTo>
                  <a:pt x="1390148" y="1207294"/>
                </a:lnTo>
                <a:lnTo>
                  <a:pt x="1392129" y="1194594"/>
                </a:lnTo>
                <a:lnTo>
                  <a:pt x="1394903" y="1177925"/>
                </a:lnTo>
                <a:lnTo>
                  <a:pt x="1400450" y="1134269"/>
                </a:lnTo>
                <a:lnTo>
                  <a:pt x="1407186" y="1078309"/>
                </a:lnTo>
                <a:lnTo>
                  <a:pt x="1413923" y="1013619"/>
                </a:lnTo>
                <a:lnTo>
                  <a:pt x="1421055" y="943769"/>
                </a:lnTo>
                <a:lnTo>
                  <a:pt x="1427791" y="871537"/>
                </a:lnTo>
                <a:lnTo>
                  <a:pt x="1433735" y="800894"/>
                </a:lnTo>
                <a:lnTo>
                  <a:pt x="1438886" y="734219"/>
                </a:lnTo>
                <a:lnTo>
                  <a:pt x="1447603" y="767953"/>
                </a:lnTo>
                <a:lnTo>
                  <a:pt x="1449188" y="758428"/>
                </a:lnTo>
                <a:lnTo>
                  <a:pt x="1470586" y="600869"/>
                </a:lnTo>
                <a:lnTo>
                  <a:pt x="1464642" y="585390"/>
                </a:lnTo>
                <a:lnTo>
                  <a:pt x="1476529" y="564753"/>
                </a:lnTo>
                <a:lnTo>
                  <a:pt x="1503870" y="564753"/>
                </a:lnTo>
                <a:lnTo>
                  <a:pt x="1514569" y="585390"/>
                </a:lnTo>
                <a:lnTo>
                  <a:pt x="1509814" y="604044"/>
                </a:lnTo>
                <a:lnTo>
                  <a:pt x="1528833" y="770334"/>
                </a:lnTo>
                <a:lnTo>
                  <a:pt x="1579949" y="545306"/>
                </a:lnTo>
                <a:lnTo>
                  <a:pt x="1585893" y="542131"/>
                </a:lnTo>
                <a:lnTo>
                  <a:pt x="1589855" y="540147"/>
                </a:lnTo>
                <a:lnTo>
                  <a:pt x="1592629" y="538559"/>
                </a:lnTo>
                <a:lnTo>
                  <a:pt x="1593025" y="538162"/>
                </a:lnTo>
                <a:lnTo>
                  <a:pt x="1602535" y="536972"/>
                </a:lnTo>
                <a:lnTo>
                  <a:pt x="1612045" y="536575"/>
                </a:lnTo>
                <a:close/>
                <a:moveTo>
                  <a:pt x="1080417" y="477838"/>
                </a:moveTo>
                <a:lnTo>
                  <a:pt x="1092318" y="478235"/>
                </a:lnTo>
                <a:lnTo>
                  <a:pt x="1104616" y="478632"/>
                </a:lnTo>
                <a:lnTo>
                  <a:pt x="1116913" y="480219"/>
                </a:lnTo>
                <a:lnTo>
                  <a:pt x="1128814" y="482600"/>
                </a:lnTo>
                <a:lnTo>
                  <a:pt x="1141111" y="484982"/>
                </a:lnTo>
                <a:lnTo>
                  <a:pt x="1153409" y="487760"/>
                </a:lnTo>
                <a:lnTo>
                  <a:pt x="1165706" y="491332"/>
                </a:lnTo>
                <a:lnTo>
                  <a:pt x="1178003" y="494903"/>
                </a:lnTo>
                <a:lnTo>
                  <a:pt x="1189507" y="499269"/>
                </a:lnTo>
                <a:lnTo>
                  <a:pt x="1201011" y="504032"/>
                </a:lnTo>
                <a:lnTo>
                  <a:pt x="1212515" y="508397"/>
                </a:lnTo>
                <a:lnTo>
                  <a:pt x="1223623" y="513557"/>
                </a:lnTo>
                <a:lnTo>
                  <a:pt x="1234730" y="519113"/>
                </a:lnTo>
                <a:lnTo>
                  <a:pt x="1245441" y="524669"/>
                </a:lnTo>
                <a:lnTo>
                  <a:pt x="1255358" y="530225"/>
                </a:lnTo>
                <a:lnTo>
                  <a:pt x="1265672" y="536178"/>
                </a:lnTo>
                <a:lnTo>
                  <a:pt x="1283920" y="547291"/>
                </a:lnTo>
                <a:lnTo>
                  <a:pt x="1300581" y="558403"/>
                </a:lnTo>
                <a:lnTo>
                  <a:pt x="1314862" y="569119"/>
                </a:lnTo>
                <a:lnTo>
                  <a:pt x="1327159" y="579438"/>
                </a:lnTo>
                <a:lnTo>
                  <a:pt x="1331919" y="584200"/>
                </a:lnTo>
                <a:lnTo>
                  <a:pt x="1336283" y="588169"/>
                </a:lnTo>
                <a:lnTo>
                  <a:pt x="1339456" y="592535"/>
                </a:lnTo>
                <a:lnTo>
                  <a:pt x="1342630" y="595710"/>
                </a:lnTo>
                <a:lnTo>
                  <a:pt x="1344217" y="599282"/>
                </a:lnTo>
                <a:lnTo>
                  <a:pt x="1345407" y="601663"/>
                </a:lnTo>
                <a:lnTo>
                  <a:pt x="1346200" y="606822"/>
                </a:lnTo>
                <a:lnTo>
                  <a:pt x="1346200" y="613966"/>
                </a:lnTo>
                <a:lnTo>
                  <a:pt x="1346200" y="634603"/>
                </a:lnTo>
                <a:lnTo>
                  <a:pt x="1345407" y="662782"/>
                </a:lnTo>
                <a:lnTo>
                  <a:pt x="1343820" y="696913"/>
                </a:lnTo>
                <a:lnTo>
                  <a:pt x="1341043" y="736600"/>
                </a:lnTo>
                <a:lnTo>
                  <a:pt x="1337870" y="779860"/>
                </a:lnTo>
                <a:lnTo>
                  <a:pt x="1334299" y="825897"/>
                </a:lnTo>
                <a:lnTo>
                  <a:pt x="1330333" y="873919"/>
                </a:lnTo>
                <a:lnTo>
                  <a:pt x="1325572" y="922735"/>
                </a:lnTo>
                <a:lnTo>
                  <a:pt x="1321209" y="970757"/>
                </a:lnTo>
                <a:lnTo>
                  <a:pt x="1316448" y="1017588"/>
                </a:lnTo>
                <a:lnTo>
                  <a:pt x="1311291" y="1061244"/>
                </a:lnTo>
                <a:lnTo>
                  <a:pt x="1306928" y="1101328"/>
                </a:lnTo>
                <a:lnTo>
                  <a:pt x="1302564" y="1136253"/>
                </a:lnTo>
                <a:lnTo>
                  <a:pt x="1298201" y="1166019"/>
                </a:lnTo>
                <a:lnTo>
                  <a:pt x="1294630" y="1187847"/>
                </a:lnTo>
                <a:lnTo>
                  <a:pt x="1280746" y="1193403"/>
                </a:lnTo>
                <a:lnTo>
                  <a:pt x="1267655" y="1197372"/>
                </a:lnTo>
                <a:lnTo>
                  <a:pt x="1254961" y="1201341"/>
                </a:lnTo>
                <a:lnTo>
                  <a:pt x="1243061" y="1203722"/>
                </a:lnTo>
                <a:lnTo>
                  <a:pt x="1232350" y="1205310"/>
                </a:lnTo>
                <a:lnTo>
                  <a:pt x="1227193" y="1205310"/>
                </a:lnTo>
                <a:lnTo>
                  <a:pt x="1222433" y="1205707"/>
                </a:lnTo>
                <a:lnTo>
                  <a:pt x="1217672" y="1205310"/>
                </a:lnTo>
                <a:lnTo>
                  <a:pt x="1213706" y="1204913"/>
                </a:lnTo>
                <a:lnTo>
                  <a:pt x="1209739" y="1204119"/>
                </a:lnTo>
                <a:lnTo>
                  <a:pt x="1206565" y="1202928"/>
                </a:lnTo>
                <a:lnTo>
                  <a:pt x="1207755" y="1186260"/>
                </a:lnTo>
                <a:lnTo>
                  <a:pt x="1208945" y="1161653"/>
                </a:lnTo>
                <a:lnTo>
                  <a:pt x="1211722" y="1094978"/>
                </a:lnTo>
                <a:lnTo>
                  <a:pt x="1213706" y="1013222"/>
                </a:lnTo>
                <a:lnTo>
                  <a:pt x="1214896" y="925116"/>
                </a:lnTo>
                <a:lnTo>
                  <a:pt x="1215292" y="882253"/>
                </a:lnTo>
                <a:lnTo>
                  <a:pt x="1215292" y="841375"/>
                </a:lnTo>
                <a:lnTo>
                  <a:pt x="1215292" y="804069"/>
                </a:lnTo>
                <a:lnTo>
                  <a:pt x="1214499" y="771128"/>
                </a:lnTo>
                <a:lnTo>
                  <a:pt x="1213706" y="744141"/>
                </a:lnTo>
                <a:lnTo>
                  <a:pt x="1212515" y="724297"/>
                </a:lnTo>
                <a:lnTo>
                  <a:pt x="1211722" y="717153"/>
                </a:lnTo>
                <a:lnTo>
                  <a:pt x="1210532" y="712788"/>
                </a:lnTo>
                <a:lnTo>
                  <a:pt x="1209739" y="711200"/>
                </a:lnTo>
                <a:lnTo>
                  <a:pt x="1209342" y="710407"/>
                </a:lnTo>
                <a:lnTo>
                  <a:pt x="1208945" y="710010"/>
                </a:lnTo>
                <a:lnTo>
                  <a:pt x="1208152" y="710407"/>
                </a:lnTo>
                <a:lnTo>
                  <a:pt x="1201408" y="719932"/>
                </a:lnTo>
                <a:lnTo>
                  <a:pt x="1194664" y="729457"/>
                </a:lnTo>
                <a:lnTo>
                  <a:pt x="1193078" y="731838"/>
                </a:lnTo>
                <a:lnTo>
                  <a:pt x="1171260" y="1054497"/>
                </a:lnTo>
                <a:lnTo>
                  <a:pt x="1165309" y="1121966"/>
                </a:lnTo>
                <a:lnTo>
                  <a:pt x="1160549" y="1174750"/>
                </a:lnTo>
                <a:lnTo>
                  <a:pt x="1155789" y="1221582"/>
                </a:lnTo>
                <a:lnTo>
                  <a:pt x="1155392" y="1225947"/>
                </a:lnTo>
                <a:lnTo>
                  <a:pt x="1153012" y="1233488"/>
                </a:lnTo>
                <a:lnTo>
                  <a:pt x="1149838" y="1241028"/>
                </a:lnTo>
                <a:lnTo>
                  <a:pt x="1147062" y="1248172"/>
                </a:lnTo>
                <a:lnTo>
                  <a:pt x="1143888" y="1255316"/>
                </a:lnTo>
                <a:lnTo>
                  <a:pt x="1139921" y="1262460"/>
                </a:lnTo>
                <a:lnTo>
                  <a:pt x="1135557" y="1269603"/>
                </a:lnTo>
                <a:lnTo>
                  <a:pt x="1131591" y="1276350"/>
                </a:lnTo>
                <a:lnTo>
                  <a:pt x="1126830" y="1283494"/>
                </a:lnTo>
                <a:lnTo>
                  <a:pt x="1086368" y="1820863"/>
                </a:lnTo>
                <a:lnTo>
                  <a:pt x="977674" y="1820863"/>
                </a:lnTo>
                <a:lnTo>
                  <a:pt x="923328" y="1393428"/>
                </a:lnTo>
                <a:lnTo>
                  <a:pt x="916584" y="1394222"/>
                </a:lnTo>
                <a:lnTo>
                  <a:pt x="909840" y="1394619"/>
                </a:lnTo>
                <a:lnTo>
                  <a:pt x="905080" y="1394222"/>
                </a:lnTo>
                <a:lnTo>
                  <a:pt x="900716" y="1393825"/>
                </a:lnTo>
                <a:lnTo>
                  <a:pt x="849543" y="1819275"/>
                </a:lnTo>
                <a:lnTo>
                  <a:pt x="736486" y="1820863"/>
                </a:lnTo>
                <a:lnTo>
                  <a:pt x="695627" y="1276350"/>
                </a:lnTo>
                <a:lnTo>
                  <a:pt x="687693" y="1264047"/>
                </a:lnTo>
                <a:lnTo>
                  <a:pt x="680553" y="1251744"/>
                </a:lnTo>
                <a:lnTo>
                  <a:pt x="677776" y="1245394"/>
                </a:lnTo>
                <a:lnTo>
                  <a:pt x="674602" y="1239044"/>
                </a:lnTo>
                <a:lnTo>
                  <a:pt x="671826" y="1232694"/>
                </a:lnTo>
                <a:lnTo>
                  <a:pt x="669842" y="1226741"/>
                </a:lnTo>
                <a:lnTo>
                  <a:pt x="669049" y="1221582"/>
                </a:lnTo>
                <a:lnTo>
                  <a:pt x="661908" y="1148160"/>
                </a:lnTo>
                <a:lnTo>
                  <a:pt x="654768" y="1068388"/>
                </a:lnTo>
                <a:lnTo>
                  <a:pt x="646437" y="968375"/>
                </a:lnTo>
                <a:lnTo>
                  <a:pt x="630173" y="723503"/>
                </a:lnTo>
                <a:lnTo>
                  <a:pt x="626603" y="720725"/>
                </a:lnTo>
                <a:lnTo>
                  <a:pt x="623826" y="717550"/>
                </a:lnTo>
                <a:lnTo>
                  <a:pt x="616686" y="710407"/>
                </a:lnTo>
                <a:lnTo>
                  <a:pt x="616289" y="710407"/>
                </a:lnTo>
                <a:lnTo>
                  <a:pt x="615892" y="710803"/>
                </a:lnTo>
                <a:lnTo>
                  <a:pt x="614702" y="713978"/>
                </a:lnTo>
                <a:lnTo>
                  <a:pt x="614305" y="719138"/>
                </a:lnTo>
                <a:lnTo>
                  <a:pt x="613909" y="726678"/>
                </a:lnTo>
                <a:lnTo>
                  <a:pt x="613909" y="746919"/>
                </a:lnTo>
                <a:lnTo>
                  <a:pt x="613909" y="774303"/>
                </a:lnTo>
                <a:lnTo>
                  <a:pt x="614702" y="807641"/>
                </a:lnTo>
                <a:lnTo>
                  <a:pt x="615892" y="844947"/>
                </a:lnTo>
                <a:lnTo>
                  <a:pt x="619066" y="929085"/>
                </a:lnTo>
                <a:lnTo>
                  <a:pt x="623033" y="1016794"/>
                </a:lnTo>
                <a:lnTo>
                  <a:pt x="627000" y="1098550"/>
                </a:lnTo>
                <a:lnTo>
                  <a:pt x="630966" y="1164035"/>
                </a:lnTo>
                <a:lnTo>
                  <a:pt x="632553" y="1188641"/>
                </a:lnTo>
                <a:lnTo>
                  <a:pt x="634140" y="1205310"/>
                </a:lnTo>
                <a:lnTo>
                  <a:pt x="625810" y="1205310"/>
                </a:lnTo>
                <a:lnTo>
                  <a:pt x="615099" y="1205707"/>
                </a:lnTo>
                <a:lnTo>
                  <a:pt x="603198" y="1205310"/>
                </a:lnTo>
                <a:lnTo>
                  <a:pt x="589711" y="1204516"/>
                </a:lnTo>
                <a:lnTo>
                  <a:pt x="582570" y="1203325"/>
                </a:lnTo>
                <a:lnTo>
                  <a:pt x="575033" y="1202135"/>
                </a:lnTo>
                <a:lnTo>
                  <a:pt x="567496" y="1200944"/>
                </a:lnTo>
                <a:lnTo>
                  <a:pt x="559959" y="1198563"/>
                </a:lnTo>
                <a:lnTo>
                  <a:pt x="552422" y="1196182"/>
                </a:lnTo>
                <a:lnTo>
                  <a:pt x="544885" y="1193403"/>
                </a:lnTo>
                <a:lnTo>
                  <a:pt x="537744" y="1189435"/>
                </a:lnTo>
                <a:lnTo>
                  <a:pt x="530604" y="1185466"/>
                </a:lnTo>
                <a:lnTo>
                  <a:pt x="528620" y="1175544"/>
                </a:lnTo>
                <a:lnTo>
                  <a:pt x="526637" y="1163638"/>
                </a:lnTo>
                <a:lnTo>
                  <a:pt x="523067" y="1135460"/>
                </a:lnTo>
                <a:lnTo>
                  <a:pt x="519100" y="1101725"/>
                </a:lnTo>
                <a:lnTo>
                  <a:pt x="515530" y="1064022"/>
                </a:lnTo>
                <a:lnTo>
                  <a:pt x="511959" y="1021953"/>
                </a:lnTo>
                <a:lnTo>
                  <a:pt x="508389" y="978297"/>
                </a:lnTo>
                <a:lnTo>
                  <a:pt x="504819" y="932657"/>
                </a:lnTo>
                <a:lnTo>
                  <a:pt x="502042" y="886619"/>
                </a:lnTo>
                <a:lnTo>
                  <a:pt x="498868" y="841772"/>
                </a:lnTo>
                <a:lnTo>
                  <a:pt x="496885" y="798116"/>
                </a:lnTo>
                <a:lnTo>
                  <a:pt x="494902" y="757238"/>
                </a:lnTo>
                <a:lnTo>
                  <a:pt x="492918" y="720328"/>
                </a:lnTo>
                <a:lnTo>
                  <a:pt x="492125" y="687785"/>
                </a:lnTo>
                <a:lnTo>
                  <a:pt x="492125" y="661194"/>
                </a:lnTo>
                <a:lnTo>
                  <a:pt x="492125" y="641350"/>
                </a:lnTo>
                <a:lnTo>
                  <a:pt x="492521" y="634603"/>
                </a:lnTo>
                <a:lnTo>
                  <a:pt x="493315" y="629444"/>
                </a:lnTo>
                <a:lnTo>
                  <a:pt x="494505" y="621507"/>
                </a:lnTo>
                <a:lnTo>
                  <a:pt x="496092" y="613569"/>
                </a:lnTo>
                <a:lnTo>
                  <a:pt x="498472" y="606028"/>
                </a:lnTo>
                <a:lnTo>
                  <a:pt x="502042" y="598885"/>
                </a:lnTo>
                <a:lnTo>
                  <a:pt x="506009" y="591741"/>
                </a:lnTo>
                <a:lnTo>
                  <a:pt x="510769" y="584597"/>
                </a:lnTo>
                <a:lnTo>
                  <a:pt x="516323" y="578247"/>
                </a:lnTo>
                <a:lnTo>
                  <a:pt x="522670" y="571500"/>
                </a:lnTo>
                <a:lnTo>
                  <a:pt x="529414" y="565547"/>
                </a:lnTo>
                <a:lnTo>
                  <a:pt x="536951" y="559594"/>
                </a:lnTo>
                <a:lnTo>
                  <a:pt x="544885" y="553641"/>
                </a:lnTo>
                <a:lnTo>
                  <a:pt x="553215" y="548085"/>
                </a:lnTo>
                <a:lnTo>
                  <a:pt x="562339" y="542925"/>
                </a:lnTo>
                <a:lnTo>
                  <a:pt x="571860" y="537766"/>
                </a:lnTo>
                <a:lnTo>
                  <a:pt x="581777" y="533003"/>
                </a:lnTo>
                <a:lnTo>
                  <a:pt x="592091" y="528241"/>
                </a:lnTo>
                <a:lnTo>
                  <a:pt x="602801" y="523875"/>
                </a:lnTo>
                <a:lnTo>
                  <a:pt x="613512" y="519510"/>
                </a:lnTo>
                <a:lnTo>
                  <a:pt x="625016" y="515144"/>
                </a:lnTo>
                <a:lnTo>
                  <a:pt x="636520" y="511572"/>
                </a:lnTo>
                <a:lnTo>
                  <a:pt x="659925" y="504428"/>
                </a:lnTo>
                <a:lnTo>
                  <a:pt x="684520" y="498078"/>
                </a:lnTo>
                <a:lnTo>
                  <a:pt x="709115" y="492522"/>
                </a:lnTo>
                <a:lnTo>
                  <a:pt x="733709" y="487363"/>
                </a:lnTo>
                <a:lnTo>
                  <a:pt x="758701" y="483394"/>
                </a:lnTo>
                <a:lnTo>
                  <a:pt x="782502" y="479425"/>
                </a:lnTo>
                <a:lnTo>
                  <a:pt x="788056" y="479028"/>
                </a:lnTo>
                <a:lnTo>
                  <a:pt x="794006" y="479425"/>
                </a:lnTo>
                <a:lnTo>
                  <a:pt x="872948" y="770335"/>
                </a:lnTo>
                <a:lnTo>
                  <a:pt x="874138" y="758428"/>
                </a:lnTo>
                <a:lnTo>
                  <a:pt x="901510" y="559197"/>
                </a:lnTo>
                <a:lnTo>
                  <a:pt x="893576" y="539353"/>
                </a:lnTo>
                <a:lnTo>
                  <a:pt x="908650" y="513557"/>
                </a:lnTo>
                <a:lnTo>
                  <a:pt x="943162" y="513160"/>
                </a:lnTo>
                <a:lnTo>
                  <a:pt x="957443" y="539353"/>
                </a:lnTo>
                <a:lnTo>
                  <a:pt x="950699" y="563166"/>
                </a:lnTo>
                <a:lnTo>
                  <a:pt x="975294" y="773510"/>
                </a:lnTo>
                <a:lnTo>
                  <a:pt x="1039558" y="488950"/>
                </a:lnTo>
                <a:lnTo>
                  <a:pt x="1046699" y="485378"/>
                </a:lnTo>
                <a:lnTo>
                  <a:pt x="1052252" y="482600"/>
                </a:lnTo>
                <a:lnTo>
                  <a:pt x="1055823" y="480219"/>
                </a:lnTo>
                <a:lnTo>
                  <a:pt x="1056616" y="479822"/>
                </a:lnTo>
                <a:lnTo>
                  <a:pt x="1056616" y="479425"/>
                </a:lnTo>
                <a:lnTo>
                  <a:pt x="1068120" y="478235"/>
                </a:lnTo>
                <a:lnTo>
                  <a:pt x="1080417" y="477838"/>
                </a:lnTo>
                <a:close/>
                <a:moveTo>
                  <a:pt x="1485107" y="451247"/>
                </a:moveTo>
                <a:lnTo>
                  <a:pt x="1485107" y="475853"/>
                </a:lnTo>
                <a:lnTo>
                  <a:pt x="1508523" y="475853"/>
                </a:lnTo>
                <a:lnTo>
                  <a:pt x="1508523" y="451247"/>
                </a:lnTo>
                <a:lnTo>
                  <a:pt x="1485107" y="451247"/>
                </a:lnTo>
                <a:close/>
                <a:moveTo>
                  <a:pt x="328429" y="426244"/>
                </a:moveTo>
                <a:lnTo>
                  <a:pt x="328429" y="449263"/>
                </a:lnTo>
                <a:lnTo>
                  <a:pt x="350229" y="449263"/>
                </a:lnTo>
                <a:lnTo>
                  <a:pt x="350229" y="426244"/>
                </a:lnTo>
                <a:lnTo>
                  <a:pt x="328429" y="426244"/>
                </a:lnTo>
                <a:close/>
                <a:moveTo>
                  <a:pt x="904908" y="342106"/>
                </a:moveTo>
                <a:lnTo>
                  <a:pt x="904908" y="371872"/>
                </a:lnTo>
                <a:lnTo>
                  <a:pt x="933819" y="371872"/>
                </a:lnTo>
                <a:lnTo>
                  <a:pt x="933819" y="342106"/>
                </a:lnTo>
                <a:lnTo>
                  <a:pt x="904908" y="342106"/>
                </a:lnTo>
                <a:close/>
                <a:moveTo>
                  <a:pt x="1494632" y="300037"/>
                </a:moveTo>
                <a:lnTo>
                  <a:pt x="1489473" y="300434"/>
                </a:lnTo>
                <a:lnTo>
                  <a:pt x="1483123" y="301228"/>
                </a:lnTo>
                <a:lnTo>
                  <a:pt x="1477169" y="302419"/>
                </a:lnTo>
                <a:lnTo>
                  <a:pt x="1465660" y="304800"/>
                </a:lnTo>
                <a:lnTo>
                  <a:pt x="1460501" y="306784"/>
                </a:lnTo>
                <a:lnTo>
                  <a:pt x="1456532" y="307975"/>
                </a:lnTo>
                <a:lnTo>
                  <a:pt x="1456532" y="331391"/>
                </a:lnTo>
                <a:lnTo>
                  <a:pt x="1457723" y="331391"/>
                </a:lnTo>
                <a:lnTo>
                  <a:pt x="1460898" y="329406"/>
                </a:lnTo>
                <a:lnTo>
                  <a:pt x="1465263" y="327819"/>
                </a:lnTo>
                <a:lnTo>
                  <a:pt x="1475582" y="323453"/>
                </a:lnTo>
                <a:lnTo>
                  <a:pt x="1480741" y="321866"/>
                </a:lnTo>
                <a:lnTo>
                  <a:pt x="1486694" y="320675"/>
                </a:lnTo>
                <a:lnTo>
                  <a:pt x="1492648" y="319484"/>
                </a:lnTo>
                <a:lnTo>
                  <a:pt x="1498998" y="319484"/>
                </a:lnTo>
                <a:lnTo>
                  <a:pt x="1505744" y="320278"/>
                </a:lnTo>
                <a:lnTo>
                  <a:pt x="1511698" y="321469"/>
                </a:lnTo>
                <a:lnTo>
                  <a:pt x="1517254" y="323056"/>
                </a:lnTo>
                <a:lnTo>
                  <a:pt x="1519635" y="324644"/>
                </a:lnTo>
                <a:lnTo>
                  <a:pt x="1521619" y="325834"/>
                </a:lnTo>
                <a:lnTo>
                  <a:pt x="1524001" y="327819"/>
                </a:lnTo>
                <a:lnTo>
                  <a:pt x="1525588" y="329803"/>
                </a:lnTo>
                <a:lnTo>
                  <a:pt x="1527176" y="331787"/>
                </a:lnTo>
                <a:lnTo>
                  <a:pt x="1528366" y="334169"/>
                </a:lnTo>
                <a:lnTo>
                  <a:pt x="1529160" y="336550"/>
                </a:lnTo>
                <a:lnTo>
                  <a:pt x="1530351" y="339328"/>
                </a:lnTo>
                <a:lnTo>
                  <a:pt x="1530748" y="342503"/>
                </a:lnTo>
                <a:lnTo>
                  <a:pt x="1530748" y="345281"/>
                </a:lnTo>
                <a:lnTo>
                  <a:pt x="1530351" y="350441"/>
                </a:lnTo>
                <a:lnTo>
                  <a:pt x="1529954" y="354806"/>
                </a:lnTo>
                <a:lnTo>
                  <a:pt x="1528366" y="358378"/>
                </a:lnTo>
                <a:lnTo>
                  <a:pt x="1526779" y="361950"/>
                </a:lnTo>
                <a:lnTo>
                  <a:pt x="1524794" y="365125"/>
                </a:lnTo>
                <a:lnTo>
                  <a:pt x="1522413" y="368300"/>
                </a:lnTo>
                <a:lnTo>
                  <a:pt x="1519635" y="371475"/>
                </a:lnTo>
                <a:lnTo>
                  <a:pt x="1516857" y="374650"/>
                </a:lnTo>
                <a:lnTo>
                  <a:pt x="1513285" y="377031"/>
                </a:lnTo>
                <a:lnTo>
                  <a:pt x="1510110" y="379413"/>
                </a:lnTo>
                <a:lnTo>
                  <a:pt x="1502569" y="384572"/>
                </a:lnTo>
                <a:lnTo>
                  <a:pt x="1485901" y="393700"/>
                </a:lnTo>
                <a:lnTo>
                  <a:pt x="1485901" y="429419"/>
                </a:lnTo>
                <a:lnTo>
                  <a:pt x="1506538" y="429419"/>
                </a:lnTo>
                <a:lnTo>
                  <a:pt x="1506538" y="403225"/>
                </a:lnTo>
                <a:lnTo>
                  <a:pt x="1515666" y="397669"/>
                </a:lnTo>
                <a:lnTo>
                  <a:pt x="1524794" y="392113"/>
                </a:lnTo>
                <a:lnTo>
                  <a:pt x="1532732" y="386159"/>
                </a:lnTo>
                <a:lnTo>
                  <a:pt x="1539479" y="379413"/>
                </a:lnTo>
                <a:lnTo>
                  <a:pt x="1542654" y="376238"/>
                </a:lnTo>
                <a:lnTo>
                  <a:pt x="1545432" y="372269"/>
                </a:lnTo>
                <a:lnTo>
                  <a:pt x="1547813" y="368300"/>
                </a:lnTo>
                <a:lnTo>
                  <a:pt x="1550194" y="363934"/>
                </a:lnTo>
                <a:lnTo>
                  <a:pt x="1552179" y="359172"/>
                </a:lnTo>
                <a:lnTo>
                  <a:pt x="1553369" y="354806"/>
                </a:lnTo>
                <a:lnTo>
                  <a:pt x="1553766" y="349250"/>
                </a:lnTo>
                <a:lnTo>
                  <a:pt x="1554163" y="343694"/>
                </a:lnTo>
                <a:lnTo>
                  <a:pt x="1553766" y="338931"/>
                </a:lnTo>
                <a:lnTo>
                  <a:pt x="1553369" y="334566"/>
                </a:lnTo>
                <a:lnTo>
                  <a:pt x="1552179" y="330200"/>
                </a:lnTo>
                <a:lnTo>
                  <a:pt x="1550591" y="325834"/>
                </a:lnTo>
                <a:lnTo>
                  <a:pt x="1548607" y="322262"/>
                </a:lnTo>
                <a:lnTo>
                  <a:pt x="1546226" y="318294"/>
                </a:lnTo>
                <a:lnTo>
                  <a:pt x="1543448" y="315119"/>
                </a:lnTo>
                <a:lnTo>
                  <a:pt x="1539876" y="311944"/>
                </a:lnTo>
                <a:lnTo>
                  <a:pt x="1535907" y="309166"/>
                </a:lnTo>
                <a:lnTo>
                  <a:pt x="1531938" y="306784"/>
                </a:lnTo>
                <a:lnTo>
                  <a:pt x="1527573" y="304403"/>
                </a:lnTo>
                <a:lnTo>
                  <a:pt x="1522413" y="302816"/>
                </a:lnTo>
                <a:lnTo>
                  <a:pt x="1517651" y="301625"/>
                </a:lnTo>
                <a:lnTo>
                  <a:pt x="1512491" y="300831"/>
                </a:lnTo>
                <a:lnTo>
                  <a:pt x="1506538" y="300037"/>
                </a:lnTo>
                <a:lnTo>
                  <a:pt x="1500585" y="300037"/>
                </a:lnTo>
                <a:lnTo>
                  <a:pt x="1494632" y="300037"/>
                </a:lnTo>
                <a:close/>
                <a:moveTo>
                  <a:pt x="342698" y="286941"/>
                </a:moveTo>
                <a:lnTo>
                  <a:pt x="337545" y="287337"/>
                </a:lnTo>
                <a:lnTo>
                  <a:pt x="332393" y="287734"/>
                </a:lnTo>
                <a:lnTo>
                  <a:pt x="321295" y="289322"/>
                </a:lnTo>
                <a:lnTo>
                  <a:pt x="310593" y="291703"/>
                </a:lnTo>
                <a:lnTo>
                  <a:pt x="302270" y="294481"/>
                </a:lnTo>
                <a:lnTo>
                  <a:pt x="302270" y="316309"/>
                </a:lnTo>
                <a:lnTo>
                  <a:pt x="303063" y="316309"/>
                </a:lnTo>
                <a:lnTo>
                  <a:pt x="306630" y="314325"/>
                </a:lnTo>
                <a:lnTo>
                  <a:pt x="310197" y="312341"/>
                </a:lnTo>
                <a:lnTo>
                  <a:pt x="319709" y="308769"/>
                </a:lnTo>
                <a:lnTo>
                  <a:pt x="324862" y="307181"/>
                </a:lnTo>
                <a:lnTo>
                  <a:pt x="330015" y="305991"/>
                </a:lnTo>
                <a:lnTo>
                  <a:pt x="335564" y="305197"/>
                </a:lnTo>
                <a:lnTo>
                  <a:pt x="341509" y="305197"/>
                </a:lnTo>
                <a:lnTo>
                  <a:pt x="347454" y="305197"/>
                </a:lnTo>
                <a:lnTo>
                  <a:pt x="353003" y="306784"/>
                </a:lnTo>
                <a:lnTo>
                  <a:pt x="357759" y="308372"/>
                </a:lnTo>
                <a:lnTo>
                  <a:pt x="362516" y="311150"/>
                </a:lnTo>
                <a:lnTo>
                  <a:pt x="364101" y="312341"/>
                </a:lnTo>
                <a:lnTo>
                  <a:pt x="366083" y="314722"/>
                </a:lnTo>
                <a:lnTo>
                  <a:pt x="367272" y="316309"/>
                </a:lnTo>
                <a:lnTo>
                  <a:pt x="368461" y="318294"/>
                </a:lnTo>
                <a:lnTo>
                  <a:pt x="369254" y="321072"/>
                </a:lnTo>
                <a:lnTo>
                  <a:pt x="370046" y="323453"/>
                </a:lnTo>
                <a:lnTo>
                  <a:pt x="370443" y="325834"/>
                </a:lnTo>
                <a:lnTo>
                  <a:pt x="370443" y="329009"/>
                </a:lnTo>
                <a:lnTo>
                  <a:pt x="370046" y="333772"/>
                </a:lnTo>
                <a:lnTo>
                  <a:pt x="369650" y="337344"/>
                </a:lnTo>
                <a:lnTo>
                  <a:pt x="368461" y="341312"/>
                </a:lnTo>
                <a:lnTo>
                  <a:pt x="367272" y="344091"/>
                </a:lnTo>
                <a:lnTo>
                  <a:pt x="365290" y="347266"/>
                </a:lnTo>
                <a:lnTo>
                  <a:pt x="362912" y="350044"/>
                </a:lnTo>
                <a:lnTo>
                  <a:pt x="360534" y="352822"/>
                </a:lnTo>
                <a:lnTo>
                  <a:pt x="357363" y="355600"/>
                </a:lnTo>
                <a:lnTo>
                  <a:pt x="351814" y="360759"/>
                </a:lnTo>
                <a:lnTo>
                  <a:pt x="344283" y="365125"/>
                </a:lnTo>
                <a:lnTo>
                  <a:pt x="329222" y="373459"/>
                </a:lnTo>
                <a:lnTo>
                  <a:pt x="329222" y="406400"/>
                </a:lnTo>
                <a:lnTo>
                  <a:pt x="348643" y="406400"/>
                </a:lnTo>
                <a:lnTo>
                  <a:pt x="348643" y="382588"/>
                </a:lnTo>
                <a:lnTo>
                  <a:pt x="356967" y="377428"/>
                </a:lnTo>
                <a:lnTo>
                  <a:pt x="365290" y="371872"/>
                </a:lnTo>
                <a:lnTo>
                  <a:pt x="372424" y="366316"/>
                </a:lnTo>
                <a:lnTo>
                  <a:pt x="378370" y="360759"/>
                </a:lnTo>
                <a:lnTo>
                  <a:pt x="381541" y="357188"/>
                </a:lnTo>
                <a:lnTo>
                  <a:pt x="384315" y="354013"/>
                </a:lnTo>
                <a:lnTo>
                  <a:pt x="386693" y="350044"/>
                </a:lnTo>
                <a:lnTo>
                  <a:pt x="388675" y="346075"/>
                </a:lnTo>
                <a:lnTo>
                  <a:pt x="390260" y="342106"/>
                </a:lnTo>
                <a:lnTo>
                  <a:pt x="391053" y="337344"/>
                </a:lnTo>
                <a:lnTo>
                  <a:pt x="391846" y="332581"/>
                </a:lnTo>
                <a:lnTo>
                  <a:pt x="392638" y="327819"/>
                </a:lnTo>
                <a:lnTo>
                  <a:pt x="391846" y="323056"/>
                </a:lnTo>
                <a:lnTo>
                  <a:pt x="391449" y="318691"/>
                </a:lnTo>
                <a:lnTo>
                  <a:pt x="390260" y="314722"/>
                </a:lnTo>
                <a:lnTo>
                  <a:pt x="389071" y="310753"/>
                </a:lnTo>
                <a:lnTo>
                  <a:pt x="387089" y="307578"/>
                </a:lnTo>
                <a:lnTo>
                  <a:pt x="384711" y="304006"/>
                </a:lnTo>
                <a:lnTo>
                  <a:pt x="381937" y="301228"/>
                </a:lnTo>
                <a:lnTo>
                  <a:pt x="379162" y="298053"/>
                </a:lnTo>
                <a:lnTo>
                  <a:pt x="375595" y="295672"/>
                </a:lnTo>
                <a:lnTo>
                  <a:pt x="372028" y="293291"/>
                </a:lnTo>
                <a:lnTo>
                  <a:pt x="367668" y="291306"/>
                </a:lnTo>
                <a:lnTo>
                  <a:pt x="363308" y="289719"/>
                </a:lnTo>
                <a:lnTo>
                  <a:pt x="358948" y="288528"/>
                </a:lnTo>
                <a:lnTo>
                  <a:pt x="353796" y="287734"/>
                </a:lnTo>
                <a:lnTo>
                  <a:pt x="348247" y="287337"/>
                </a:lnTo>
                <a:lnTo>
                  <a:pt x="342698" y="286941"/>
                </a:lnTo>
                <a:close/>
                <a:moveTo>
                  <a:pt x="1500585" y="158750"/>
                </a:moveTo>
                <a:lnTo>
                  <a:pt x="1511301" y="159147"/>
                </a:lnTo>
                <a:lnTo>
                  <a:pt x="1521223" y="159940"/>
                </a:lnTo>
                <a:lnTo>
                  <a:pt x="1531541" y="161528"/>
                </a:lnTo>
                <a:lnTo>
                  <a:pt x="1540669" y="163115"/>
                </a:lnTo>
                <a:lnTo>
                  <a:pt x="1550194" y="165894"/>
                </a:lnTo>
                <a:lnTo>
                  <a:pt x="1558529" y="168275"/>
                </a:lnTo>
                <a:lnTo>
                  <a:pt x="1566863" y="171450"/>
                </a:lnTo>
                <a:lnTo>
                  <a:pt x="1574404" y="174228"/>
                </a:lnTo>
                <a:lnTo>
                  <a:pt x="1581548" y="177403"/>
                </a:lnTo>
                <a:lnTo>
                  <a:pt x="1588294" y="180975"/>
                </a:lnTo>
                <a:lnTo>
                  <a:pt x="1595041" y="184150"/>
                </a:lnTo>
                <a:lnTo>
                  <a:pt x="1606154" y="191690"/>
                </a:lnTo>
                <a:lnTo>
                  <a:pt x="1615679" y="198437"/>
                </a:lnTo>
                <a:lnTo>
                  <a:pt x="1622823" y="203994"/>
                </a:lnTo>
                <a:lnTo>
                  <a:pt x="1628379" y="208756"/>
                </a:lnTo>
                <a:lnTo>
                  <a:pt x="1632744" y="213122"/>
                </a:lnTo>
                <a:lnTo>
                  <a:pt x="1631554" y="216297"/>
                </a:lnTo>
                <a:lnTo>
                  <a:pt x="1629173" y="219869"/>
                </a:lnTo>
                <a:lnTo>
                  <a:pt x="1626791" y="224234"/>
                </a:lnTo>
                <a:lnTo>
                  <a:pt x="1623219" y="229394"/>
                </a:lnTo>
                <a:lnTo>
                  <a:pt x="1619251" y="234950"/>
                </a:lnTo>
                <a:lnTo>
                  <a:pt x="1614091" y="240903"/>
                </a:lnTo>
                <a:lnTo>
                  <a:pt x="1607741" y="246459"/>
                </a:lnTo>
                <a:lnTo>
                  <a:pt x="1604566" y="248840"/>
                </a:lnTo>
                <a:lnTo>
                  <a:pt x="1600994" y="251222"/>
                </a:lnTo>
                <a:lnTo>
                  <a:pt x="1597423" y="253603"/>
                </a:lnTo>
                <a:lnTo>
                  <a:pt x="1593057" y="255587"/>
                </a:lnTo>
                <a:lnTo>
                  <a:pt x="1588691" y="257175"/>
                </a:lnTo>
                <a:lnTo>
                  <a:pt x="1584723" y="258762"/>
                </a:lnTo>
                <a:lnTo>
                  <a:pt x="1579563" y="259953"/>
                </a:lnTo>
                <a:lnTo>
                  <a:pt x="1574801" y="260747"/>
                </a:lnTo>
                <a:lnTo>
                  <a:pt x="1569244" y="261144"/>
                </a:lnTo>
                <a:lnTo>
                  <a:pt x="1564085" y="261144"/>
                </a:lnTo>
                <a:lnTo>
                  <a:pt x="1558529" y="260747"/>
                </a:lnTo>
                <a:lnTo>
                  <a:pt x="1552179" y="259953"/>
                </a:lnTo>
                <a:lnTo>
                  <a:pt x="1545829" y="257969"/>
                </a:lnTo>
                <a:lnTo>
                  <a:pt x="1539479" y="255984"/>
                </a:lnTo>
                <a:lnTo>
                  <a:pt x="1532732" y="253603"/>
                </a:lnTo>
                <a:lnTo>
                  <a:pt x="1525588" y="250031"/>
                </a:lnTo>
                <a:lnTo>
                  <a:pt x="1517651" y="246062"/>
                </a:lnTo>
                <a:lnTo>
                  <a:pt x="1509316" y="242490"/>
                </a:lnTo>
                <a:lnTo>
                  <a:pt x="1542654" y="258762"/>
                </a:lnTo>
                <a:lnTo>
                  <a:pt x="1558926" y="266303"/>
                </a:lnTo>
                <a:lnTo>
                  <a:pt x="1566069" y="269081"/>
                </a:lnTo>
                <a:lnTo>
                  <a:pt x="1573610" y="271462"/>
                </a:lnTo>
                <a:lnTo>
                  <a:pt x="1580754" y="273844"/>
                </a:lnTo>
                <a:lnTo>
                  <a:pt x="1587501" y="275431"/>
                </a:lnTo>
                <a:lnTo>
                  <a:pt x="1593851" y="276622"/>
                </a:lnTo>
                <a:lnTo>
                  <a:pt x="1599804" y="277019"/>
                </a:lnTo>
                <a:lnTo>
                  <a:pt x="1605757" y="276622"/>
                </a:lnTo>
                <a:lnTo>
                  <a:pt x="1611313" y="275431"/>
                </a:lnTo>
                <a:lnTo>
                  <a:pt x="1615679" y="273844"/>
                </a:lnTo>
                <a:lnTo>
                  <a:pt x="1618457" y="271859"/>
                </a:lnTo>
                <a:lnTo>
                  <a:pt x="1620441" y="270669"/>
                </a:lnTo>
                <a:lnTo>
                  <a:pt x="1621632" y="282178"/>
                </a:lnTo>
                <a:lnTo>
                  <a:pt x="1622029" y="292497"/>
                </a:lnTo>
                <a:lnTo>
                  <a:pt x="1621632" y="302419"/>
                </a:lnTo>
                <a:lnTo>
                  <a:pt x="1621235" y="311944"/>
                </a:lnTo>
                <a:lnTo>
                  <a:pt x="1622823" y="310356"/>
                </a:lnTo>
                <a:lnTo>
                  <a:pt x="1623616" y="309959"/>
                </a:lnTo>
                <a:lnTo>
                  <a:pt x="1625204" y="309562"/>
                </a:lnTo>
                <a:lnTo>
                  <a:pt x="1626394" y="309959"/>
                </a:lnTo>
                <a:lnTo>
                  <a:pt x="1627188" y="310753"/>
                </a:lnTo>
                <a:lnTo>
                  <a:pt x="1628379" y="311944"/>
                </a:lnTo>
                <a:lnTo>
                  <a:pt x="1629569" y="313928"/>
                </a:lnTo>
                <a:lnTo>
                  <a:pt x="1631951" y="317897"/>
                </a:lnTo>
                <a:lnTo>
                  <a:pt x="1633538" y="323850"/>
                </a:lnTo>
                <a:lnTo>
                  <a:pt x="1634729" y="331391"/>
                </a:lnTo>
                <a:lnTo>
                  <a:pt x="1635919" y="339328"/>
                </a:lnTo>
                <a:lnTo>
                  <a:pt x="1636316" y="348853"/>
                </a:lnTo>
                <a:lnTo>
                  <a:pt x="1636713" y="358775"/>
                </a:lnTo>
                <a:lnTo>
                  <a:pt x="1636316" y="368697"/>
                </a:lnTo>
                <a:lnTo>
                  <a:pt x="1635919" y="377825"/>
                </a:lnTo>
                <a:lnTo>
                  <a:pt x="1634729" y="385763"/>
                </a:lnTo>
                <a:lnTo>
                  <a:pt x="1633538" y="393303"/>
                </a:lnTo>
                <a:lnTo>
                  <a:pt x="1631951" y="399256"/>
                </a:lnTo>
                <a:lnTo>
                  <a:pt x="1629569" y="404019"/>
                </a:lnTo>
                <a:lnTo>
                  <a:pt x="1628379" y="405209"/>
                </a:lnTo>
                <a:lnTo>
                  <a:pt x="1627188" y="406400"/>
                </a:lnTo>
                <a:lnTo>
                  <a:pt x="1626394" y="407194"/>
                </a:lnTo>
                <a:lnTo>
                  <a:pt x="1625204" y="407591"/>
                </a:lnTo>
                <a:lnTo>
                  <a:pt x="1623616" y="407194"/>
                </a:lnTo>
                <a:lnTo>
                  <a:pt x="1622426" y="406400"/>
                </a:lnTo>
                <a:lnTo>
                  <a:pt x="1621235" y="405209"/>
                </a:lnTo>
                <a:lnTo>
                  <a:pt x="1620044" y="403622"/>
                </a:lnTo>
                <a:lnTo>
                  <a:pt x="1618060" y="398463"/>
                </a:lnTo>
                <a:lnTo>
                  <a:pt x="1616076" y="392113"/>
                </a:lnTo>
                <a:lnTo>
                  <a:pt x="1614885" y="400447"/>
                </a:lnTo>
                <a:lnTo>
                  <a:pt x="1613694" y="409178"/>
                </a:lnTo>
                <a:lnTo>
                  <a:pt x="1612107" y="417116"/>
                </a:lnTo>
                <a:lnTo>
                  <a:pt x="1609726" y="425053"/>
                </a:lnTo>
                <a:lnTo>
                  <a:pt x="1607344" y="432594"/>
                </a:lnTo>
                <a:lnTo>
                  <a:pt x="1604963" y="440135"/>
                </a:lnTo>
                <a:lnTo>
                  <a:pt x="1601788" y="447278"/>
                </a:lnTo>
                <a:lnTo>
                  <a:pt x="1599010" y="454025"/>
                </a:lnTo>
                <a:lnTo>
                  <a:pt x="1595438" y="460772"/>
                </a:lnTo>
                <a:lnTo>
                  <a:pt x="1592263" y="467519"/>
                </a:lnTo>
                <a:lnTo>
                  <a:pt x="1588294" y="473869"/>
                </a:lnTo>
                <a:lnTo>
                  <a:pt x="1584326" y="479822"/>
                </a:lnTo>
                <a:lnTo>
                  <a:pt x="1579960" y="485775"/>
                </a:lnTo>
                <a:lnTo>
                  <a:pt x="1575594" y="491331"/>
                </a:lnTo>
                <a:lnTo>
                  <a:pt x="1571626" y="496491"/>
                </a:lnTo>
                <a:lnTo>
                  <a:pt x="1566863" y="501253"/>
                </a:lnTo>
                <a:lnTo>
                  <a:pt x="1562101" y="506016"/>
                </a:lnTo>
                <a:lnTo>
                  <a:pt x="1557735" y="510778"/>
                </a:lnTo>
                <a:lnTo>
                  <a:pt x="1552576" y="514747"/>
                </a:lnTo>
                <a:lnTo>
                  <a:pt x="1547416" y="518716"/>
                </a:lnTo>
                <a:lnTo>
                  <a:pt x="1542257" y="521891"/>
                </a:lnTo>
                <a:lnTo>
                  <a:pt x="1537494" y="525463"/>
                </a:lnTo>
                <a:lnTo>
                  <a:pt x="1532335" y="528241"/>
                </a:lnTo>
                <a:lnTo>
                  <a:pt x="1527176" y="531416"/>
                </a:lnTo>
                <a:lnTo>
                  <a:pt x="1522016" y="533400"/>
                </a:lnTo>
                <a:lnTo>
                  <a:pt x="1517254" y="535385"/>
                </a:lnTo>
                <a:lnTo>
                  <a:pt x="1512094" y="537766"/>
                </a:lnTo>
                <a:lnTo>
                  <a:pt x="1506935" y="538957"/>
                </a:lnTo>
                <a:lnTo>
                  <a:pt x="1502569" y="540147"/>
                </a:lnTo>
                <a:lnTo>
                  <a:pt x="1497410" y="540941"/>
                </a:lnTo>
                <a:lnTo>
                  <a:pt x="1492648" y="541338"/>
                </a:lnTo>
                <a:lnTo>
                  <a:pt x="1487488" y="541338"/>
                </a:lnTo>
                <a:lnTo>
                  <a:pt x="1483916" y="541338"/>
                </a:lnTo>
                <a:lnTo>
                  <a:pt x="1479948" y="540941"/>
                </a:lnTo>
                <a:lnTo>
                  <a:pt x="1475979" y="540147"/>
                </a:lnTo>
                <a:lnTo>
                  <a:pt x="1471613" y="538957"/>
                </a:lnTo>
                <a:lnTo>
                  <a:pt x="1466851" y="537369"/>
                </a:lnTo>
                <a:lnTo>
                  <a:pt x="1462485" y="535385"/>
                </a:lnTo>
                <a:lnTo>
                  <a:pt x="1452960" y="531019"/>
                </a:lnTo>
                <a:lnTo>
                  <a:pt x="1443435" y="525066"/>
                </a:lnTo>
                <a:lnTo>
                  <a:pt x="1433513" y="517922"/>
                </a:lnTo>
                <a:lnTo>
                  <a:pt x="1423988" y="509985"/>
                </a:lnTo>
                <a:lnTo>
                  <a:pt x="1414066" y="500460"/>
                </a:lnTo>
                <a:lnTo>
                  <a:pt x="1404938" y="490538"/>
                </a:lnTo>
                <a:lnTo>
                  <a:pt x="1395810" y="479425"/>
                </a:lnTo>
                <a:lnTo>
                  <a:pt x="1386682" y="467519"/>
                </a:lnTo>
                <a:lnTo>
                  <a:pt x="1378744" y="454819"/>
                </a:lnTo>
                <a:lnTo>
                  <a:pt x="1375173" y="448072"/>
                </a:lnTo>
                <a:lnTo>
                  <a:pt x="1371601" y="441325"/>
                </a:lnTo>
                <a:lnTo>
                  <a:pt x="1368426" y="434578"/>
                </a:lnTo>
                <a:lnTo>
                  <a:pt x="1364854" y="427434"/>
                </a:lnTo>
                <a:lnTo>
                  <a:pt x="1362076" y="420291"/>
                </a:lnTo>
                <a:lnTo>
                  <a:pt x="1359298" y="412750"/>
                </a:lnTo>
                <a:lnTo>
                  <a:pt x="1356916" y="405209"/>
                </a:lnTo>
                <a:lnTo>
                  <a:pt x="1354932" y="397669"/>
                </a:lnTo>
                <a:lnTo>
                  <a:pt x="1352948" y="402828"/>
                </a:lnTo>
                <a:lnTo>
                  <a:pt x="1350963" y="406400"/>
                </a:lnTo>
                <a:lnTo>
                  <a:pt x="1350169" y="408384"/>
                </a:lnTo>
                <a:lnTo>
                  <a:pt x="1349376" y="409178"/>
                </a:lnTo>
                <a:lnTo>
                  <a:pt x="1348185" y="409972"/>
                </a:lnTo>
                <a:lnTo>
                  <a:pt x="1346994" y="409972"/>
                </a:lnTo>
                <a:lnTo>
                  <a:pt x="1345407" y="409972"/>
                </a:lnTo>
                <a:lnTo>
                  <a:pt x="1344613" y="409178"/>
                </a:lnTo>
                <a:lnTo>
                  <a:pt x="1343423" y="407591"/>
                </a:lnTo>
                <a:lnTo>
                  <a:pt x="1342232" y="406003"/>
                </a:lnTo>
                <a:lnTo>
                  <a:pt x="1340248" y="401638"/>
                </a:lnTo>
                <a:lnTo>
                  <a:pt x="1338263" y="395684"/>
                </a:lnTo>
                <a:lnTo>
                  <a:pt x="1337073" y="388541"/>
                </a:lnTo>
                <a:lnTo>
                  <a:pt x="1335882" y="379809"/>
                </a:lnTo>
                <a:lnTo>
                  <a:pt x="1335088" y="371078"/>
                </a:lnTo>
                <a:lnTo>
                  <a:pt x="1335088" y="361156"/>
                </a:lnTo>
                <a:lnTo>
                  <a:pt x="1335088" y="351234"/>
                </a:lnTo>
                <a:lnTo>
                  <a:pt x="1335882" y="342106"/>
                </a:lnTo>
                <a:lnTo>
                  <a:pt x="1337073" y="333772"/>
                </a:lnTo>
                <a:lnTo>
                  <a:pt x="1338263" y="326231"/>
                </a:lnTo>
                <a:lnTo>
                  <a:pt x="1340248" y="320675"/>
                </a:lnTo>
                <a:lnTo>
                  <a:pt x="1342232" y="315912"/>
                </a:lnTo>
                <a:lnTo>
                  <a:pt x="1343423" y="314325"/>
                </a:lnTo>
                <a:lnTo>
                  <a:pt x="1344613" y="312737"/>
                </a:lnTo>
                <a:lnTo>
                  <a:pt x="1345407" y="312341"/>
                </a:lnTo>
                <a:lnTo>
                  <a:pt x="1346994" y="311944"/>
                </a:lnTo>
                <a:lnTo>
                  <a:pt x="1347788" y="311944"/>
                </a:lnTo>
                <a:lnTo>
                  <a:pt x="1348582" y="312341"/>
                </a:lnTo>
                <a:lnTo>
                  <a:pt x="1348979" y="300037"/>
                </a:lnTo>
                <a:lnTo>
                  <a:pt x="1349773" y="294084"/>
                </a:lnTo>
                <a:lnTo>
                  <a:pt x="1350566" y="288528"/>
                </a:lnTo>
                <a:lnTo>
                  <a:pt x="1350169" y="281781"/>
                </a:lnTo>
                <a:lnTo>
                  <a:pt x="1349773" y="275431"/>
                </a:lnTo>
                <a:lnTo>
                  <a:pt x="1349773" y="269081"/>
                </a:lnTo>
                <a:lnTo>
                  <a:pt x="1350169" y="263525"/>
                </a:lnTo>
                <a:lnTo>
                  <a:pt x="1350566" y="257969"/>
                </a:lnTo>
                <a:lnTo>
                  <a:pt x="1351360" y="253206"/>
                </a:lnTo>
                <a:lnTo>
                  <a:pt x="1352154" y="248444"/>
                </a:lnTo>
                <a:lnTo>
                  <a:pt x="1353741" y="243681"/>
                </a:lnTo>
                <a:lnTo>
                  <a:pt x="1355329" y="240109"/>
                </a:lnTo>
                <a:lnTo>
                  <a:pt x="1356916" y="236140"/>
                </a:lnTo>
                <a:lnTo>
                  <a:pt x="1358901" y="232569"/>
                </a:lnTo>
                <a:lnTo>
                  <a:pt x="1361282" y="229394"/>
                </a:lnTo>
                <a:lnTo>
                  <a:pt x="1363663" y="226615"/>
                </a:lnTo>
                <a:lnTo>
                  <a:pt x="1366044" y="223837"/>
                </a:lnTo>
                <a:lnTo>
                  <a:pt x="1369219" y="221456"/>
                </a:lnTo>
                <a:lnTo>
                  <a:pt x="1371998" y="219472"/>
                </a:lnTo>
                <a:lnTo>
                  <a:pt x="1358504" y="219869"/>
                </a:lnTo>
                <a:lnTo>
                  <a:pt x="1348582" y="219869"/>
                </a:lnTo>
                <a:lnTo>
                  <a:pt x="1339454" y="220662"/>
                </a:lnTo>
                <a:lnTo>
                  <a:pt x="1345407" y="217090"/>
                </a:lnTo>
                <a:lnTo>
                  <a:pt x="1351757" y="213122"/>
                </a:lnTo>
                <a:lnTo>
                  <a:pt x="1358107" y="208756"/>
                </a:lnTo>
                <a:lnTo>
                  <a:pt x="1364457" y="203597"/>
                </a:lnTo>
                <a:lnTo>
                  <a:pt x="1376760" y="194865"/>
                </a:lnTo>
                <a:lnTo>
                  <a:pt x="1382316" y="190897"/>
                </a:lnTo>
                <a:lnTo>
                  <a:pt x="1387476" y="187722"/>
                </a:lnTo>
                <a:lnTo>
                  <a:pt x="1401763" y="180975"/>
                </a:lnTo>
                <a:lnTo>
                  <a:pt x="1415257" y="175022"/>
                </a:lnTo>
                <a:lnTo>
                  <a:pt x="1428751" y="170259"/>
                </a:lnTo>
                <a:lnTo>
                  <a:pt x="1441054" y="166687"/>
                </a:lnTo>
                <a:lnTo>
                  <a:pt x="1453754" y="163115"/>
                </a:lnTo>
                <a:lnTo>
                  <a:pt x="1466057" y="161131"/>
                </a:lnTo>
                <a:lnTo>
                  <a:pt x="1477963" y="159544"/>
                </a:lnTo>
                <a:lnTo>
                  <a:pt x="1489473" y="159147"/>
                </a:lnTo>
                <a:lnTo>
                  <a:pt x="1500585" y="158750"/>
                </a:lnTo>
                <a:close/>
                <a:moveTo>
                  <a:pt x="354192" y="158750"/>
                </a:moveTo>
                <a:lnTo>
                  <a:pt x="365290" y="159147"/>
                </a:lnTo>
                <a:lnTo>
                  <a:pt x="375199" y="159940"/>
                </a:lnTo>
                <a:lnTo>
                  <a:pt x="385108" y="161528"/>
                </a:lnTo>
                <a:lnTo>
                  <a:pt x="394620" y="163115"/>
                </a:lnTo>
                <a:lnTo>
                  <a:pt x="403340" y="165894"/>
                </a:lnTo>
                <a:lnTo>
                  <a:pt x="412060" y="168275"/>
                </a:lnTo>
                <a:lnTo>
                  <a:pt x="420383" y="171450"/>
                </a:lnTo>
                <a:lnTo>
                  <a:pt x="428310" y="174228"/>
                </a:lnTo>
                <a:lnTo>
                  <a:pt x="435445" y="177403"/>
                </a:lnTo>
                <a:lnTo>
                  <a:pt x="442183" y="180975"/>
                </a:lnTo>
                <a:lnTo>
                  <a:pt x="448524" y="184150"/>
                </a:lnTo>
                <a:lnTo>
                  <a:pt x="460019" y="191690"/>
                </a:lnTo>
                <a:lnTo>
                  <a:pt x="469135" y="198437"/>
                </a:lnTo>
                <a:lnTo>
                  <a:pt x="476665" y="203994"/>
                </a:lnTo>
                <a:lnTo>
                  <a:pt x="482214" y="208756"/>
                </a:lnTo>
                <a:lnTo>
                  <a:pt x="486178" y="213122"/>
                </a:lnTo>
                <a:lnTo>
                  <a:pt x="484592" y="216297"/>
                </a:lnTo>
                <a:lnTo>
                  <a:pt x="483007" y="219869"/>
                </a:lnTo>
                <a:lnTo>
                  <a:pt x="480629" y="224234"/>
                </a:lnTo>
                <a:lnTo>
                  <a:pt x="477062" y="229394"/>
                </a:lnTo>
                <a:lnTo>
                  <a:pt x="472306" y="234950"/>
                </a:lnTo>
                <a:lnTo>
                  <a:pt x="467549" y="240903"/>
                </a:lnTo>
                <a:lnTo>
                  <a:pt x="461604" y="246459"/>
                </a:lnTo>
                <a:lnTo>
                  <a:pt x="458037" y="248840"/>
                </a:lnTo>
                <a:lnTo>
                  <a:pt x="454866" y="251222"/>
                </a:lnTo>
                <a:lnTo>
                  <a:pt x="450902" y="253603"/>
                </a:lnTo>
                <a:lnTo>
                  <a:pt x="446939" y="255587"/>
                </a:lnTo>
                <a:lnTo>
                  <a:pt x="442579" y="257175"/>
                </a:lnTo>
                <a:lnTo>
                  <a:pt x="437823" y="258762"/>
                </a:lnTo>
                <a:lnTo>
                  <a:pt x="433463" y="259953"/>
                </a:lnTo>
                <a:lnTo>
                  <a:pt x="428310" y="260747"/>
                </a:lnTo>
                <a:lnTo>
                  <a:pt x="423158" y="261144"/>
                </a:lnTo>
                <a:lnTo>
                  <a:pt x="417609" y="261144"/>
                </a:lnTo>
                <a:lnTo>
                  <a:pt x="411663" y="260747"/>
                </a:lnTo>
                <a:lnTo>
                  <a:pt x="406114" y="259953"/>
                </a:lnTo>
                <a:lnTo>
                  <a:pt x="399773" y="257969"/>
                </a:lnTo>
                <a:lnTo>
                  <a:pt x="393431" y="255984"/>
                </a:lnTo>
                <a:lnTo>
                  <a:pt x="386693" y="253603"/>
                </a:lnTo>
                <a:lnTo>
                  <a:pt x="379559" y="250031"/>
                </a:lnTo>
                <a:lnTo>
                  <a:pt x="371235" y="246062"/>
                </a:lnTo>
                <a:lnTo>
                  <a:pt x="362912" y="242490"/>
                </a:lnTo>
                <a:lnTo>
                  <a:pt x="396602" y="258762"/>
                </a:lnTo>
                <a:lnTo>
                  <a:pt x="412060" y="266303"/>
                </a:lnTo>
                <a:lnTo>
                  <a:pt x="419987" y="269081"/>
                </a:lnTo>
                <a:lnTo>
                  <a:pt x="427518" y="271462"/>
                </a:lnTo>
                <a:lnTo>
                  <a:pt x="434256" y="273844"/>
                </a:lnTo>
                <a:lnTo>
                  <a:pt x="440994" y="275431"/>
                </a:lnTo>
                <a:lnTo>
                  <a:pt x="447732" y="276622"/>
                </a:lnTo>
                <a:lnTo>
                  <a:pt x="453677" y="277019"/>
                </a:lnTo>
                <a:lnTo>
                  <a:pt x="459226" y="276622"/>
                </a:lnTo>
                <a:lnTo>
                  <a:pt x="464378" y="275431"/>
                </a:lnTo>
                <a:lnTo>
                  <a:pt x="469531" y="273844"/>
                </a:lnTo>
                <a:lnTo>
                  <a:pt x="471513" y="271859"/>
                </a:lnTo>
                <a:lnTo>
                  <a:pt x="473891" y="270669"/>
                </a:lnTo>
                <a:lnTo>
                  <a:pt x="475080" y="282178"/>
                </a:lnTo>
                <a:lnTo>
                  <a:pt x="475476" y="292497"/>
                </a:lnTo>
                <a:lnTo>
                  <a:pt x="475476" y="302419"/>
                </a:lnTo>
                <a:lnTo>
                  <a:pt x="475080" y="311944"/>
                </a:lnTo>
                <a:lnTo>
                  <a:pt x="476665" y="310356"/>
                </a:lnTo>
                <a:lnTo>
                  <a:pt x="477458" y="309959"/>
                </a:lnTo>
                <a:lnTo>
                  <a:pt x="478251" y="309562"/>
                </a:lnTo>
                <a:lnTo>
                  <a:pt x="479440" y="309959"/>
                </a:lnTo>
                <a:lnTo>
                  <a:pt x="481025" y="310753"/>
                </a:lnTo>
                <a:lnTo>
                  <a:pt x="482214" y="311944"/>
                </a:lnTo>
                <a:lnTo>
                  <a:pt x="483007" y="313928"/>
                </a:lnTo>
                <a:lnTo>
                  <a:pt x="484989" y="317897"/>
                </a:lnTo>
                <a:lnTo>
                  <a:pt x="486574" y="323850"/>
                </a:lnTo>
                <a:lnTo>
                  <a:pt x="488556" y="331391"/>
                </a:lnTo>
                <a:lnTo>
                  <a:pt x="489349" y="339328"/>
                </a:lnTo>
                <a:lnTo>
                  <a:pt x="490141" y="348853"/>
                </a:lnTo>
                <a:lnTo>
                  <a:pt x="490538" y="358775"/>
                </a:lnTo>
                <a:lnTo>
                  <a:pt x="490141" y="368697"/>
                </a:lnTo>
                <a:lnTo>
                  <a:pt x="489349" y="377825"/>
                </a:lnTo>
                <a:lnTo>
                  <a:pt x="488556" y="385763"/>
                </a:lnTo>
                <a:lnTo>
                  <a:pt x="486574" y="393303"/>
                </a:lnTo>
                <a:lnTo>
                  <a:pt x="484989" y="399256"/>
                </a:lnTo>
                <a:lnTo>
                  <a:pt x="483007" y="404019"/>
                </a:lnTo>
                <a:lnTo>
                  <a:pt x="482214" y="405209"/>
                </a:lnTo>
                <a:lnTo>
                  <a:pt x="481025" y="406400"/>
                </a:lnTo>
                <a:lnTo>
                  <a:pt x="479440" y="407194"/>
                </a:lnTo>
                <a:lnTo>
                  <a:pt x="478251" y="407591"/>
                </a:lnTo>
                <a:lnTo>
                  <a:pt x="477062" y="407194"/>
                </a:lnTo>
                <a:lnTo>
                  <a:pt x="475873" y="406400"/>
                </a:lnTo>
                <a:lnTo>
                  <a:pt x="475080" y="405209"/>
                </a:lnTo>
                <a:lnTo>
                  <a:pt x="473891" y="403622"/>
                </a:lnTo>
                <a:lnTo>
                  <a:pt x="471513" y="398463"/>
                </a:lnTo>
                <a:lnTo>
                  <a:pt x="469927" y="392113"/>
                </a:lnTo>
                <a:lnTo>
                  <a:pt x="468738" y="400447"/>
                </a:lnTo>
                <a:lnTo>
                  <a:pt x="467549" y="409178"/>
                </a:lnTo>
                <a:lnTo>
                  <a:pt x="465171" y="417116"/>
                </a:lnTo>
                <a:lnTo>
                  <a:pt x="463586" y="425053"/>
                </a:lnTo>
                <a:lnTo>
                  <a:pt x="461208" y="432594"/>
                </a:lnTo>
                <a:lnTo>
                  <a:pt x="458433" y="440135"/>
                </a:lnTo>
                <a:lnTo>
                  <a:pt x="455659" y="447278"/>
                </a:lnTo>
                <a:lnTo>
                  <a:pt x="452488" y="454025"/>
                </a:lnTo>
                <a:lnTo>
                  <a:pt x="449317" y="460772"/>
                </a:lnTo>
                <a:lnTo>
                  <a:pt x="445353" y="467519"/>
                </a:lnTo>
                <a:lnTo>
                  <a:pt x="441786" y="473869"/>
                </a:lnTo>
                <a:lnTo>
                  <a:pt x="437823" y="479822"/>
                </a:lnTo>
                <a:lnTo>
                  <a:pt x="433859" y="485775"/>
                </a:lnTo>
                <a:lnTo>
                  <a:pt x="429499" y="491331"/>
                </a:lnTo>
                <a:lnTo>
                  <a:pt x="424743" y="496491"/>
                </a:lnTo>
                <a:lnTo>
                  <a:pt x="420780" y="501253"/>
                </a:lnTo>
                <a:lnTo>
                  <a:pt x="416023" y="506016"/>
                </a:lnTo>
                <a:lnTo>
                  <a:pt x="410871" y="510778"/>
                </a:lnTo>
                <a:lnTo>
                  <a:pt x="406511" y="514747"/>
                </a:lnTo>
                <a:lnTo>
                  <a:pt x="401358" y="518716"/>
                </a:lnTo>
                <a:lnTo>
                  <a:pt x="396206" y="521891"/>
                </a:lnTo>
                <a:lnTo>
                  <a:pt x="391053" y="525463"/>
                </a:lnTo>
                <a:lnTo>
                  <a:pt x="386297" y="528241"/>
                </a:lnTo>
                <a:lnTo>
                  <a:pt x="381144" y="531416"/>
                </a:lnTo>
                <a:lnTo>
                  <a:pt x="375992" y="533400"/>
                </a:lnTo>
                <a:lnTo>
                  <a:pt x="370839" y="535385"/>
                </a:lnTo>
                <a:lnTo>
                  <a:pt x="366083" y="537766"/>
                </a:lnTo>
                <a:lnTo>
                  <a:pt x="360930" y="538957"/>
                </a:lnTo>
                <a:lnTo>
                  <a:pt x="355778" y="540147"/>
                </a:lnTo>
                <a:lnTo>
                  <a:pt x="351021" y="540941"/>
                </a:lnTo>
                <a:lnTo>
                  <a:pt x="346265" y="541338"/>
                </a:lnTo>
                <a:lnTo>
                  <a:pt x="341509" y="541338"/>
                </a:lnTo>
                <a:lnTo>
                  <a:pt x="337545" y="541338"/>
                </a:lnTo>
                <a:lnTo>
                  <a:pt x="333582" y="540941"/>
                </a:lnTo>
                <a:lnTo>
                  <a:pt x="329222" y="540147"/>
                </a:lnTo>
                <a:lnTo>
                  <a:pt x="325258" y="538957"/>
                </a:lnTo>
                <a:lnTo>
                  <a:pt x="320898" y="537369"/>
                </a:lnTo>
                <a:lnTo>
                  <a:pt x="316142" y="535385"/>
                </a:lnTo>
                <a:lnTo>
                  <a:pt x="307026" y="531019"/>
                </a:lnTo>
                <a:lnTo>
                  <a:pt x="297117" y="525066"/>
                </a:lnTo>
                <a:lnTo>
                  <a:pt x="287605" y="517922"/>
                </a:lnTo>
                <a:lnTo>
                  <a:pt x="278092" y="509985"/>
                </a:lnTo>
                <a:lnTo>
                  <a:pt x="268183" y="500460"/>
                </a:lnTo>
                <a:lnTo>
                  <a:pt x="258671" y="490538"/>
                </a:lnTo>
                <a:lnTo>
                  <a:pt x="249555" y="479425"/>
                </a:lnTo>
                <a:lnTo>
                  <a:pt x="240835" y="467519"/>
                </a:lnTo>
                <a:lnTo>
                  <a:pt x="232908" y="454819"/>
                </a:lnTo>
                <a:lnTo>
                  <a:pt x="228944" y="448072"/>
                </a:lnTo>
                <a:lnTo>
                  <a:pt x="225377" y="441325"/>
                </a:lnTo>
                <a:lnTo>
                  <a:pt x="221810" y="434578"/>
                </a:lnTo>
                <a:lnTo>
                  <a:pt x="219036" y="427434"/>
                </a:lnTo>
                <a:lnTo>
                  <a:pt x="215865" y="420291"/>
                </a:lnTo>
                <a:lnTo>
                  <a:pt x="213090" y="412750"/>
                </a:lnTo>
                <a:lnTo>
                  <a:pt x="211109" y="405209"/>
                </a:lnTo>
                <a:lnTo>
                  <a:pt x="208730" y="397669"/>
                </a:lnTo>
                <a:lnTo>
                  <a:pt x="207145" y="402828"/>
                </a:lnTo>
                <a:lnTo>
                  <a:pt x="205163" y="406400"/>
                </a:lnTo>
                <a:lnTo>
                  <a:pt x="204371" y="408384"/>
                </a:lnTo>
                <a:lnTo>
                  <a:pt x="203181" y="409178"/>
                </a:lnTo>
                <a:lnTo>
                  <a:pt x="201992" y="409972"/>
                </a:lnTo>
                <a:lnTo>
                  <a:pt x="200803" y="409972"/>
                </a:lnTo>
                <a:lnTo>
                  <a:pt x="199614" y="409972"/>
                </a:lnTo>
                <a:lnTo>
                  <a:pt x="198425" y="409178"/>
                </a:lnTo>
                <a:lnTo>
                  <a:pt x="197236" y="407591"/>
                </a:lnTo>
                <a:lnTo>
                  <a:pt x="196443" y="406003"/>
                </a:lnTo>
                <a:lnTo>
                  <a:pt x="194065" y="401638"/>
                </a:lnTo>
                <a:lnTo>
                  <a:pt x="192480" y="395684"/>
                </a:lnTo>
                <a:lnTo>
                  <a:pt x="190895" y="388541"/>
                </a:lnTo>
                <a:lnTo>
                  <a:pt x="190102" y="379809"/>
                </a:lnTo>
                <a:lnTo>
                  <a:pt x="188913" y="371078"/>
                </a:lnTo>
                <a:lnTo>
                  <a:pt x="188913" y="361156"/>
                </a:lnTo>
                <a:lnTo>
                  <a:pt x="188913" y="351234"/>
                </a:lnTo>
                <a:lnTo>
                  <a:pt x="190102" y="342106"/>
                </a:lnTo>
                <a:lnTo>
                  <a:pt x="190895" y="333772"/>
                </a:lnTo>
                <a:lnTo>
                  <a:pt x="192480" y="326231"/>
                </a:lnTo>
                <a:lnTo>
                  <a:pt x="194065" y="320675"/>
                </a:lnTo>
                <a:lnTo>
                  <a:pt x="196443" y="315912"/>
                </a:lnTo>
                <a:lnTo>
                  <a:pt x="197236" y="314325"/>
                </a:lnTo>
                <a:lnTo>
                  <a:pt x="198425" y="312737"/>
                </a:lnTo>
                <a:lnTo>
                  <a:pt x="199614" y="312341"/>
                </a:lnTo>
                <a:lnTo>
                  <a:pt x="200803" y="311944"/>
                </a:lnTo>
                <a:lnTo>
                  <a:pt x="201596" y="311944"/>
                </a:lnTo>
                <a:lnTo>
                  <a:pt x="201992" y="312341"/>
                </a:lnTo>
                <a:lnTo>
                  <a:pt x="203181" y="300037"/>
                </a:lnTo>
                <a:lnTo>
                  <a:pt x="203974" y="294084"/>
                </a:lnTo>
                <a:lnTo>
                  <a:pt x="204767" y="288528"/>
                </a:lnTo>
                <a:lnTo>
                  <a:pt x="204371" y="281781"/>
                </a:lnTo>
                <a:lnTo>
                  <a:pt x="203974" y="275431"/>
                </a:lnTo>
                <a:lnTo>
                  <a:pt x="203974" y="269081"/>
                </a:lnTo>
                <a:lnTo>
                  <a:pt x="203974" y="263525"/>
                </a:lnTo>
                <a:lnTo>
                  <a:pt x="204767" y="257969"/>
                </a:lnTo>
                <a:lnTo>
                  <a:pt x="205560" y="253206"/>
                </a:lnTo>
                <a:lnTo>
                  <a:pt x="206352" y="248444"/>
                </a:lnTo>
                <a:lnTo>
                  <a:pt x="207541" y="243681"/>
                </a:lnTo>
                <a:lnTo>
                  <a:pt x="209127" y="240109"/>
                </a:lnTo>
                <a:lnTo>
                  <a:pt x="211109" y="236140"/>
                </a:lnTo>
                <a:lnTo>
                  <a:pt x="213090" y="232569"/>
                </a:lnTo>
                <a:lnTo>
                  <a:pt x="215072" y="229394"/>
                </a:lnTo>
                <a:lnTo>
                  <a:pt x="217847" y="226615"/>
                </a:lnTo>
                <a:lnTo>
                  <a:pt x="220225" y="223837"/>
                </a:lnTo>
                <a:lnTo>
                  <a:pt x="222603" y="221456"/>
                </a:lnTo>
                <a:lnTo>
                  <a:pt x="225774" y="219472"/>
                </a:lnTo>
                <a:lnTo>
                  <a:pt x="212694" y="219869"/>
                </a:lnTo>
                <a:lnTo>
                  <a:pt x="201992" y="219869"/>
                </a:lnTo>
                <a:lnTo>
                  <a:pt x="193273" y="220662"/>
                </a:lnTo>
                <a:lnTo>
                  <a:pt x="199614" y="217090"/>
                </a:lnTo>
                <a:lnTo>
                  <a:pt x="205956" y="213122"/>
                </a:lnTo>
                <a:lnTo>
                  <a:pt x="212298" y="208756"/>
                </a:lnTo>
                <a:lnTo>
                  <a:pt x="218639" y="203597"/>
                </a:lnTo>
                <a:lnTo>
                  <a:pt x="230926" y="194865"/>
                </a:lnTo>
                <a:lnTo>
                  <a:pt x="236079" y="190897"/>
                </a:lnTo>
                <a:lnTo>
                  <a:pt x="241231" y="187722"/>
                </a:lnTo>
                <a:lnTo>
                  <a:pt x="255104" y="180975"/>
                </a:lnTo>
                <a:lnTo>
                  <a:pt x="268976" y="175022"/>
                </a:lnTo>
                <a:lnTo>
                  <a:pt x="282056" y="170259"/>
                </a:lnTo>
                <a:lnTo>
                  <a:pt x="295135" y="166687"/>
                </a:lnTo>
                <a:lnTo>
                  <a:pt x="307819" y="163115"/>
                </a:lnTo>
                <a:lnTo>
                  <a:pt x="320106" y="161131"/>
                </a:lnTo>
                <a:lnTo>
                  <a:pt x="331996" y="159544"/>
                </a:lnTo>
                <a:lnTo>
                  <a:pt x="343094" y="159147"/>
                </a:lnTo>
                <a:lnTo>
                  <a:pt x="354192" y="158750"/>
                </a:lnTo>
                <a:close/>
                <a:moveTo>
                  <a:pt x="923918" y="157956"/>
                </a:moveTo>
                <a:lnTo>
                  <a:pt x="917185" y="158353"/>
                </a:lnTo>
                <a:lnTo>
                  <a:pt x="910056" y="158750"/>
                </a:lnTo>
                <a:lnTo>
                  <a:pt x="902928" y="159544"/>
                </a:lnTo>
                <a:lnTo>
                  <a:pt x="895403" y="161131"/>
                </a:lnTo>
                <a:lnTo>
                  <a:pt x="881937" y="164306"/>
                </a:lnTo>
                <a:lnTo>
                  <a:pt x="875996" y="165894"/>
                </a:lnTo>
                <a:lnTo>
                  <a:pt x="870451" y="167878"/>
                </a:lnTo>
                <a:lnTo>
                  <a:pt x="870451" y="196453"/>
                </a:lnTo>
                <a:lnTo>
                  <a:pt x="871640" y="196453"/>
                </a:lnTo>
                <a:lnTo>
                  <a:pt x="876392" y="194072"/>
                </a:lnTo>
                <a:lnTo>
                  <a:pt x="881145" y="191691"/>
                </a:lnTo>
                <a:lnTo>
                  <a:pt x="887086" y="189309"/>
                </a:lnTo>
                <a:lnTo>
                  <a:pt x="893422" y="186928"/>
                </a:lnTo>
                <a:lnTo>
                  <a:pt x="900551" y="184944"/>
                </a:lnTo>
                <a:lnTo>
                  <a:pt x="907680" y="182959"/>
                </a:lnTo>
                <a:lnTo>
                  <a:pt x="914809" y="182166"/>
                </a:lnTo>
                <a:lnTo>
                  <a:pt x="922334" y="182166"/>
                </a:lnTo>
                <a:lnTo>
                  <a:pt x="926294" y="182166"/>
                </a:lnTo>
                <a:lnTo>
                  <a:pt x="930255" y="182562"/>
                </a:lnTo>
                <a:lnTo>
                  <a:pt x="934215" y="182959"/>
                </a:lnTo>
                <a:lnTo>
                  <a:pt x="937384" y="183753"/>
                </a:lnTo>
                <a:lnTo>
                  <a:pt x="940948" y="185341"/>
                </a:lnTo>
                <a:lnTo>
                  <a:pt x="944117" y="186531"/>
                </a:lnTo>
                <a:lnTo>
                  <a:pt x="947285" y="188119"/>
                </a:lnTo>
                <a:lnTo>
                  <a:pt x="950057" y="189706"/>
                </a:lnTo>
                <a:lnTo>
                  <a:pt x="952434" y="192087"/>
                </a:lnTo>
                <a:lnTo>
                  <a:pt x="954810" y="194072"/>
                </a:lnTo>
                <a:lnTo>
                  <a:pt x="956394" y="196850"/>
                </a:lnTo>
                <a:lnTo>
                  <a:pt x="957978" y="199628"/>
                </a:lnTo>
                <a:lnTo>
                  <a:pt x="959167" y="202803"/>
                </a:lnTo>
                <a:lnTo>
                  <a:pt x="959959" y="206375"/>
                </a:lnTo>
                <a:lnTo>
                  <a:pt x="960751" y="209550"/>
                </a:lnTo>
                <a:lnTo>
                  <a:pt x="960751" y="213519"/>
                </a:lnTo>
                <a:lnTo>
                  <a:pt x="959959" y="219472"/>
                </a:lnTo>
                <a:lnTo>
                  <a:pt x="959167" y="224234"/>
                </a:lnTo>
                <a:lnTo>
                  <a:pt x="957978" y="229394"/>
                </a:lnTo>
                <a:lnTo>
                  <a:pt x="955998" y="233759"/>
                </a:lnTo>
                <a:lnTo>
                  <a:pt x="954018" y="237331"/>
                </a:lnTo>
                <a:lnTo>
                  <a:pt x="950850" y="241300"/>
                </a:lnTo>
                <a:lnTo>
                  <a:pt x="947681" y="245269"/>
                </a:lnTo>
                <a:lnTo>
                  <a:pt x="943325" y="248444"/>
                </a:lnTo>
                <a:lnTo>
                  <a:pt x="939760" y="252016"/>
                </a:lnTo>
                <a:lnTo>
                  <a:pt x="935800" y="254794"/>
                </a:lnTo>
                <a:lnTo>
                  <a:pt x="931047" y="257969"/>
                </a:lnTo>
                <a:lnTo>
                  <a:pt x="925898" y="261144"/>
                </a:lnTo>
                <a:lnTo>
                  <a:pt x="906096" y="272653"/>
                </a:lnTo>
                <a:lnTo>
                  <a:pt x="906096" y="315516"/>
                </a:lnTo>
                <a:lnTo>
                  <a:pt x="931443" y="315516"/>
                </a:lnTo>
                <a:lnTo>
                  <a:pt x="931443" y="283766"/>
                </a:lnTo>
                <a:lnTo>
                  <a:pt x="942929" y="277019"/>
                </a:lnTo>
                <a:lnTo>
                  <a:pt x="953226" y="270272"/>
                </a:lnTo>
                <a:lnTo>
                  <a:pt x="958374" y="266700"/>
                </a:lnTo>
                <a:lnTo>
                  <a:pt x="963127" y="262731"/>
                </a:lnTo>
                <a:lnTo>
                  <a:pt x="967484" y="259159"/>
                </a:lnTo>
                <a:lnTo>
                  <a:pt x="971444" y="255191"/>
                </a:lnTo>
                <a:lnTo>
                  <a:pt x="975405" y="250825"/>
                </a:lnTo>
                <a:lnTo>
                  <a:pt x="978573" y="246459"/>
                </a:lnTo>
                <a:lnTo>
                  <a:pt x="981741" y="241300"/>
                </a:lnTo>
                <a:lnTo>
                  <a:pt x="984514" y="236141"/>
                </a:lnTo>
                <a:lnTo>
                  <a:pt x="986494" y="230187"/>
                </a:lnTo>
                <a:lnTo>
                  <a:pt x="988079" y="224234"/>
                </a:lnTo>
                <a:lnTo>
                  <a:pt x="989267" y="218281"/>
                </a:lnTo>
                <a:lnTo>
                  <a:pt x="989267" y="211534"/>
                </a:lnTo>
                <a:lnTo>
                  <a:pt x="989267" y="205581"/>
                </a:lnTo>
                <a:lnTo>
                  <a:pt x="988475" y="200025"/>
                </a:lnTo>
                <a:lnTo>
                  <a:pt x="986494" y="194866"/>
                </a:lnTo>
                <a:lnTo>
                  <a:pt x="984910" y="189706"/>
                </a:lnTo>
                <a:lnTo>
                  <a:pt x="982534" y="185341"/>
                </a:lnTo>
                <a:lnTo>
                  <a:pt x="979365" y="180578"/>
                </a:lnTo>
                <a:lnTo>
                  <a:pt x="975801" y="176212"/>
                </a:lnTo>
                <a:lnTo>
                  <a:pt x="971840" y="172641"/>
                </a:lnTo>
                <a:lnTo>
                  <a:pt x="967484" y="169069"/>
                </a:lnTo>
                <a:lnTo>
                  <a:pt x="962335" y="166291"/>
                </a:lnTo>
                <a:lnTo>
                  <a:pt x="956790" y="163512"/>
                </a:lnTo>
                <a:lnTo>
                  <a:pt x="951246" y="161528"/>
                </a:lnTo>
                <a:lnTo>
                  <a:pt x="944909" y="159941"/>
                </a:lnTo>
                <a:lnTo>
                  <a:pt x="938176" y="159147"/>
                </a:lnTo>
                <a:lnTo>
                  <a:pt x="931443" y="158353"/>
                </a:lnTo>
                <a:lnTo>
                  <a:pt x="923918" y="157956"/>
                </a:lnTo>
                <a:close/>
                <a:moveTo>
                  <a:pt x="925106" y="0"/>
                </a:moveTo>
                <a:lnTo>
                  <a:pt x="938968" y="0"/>
                </a:lnTo>
                <a:lnTo>
                  <a:pt x="952434" y="397"/>
                </a:lnTo>
                <a:lnTo>
                  <a:pt x="965503" y="1984"/>
                </a:lnTo>
                <a:lnTo>
                  <a:pt x="978177" y="3572"/>
                </a:lnTo>
                <a:lnTo>
                  <a:pt x="990059" y="5953"/>
                </a:lnTo>
                <a:lnTo>
                  <a:pt x="1001544" y="9128"/>
                </a:lnTo>
                <a:lnTo>
                  <a:pt x="1012238" y="12303"/>
                </a:lnTo>
                <a:lnTo>
                  <a:pt x="1022931" y="15875"/>
                </a:lnTo>
                <a:lnTo>
                  <a:pt x="1032436" y="19844"/>
                </a:lnTo>
                <a:lnTo>
                  <a:pt x="1041942" y="24209"/>
                </a:lnTo>
                <a:lnTo>
                  <a:pt x="1050259" y="28178"/>
                </a:lnTo>
                <a:lnTo>
                  <a:pt x="1058180" y="32544"/>
                </a:lnTo>
                <a:lnTo>
                  <a:pt x="1065704" y="37306"/>
                </a:lnTo>
                <a:lnTo>
                  <a:pt x="1072437" y="41275"/>
                </a:lnTo>
                <a:lnTo>
                  <a:pt x="1084715" y="50006"/>
                </a:lnTo>
                <a:lnTo>
                  <a:pt x="1093824" y="57547"/>
                </a:lnTo>
                <a:lnTo>
                  <a:pt x="1100557" y="63500"/>
                </a:lnTo>
                <a:lnTo>
                  <a:pt x="1106102" y="68659"/>
                </a:lnTo>
                <a:lnTo>
                  <a:pt x="1104121" y="73025"/>
                </a:lnTo>
                <a:lnTo>
                  <a:pt x="1101745" y="77390"/>
                </a:lnTo>
                <a:lnTo>
                  <a:pt x="1098577" y="83344"/>
                </a:lnTo>
                <a:lnTo>
                  <a:pt x="1094220" y="89694"/>
                </a:lnTo>
                <a:lnTo>
                  <a:pt x="1089071" y="96837"/>
                </a:lnTo>
                <a:lnTo>
                  <a:pt x="1082339" y="103981"/>
                </a:lnTo>
                <a:lnTo>
                  <a:pt x="1078774" y="107156"/>
                </a:lnTo>
                <a:lnTo>
                  <a:pt x="1074418" y="111125"/>
                </a:lnTo>
                <a:lnTo>
                  <a:pt x="1070457" y="113903"/>
                </a:lnTo>
                <a:lnTo>
                  <a:pt x="1066101" y="117475"/>
                </a:lnTo>
                <a:lnTo>
                  <a:pt x="1060952" y="119856"/>
                </a:lnTo>
                <a:lnTo>
                  <a:pt x="1056199" y="122237"/>
                </a:lnTo>
                <a:lnTo>
                  <a:pt x="1050655" y="125016"/>
                </a:lnTo>
                <a:lnTo>
                  <a:pt x="1045110" y="126603"/>
                </a:lnTo>
                <a:lnTo>
                  <a:pt x="1039169" y="128191"/>
                </a:lnTo>
                <a:lnTo>
                  <a:pt x="1032832" y="128984"/>
                </a:lnTo>
                <a:lnTo>
                  <a:pt x="1026100" y="129381"/>
                </a:lnTo>
                <a:lnTo>
                  <a:pt x="1018971" y="129381"/>
                </a:lnTo>
                <a:lnTo>
                  <a:pt x="1011842" y="128984"/>
                </a:lnTo>
                <a:lnTo>
                  <a:pt x="1004317" y="127794"/>
                </a:lnTo>
                <a:lnTo>
                  <a:pt x="996792" y="125809"/>
                </a:lnTo>
                <a:lnTo>
                  <a:pt x="988475" y="123428"/>
                </a:lnTo>
                <a:lnTo>
                  <a:pt x="979761" y="119856"/>
                </a:lnTo>
                <a:lnTo>
                  <a:pt x="971048" y="115490"/>
                </a:lnTo>
                <a:lnTo>
                  <a:pt x="960751" y="110728"/>
                </a:lnTo>
                <a:lnTo>
                  <a:pt x="950057" y="105965"/>
                </a:lnTo>
                <a:lnTo>
                  <a:pt x="992435" y="126603"/>
                </a:lnTo>
                <a:lnTo>
                  <a:pt x="1012634" y="135334"/>
                </a:lnTo>
                <a:lnTo>
                  <a:pt x="1022139" y="139700"/>
                </a:lnTo>
                <a:lnTo>
                  <a:pt x="1031248" y="142875"/>
                </a:lnTo>
                <a:lnTo>
                  <a:pt x="1039961" y="145653"/>
                </a:lnTo>
                <a:lnTo>
                  <a:pt x="1049070" y="147637"/>
                </a:lnTo>
                <a:lnTo>
                  <a:pt x="1056991" y="149225"/>
                </a:lnTo>
                <a:lnTo>
                  <a:pt x="1064516" y="149622"/>
                </a:lnTo>
                <a:lnTo>
                  <a:pt x="1068081" y="149622"/>
                </a:lnTo>
                <a:lnTo>
                  <a:pt x="1071645" y="149225"/>
                </a:lnTo>
                <a:lnTo>
                  <a:pt x="1075606" y="148431"/>
                </a:lnTo>
                <a:lnTo>
                  <a:pt x="1078378" y="147637"/>
                </a:lnTo>
                <a:lnTo>
                  <a:pt x="1081546" y="146844"/>
                </a:lnTo>
                <a:lnTo>
                  <a:pt x="1084715" y="145256"/>
                </a:lnTo>
                <a:lnTo>
                  <a:pt x="1087487" y="143272"/>
                </a:lnTo>
                <a:lnTo>
                  <a:pt x="1090260" y="141287"/>
                </a:lnTo>
                <a:lnTo>
                  <a:pt x="1091844" y="155972"/>
                </a:lnTo>
                <a:lnTo>
                  <a:pt x="1092240" y="169069"/>
                </a:lnTo>
                <a:lnTo>
                  <a:pt x="1092240" y="181769"/>
                </a:lnTo>
                <a:lnTo>
                  <a:pt x="1091448" y="194072"/>
                </a:lnTo>
                <a:lnTo>
                  <a:pt x="1093824" y="192087"/>
                </a:lnTo>
                <a:lnTo>
                  <a:pt x="1094616" y="191294"/>
                </a:lnTo>
                <a:lnTo>
                  <a:pt x="1096200" y="191294"/>
                </a:lnTo>
                <a:lnTo>
                  <a:pt x="1097785" y="191691"/>
                </a:lnTo>
                <a:lnTo>
                  <a:pt x="1098973" y="192484"/>
                </a:lnTo>
                <a:lnTo>
                  <a:pt x="1100557" y="194072"/>
                </a:lnTo>
                <a:lnTo>
                  <a:pt x="1101745" y="195659"/>
                </a:lnTo>
                <a:lnTo>
                  <a:pt x="1103329" y="198834"/>
                </a:lnTo>
                <a:lnTo>
                  <a:pt x="1104517" y="201612"/>
                </a:lnTo>
                <a:lnTo>
                  <a:pt x="1106894" y="209153"/>
                </a:lnTo>
                <a:lnTo>
                  <a:pt x="1108478" y="218678"/>
                </a:lnTo>
                <a:lnTo>
                  <a:pt x="1110062" y="228997"/>
                </a:lnTo>
                <a:lnTo>
                  <a:pt x="1110854" y="240506"/>
                </a:lnTo>
                <a:lnTo>
                  <a:pt x="1111250" y="253206"/>
                </a:lnTo>
                <a:lnTo>
                  <a:pt x="1110854" y="265113"/>
                </a:lnTo>
                <a:lnTo>
                  <a:pt x="1110062" y="277019"/>
                </a:lnTo>
                <a:lnTo>
                  <a:pt x="1108478" y="287734"/>
                </a:lnTo>
                <a:lnTo>
                  <a:pt x="1106894" y="296466"/>
                </a:lnTo>
                <a:lnTo>
                  <a:pt x="1104517" y="304006"/>
                </a:lnTo>
                <a:lnTo>
                  <a:pt x="1103329" y="307578"/>
                </a:lnTo>
                <a:lnTo>
                  <a:pt x="1101745" y="309959"/>
                </a:lnTo>
                <a:lnTo>
                  <a:pt x="1100557" y="311944"/>
                </a:lnTo>
                <a:lnTo>
                  <a:pt x="1098973" y="313531"/>
                </a:lnTo>
                <a:lnTo>
                  <a:pt x="1097785" y="314722"/>
                </a:lnTo>
                <a:lnTo>
                  <a:pt x="1096200" y="314722"/>
                </a:lnTo>
                <a:lnTo>
                  <a:pt x="1094220" y="314722"/>
                </a:lnTo>
                <a:lnTo>
                  <a:pt x="1093032" y="313531"/>
                </a:lnTo>
                <a:lnTo>
                  <a:pt x="1091448" y="311547"/>
                </a:lnTo>
                <a:lnTo>
                  <a:pt x="1090260" y="309563"/>
                </a:lnTo>
                <a:lnTo>
                  <a:pt x="1088279" y="306784"/>
                </a:lnTo>
                <a:lnTo>
                  <a:pt x="1087091" y="303213"/>
                </a:lnTo>
                <a:lnTo>
                  <a:pt x="1085111" y="295275"/>
                </a:lnTo>
                <a:lnTo>
                  <a:pt x="1083923" y="305594"/>
                </a:lnTo>
                <a:lnTo>
                  <a:pt x="1081546" y="316309"/>
                </a:lnTo>
                <a:lnTo>
                  <a:pt x="1079566" y="327025"/>
                </a:lnTo>
                <a:lnTo>
                  <a:pt x="1077190" y="336550"/>
                </a:lnTo>
                <a:lnTo>
                  <a:pt x="1074022" y="346075"/>
                </a:lnTo>
                <a:lnTo>
                  <a:pt x="1070853" y="355997"/>
                </a:lnTo>
                <a:lnTo>
                  <a:pt x="1067289" y="364728"/>
                </a:lnTo>
                <a:lnTo>
                  <a:pt x="1063328" y="373460"/>
                </a:lnTo>
                <a:lnTo>
                  <a:pt x="1058972" y="382588"/>
                </a:lnTo>
                <a:lnTo>
                  <a:pt x="1054219" y="390525"/>
                </a:lnTo>
                <a:lnTo>
                  <a:pt x="1049863" y="398463"/>
                </a:lnTo>
                <a:lnTo>
                  <a:pt x="1044714" y="406003"/>
                </a:lnTo>
                <a:lnTo>
                  <a:pt x="1039565" y="413147"/>
                </a:lnTo>
                <a:lnTo>
                  <a:pt x="1034021" y="420291"/>
                </a:lnTo>
                <a:lnTo>
                  <a:pt x="1028872" y="427038"/>
                </a:lnTo>
                <a:lnTo>
                  <a:pt x="1022931" y="433388"/>
                </a:lnTo>
                <a:lnTo>
                  <a:pt x="1016990" y="439341"/>
                </a:lnTo>
                <a:lnTo>
                  <a:pt x="1011050" y="444897"/>
                </a:lnTo>
                <a:lnTo>
                  <a:pt x="1004713" y="450453"/>
                </a:lnTo>
                <a:lnTo>
                  <a:pt x="998376" y="455216"/>
                </a:lnTo>
                <a:lnTo>
                  <a:pt x="992039" y="459581"/>
                </a:lnTo>
                <a:lnTo>
                  <a:pt x="985702" y="463947"/>
                </a:lnTo>
                <a:lnTo>
                  <a:pt x="979365" y="467519"/>
                </a:lnTo>
                <a:lnTo>
                  <a:pt x="973028" y="471091"/>
                </a:lnTo>
                <a:lnTo>
                  <a:pt x="966692" y="473869"/>
                </a:lnTo>
                <a:lnTo>
                  <a:pt x="959959" y="477044"/>
                </a:lnTo>
                <a:lnTo>
                  <a:pt x="954018" y="479028"/>
                </a:lnTo>
                <a:lnTo>
                  <a:pt x="947681" y="480616"/>
                </a:lnTo>
                <a:lnTo>
                  <a:pt x="941344" y="482600"/>
                </a:lnTo>
                <a:lnTo>
                  <a:pt x="935404" y="483394"/>
                </a:lnTo>
                <a:lnTo>
                  <a:pt x="929067" y="484188"/>
                </a:lnTo>
                <a:lnTo>
                  <a:pt x="923126" y="484188"/>
                </a:lnTo>
                <a:lnTo>
                  <a:pt x="917977" y="484188"/>
                </a:lnTo>
                <a:lnTo>
                  <a:pt x="912829" y="483394"/>
                </a:lnTo>
                <a:lnTo>
                  <a:pt x="908076" y="482203"/>
                </a:lnTo>
                <a:lnTo>
                  <a:pt x="902531" y="480616"/>
                </a:lnTo>
                <a:lnTo>
                  <a:pt x="896987" y="478632"/>
                </a:lnTo>
                <a:lnTo>
                  <a:pt x="891046" y="476647"/>
                </a:lnTo>
                <a:lnTo>
                  <a:pt x="885105" y="473472"/>
                </a:lnTo>
                <a:lnTo>
                  <a:pt x="879561" y="470694"/>
                </a:lnTo>
                <a:lnTo>
                  <a:pt x="873620" y="466725"/>
                </a:lnTo>
                <a:lnTo>
                  <a:pt x="867283" y="463153"/>
                </a:lnTo>
                <a:lnTo>
                  <a:pt x="861342" y="458788"/>
                </a:lnTo>
                <a:lnTo>
                  <a:pt x="855005" y="454025"/>
                </a:lnTo>
                <a:lnTo>
                  <a:pt x="848669" y="449263"/>
                </a:lnTo>
                <a:lnTo>
                  <a:pt x="842728" y="444103"/>
                </a:lnTo>
                <a:lnTo>
                  <a:pt x="836391" y="438150"/>
                </a:lnTo>
                <a:lnTo>
                  <a:pt x="830450" y="432197"/>
                </a:lnTo>
                <a:lnTo>
                  <a:pt x="824114" y="425847"/>
                </a:lnTo>
                <a:lnTo>
                  <a:pt x="818173" y="419497"/>
                </a:lnTo>
                <a:lnTo>
                  <a:pt x="812628" y="412750"/>
                </a:lnTo>
                <a:lnTo>
                  <a:pt x="807083" y="405606"/>
                </a:lnTo>
                <a:lnTo>
                  <a:pt x="801539" y="398463"/>
                </a:lnTo>
                <a:lnTo>
                  <a:pt x="795994" y="390525"/>
                </a:lnTo>
                <a:lnTo>
                  <a:pt x="790845" y="382985"/>
                </a:lnTo>
                <a:lnTo>
                  <a:pt x="786093" y="374650"/>
                </a:lnTo>
                <a:lnTo>
                  <a:pt x="780944" y="366316"/>
                </a:lnTo>
                <a:lnTo>
                  <a:pt x="776588" y="357585"/>
                </a:lnTo>
                <a:lnTo>
                  <a:pt x="772231" y="349250"/>
                </a:lnTo>
                <a:lnTo>
                  <a:pt x="768271" y="340122"/>
                </a:lnTo>
                <a:lnTo>
                  <a:pt x="764706" y="330597"/>
                </a:lnTo>
                <a:lnTo>
                  <a:pt x="761142" y="321469"/>
                </a:lnTo>
                <a:lnTo>
                  <a:pt x="758369" y="311944"/>
                </a:lnTo>
                <a:lnTo>
                  <a:pt x="755201" y="302419"/>
                </a:lnTo>
                <a:lnTo>
                  <a:pt x="753221" y="308769"/>
                </a:lnTo>
                <a:lnTo>
                  <a:pt x="750448" y="313531"/>
                </a:lnTo>
                <a:lnTo>
                  <a:pt x="749260" y="315516"/>
                </a:lnTo>
                <a:lnTo>
                  <a:pt x="748072" y="316706"/>
                </a:lnTo>
                <a:lnTo>
                  <a:pt x="746884" y="317500"/>
                </a:lnTo>
                <a:lnTo>
                  <a:pt x="745696" y="317500"/>
                </a:lnTo>
                <a:lnTo>
                  <a:pt x="743715" y="317500"/>
                </a:lnTo>
                <a:lnTo>
                  <a:pt x="742131" y="316309"/>
                </a:lnTo>
                <a:lnTo>
                  <a:pt x="740943" y="315119"/>
                </a:lnTo>
                <a:lnTo>
                  <a:pt x="739755" y="313134"/>
                </a:lnTo>
                <a:lnTo>
                  <a:pt x="738567" y="310356"/>
                </a:lnTo>
                <a:lnTo>
                  <a:pt x="736983" y="307181"/>
                </a:lnTo>
                <a:lnTo>
                  <a:pt x="734606" y="299641"/>
                </a:lnTo>
                <a:lnTo>
                  <a:pt x="733022" y="290513"/>
                </a:lnTo>
                <a:lnTo>
                  <a:pt x="731834" y="280194"/>
                </a:lnTo>
                <a:lnTo>
                  <a:pt x="730250" y="268288"/>
                </a:lnTo>
                <a:lnTo>
                  <a:pt x="730250" y="255984"/>
                </a:lnTo>
                <a:lnTo>
                  <a:pt x="730250" y="243284"/>
                </a:lnTo>
                <a:lnTo>
                  <a:pt x="731834" y="231775"/>
                </a:lnTo>
                <a:lnTo>
                  <a:pt x="733022" y="221456"/>
                </a:lnTo>
                <a:lnTo>
                  <a:pt x="734606" y="212328"/>
                </a:lnTo>
                <a:lnTo>
                  <a:pt x="736983" y="204787"/>
                </a:lnTo>
                <a:lnTo>
                  <a:pt x="738567" y="201612"/>
                </a:lnTo>
                <a:lnTo>
                  <a:pt x="739755" y="198834"/>
                </a:lnTo>
                <a:lnTo>
                  <a:pt x="740943" y="196453"/>
                </a:lnTo>
                <a:lnTo>
                  <a:pt x="742131" y="195262"/>
                </a:lnTo>
                <a:lnTo>
                  <a:pt x="743715" y="194469"/>
                </a:lnTo>
                <a:lnTo>
                  <a:pt x="745696" y="194072"/>
                </a:lnTo>
                <a:lnTo>
                  <a:pt x="746488" y="194072"/>
                </a:lnTo>
                <a:lnTo>
                  <a:pt x="747280" y="194866"/>
                </a:lnTo>
                <a:lnTo>
                  <a:pt x="747676" y="186531"/>
                </a:lnTo>
                <a:lnTo>
                  <a:pt x="748072" y="178594"/>
                </a:lnTo>
                <a:lnTo>
                  <a:pt x="748864" y="171450"/>
                </a:lnTo>
                <a:lnTo>
                  <a:pt x="750052" y="164306"/>
                </a:lnTo>
                <a:lnTo>
                  <a:pt x="749260" y="155575"/>
                </a:lnTo>
                <a:lnTo>
                  <a:pt x="748864" y="147637"/>
                </a:lnTo>
                <a:lnTo>
                  <a:pt x="748864" y="139700"/>
                </a:lnTo>
                <a:lnTo>
                  <a:pt x="749260" y="132556"/>
                </a:lnTo>
                <a:lnTo>
                  <a:pt x="750052" y="125809"/>
                </a:lnTo>
                <a:lnTo>
                  <a:pt x="751240" y="119459"/>
                </a:lnTo>
                <a:lnTo>
                  <a:pt x="752429" y="113506"/>
                </a:lnTo>
                <a:lnTo>
                  <a:pt x="754013" y="107553"/>
                </a:lnTo>
                <a:lnTo>
                  <a:pt x="755993" y="102394"/>
                </a:lnTo>
                <a:lnTo>
                  <a:pt x="758369" y="98028"/>
                </a:lnTo>
                <a:lnTo>
                  <a:pt x="760746" y="93265"/>
                </a:lnTo>
                <a:lnTo>
                  <a:pt x="763122" y="89694"/>
                </a:lnTo>
                <a:lnTo>
                  <a:pt x="766686" y="85725"/>
                </a:lnTo>
                <a:lnTo>
                  <a:pt x="769459" y="82153"/>
                </a:lnTo>
                <a:lnTo>
                  <a:pt x="773419" y="79375"/>
                </a:lnTo>
                <a:lnTo>
                  <a:pt x="776984" y="76994"/>
                </a:lnTo>
                <a:lnTo>
                  <a:pt x="760350" y="76994"/>
                </a:lnTo>
                <a:lnTo>
                  <a:pt x="747280" y="77390"/>
                </a:lnTo>
                <a:lnTo>
                  <a:pt x="735794" y="78184"/>
                </a:lnTo>
                <a:lnTo>
                  <a:pt x="743715" y="73819"/>
                </a:lnTo>
                <a:lnTo>
                  <a:pt x="752032" y="68659"/>
                </a:lnTo>
                <a:lnTo>
                  <a:pt x="759953" y="63500"/>
                </a:lnTo>
                <a:lnTo>
                  <a:pt x="767874" y="57150"/>
                </a:lnTo>
                <a:lnTo>
                  <a:pt x="782924" y="45640"/>
                </a:lnTo>
                <a:lnTo>
                  <a:pt x="790053" y="40878"/>
                </a:lnTo>
                <a:lnTo>
                  <a:pt x="796390" y="36909"/>
                </a:lnTo>
                <a:lnTo>
                  <a:pt x="814212" y="28178"/>
                </a:lnTo>
                <a:lnTo>
                  <a:pt x="831242" y="21034"/>
                </a:lnTo>
                <a:lnTo>
                  <a:pt x="848273" y="15081"/>
                </a:lnTo>
                <a:lnTo>
                  <a:pt x="864511" y="9922"/>
                </a:lnTo>
                <a:lnTo>
                  <a:pt x="880749" y="5953"/>
                </a:lnTo>
                <a:lnTo>
                  <a:pt x="895799" y="3175"/>
                </a:lnTo>
                <a:lnTo>
                  <a:pt x="910849" y="1587"/>
                </a:lnTo>
                <a:lnTo>
                  <a:pt x="9251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 7"/>
          <p:cNvSpPr/>
          <p:nvPr/>
        </p:nvSpPr>
        <p:spPr bwMode="auto">
          <a:xfrm>
            <a:off x="7609205" y="2165350"/>
            <a:ext cx="947420" cy="56642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br>
              <a:rPr lang="zh-CN" altLang="en-US" sz="1400" dirty="0">
                <a:solidFill>
                  <a:schemeClr val="tx1"/>
                </a:solidFill>
              </a:rPr>
            </a:br>
            <a:r>
              <a:rPr lang="zh-CN" altLang="en-US" sz="1400" dirty="0">
                <a:solidFill>
                  <a:schemeClr val="tx1"/>
                </a:solidFill>
              </a:rPr>
              <a:t>从节点</a:t>
            </a:r>
            <a:r>
              <a:rPr lang="en-US" altLang="zh-CN" sz="1400" dirty="0">
                <a:solidFill>
                  <a:schemeClr val="tx1"/>
                </a:solidFill>
              </a:rPr>
              <a:t>A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8" name=" 7"/>
          <p:cNvSpPr/>
          <p:nvPr/>
        </p:nvSpPr>
        <p:spPr bwMode="auto">
          <a:xfrm>
            <a:off x="7599680" y="3054350"/>
            <a:ext cx="947420" cy="56642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br>
              <a:rPr lang="zh-CN" altLang="en-US" sz="1400" dirty="0">
                <a:solidFill>
                  <a:schemeClr val="tx1"/>
                </a:solidFill>
              </a:rPr>
            </a:br>
            <a:r>
              <a:rPr lang="zh-CN" altLang="en-US" sz="1400" dirty="0">
                <a:solidFill>
                  <a:schemeClr val="tx1"/>
                </a:solidFill>
              </a:rPr>
              <a:t>从节点</a:t>
            </a:r>
            <a:r>
              <a:rPr lang="en-US" altLang="zh-CN" sz="1400" dirty="0">
                <a:solidFill>
                  <a:schemeClr val="tx1"/>
                </a:solidFill>
              </a:rPr>
              <a:t>B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9" name=" 7"/>
          <p:cNvSpPr/>
          <p:nvPr/>
        </p:nvSpPr>
        <p:spPr bwMode="auto">
          <a:xfrm>
            <a:off x="7599680" y="3855085"/>
            <a:ext cx="947420" cy="566420"/>
          </a:xfrm>
          <a:custGeom>
            <a:avLst/>
            <a:gdLst/>
            <a:ahLst/>
            <a:cxnLst/>
            <a:rect l="0" t="0" r="r" b="b"/>
            <a:pathLst>
              <a:path w="4999037" h="4260141">
                <a:moveTo>
                  <a:pt x="1900345" y="3557911"/>
                </a:moveTo>
                <a:lnTo>
                  <a:pt x="3097730" y="3557911"/>
                </a:lnTo>
                <a:lnTo>
                  <a:pt x="3102535" y="3590573"/>
                </a:lnTo>
                <a:lnTo>
                  <a:pt x="3107340" y="3623235"/>
                </a:lnTo>
                <a:lnTo>
                  <a:pt x="3113106" y="3656858"/>
                </a:lnTo>
                <a:lnTo>
                  <a:pt x="3119833" y="3691441"/>
                </a:lnTo>
                <a:lnTo>
                  <a:pt x="3126560" y="3717378"/>
                </a:lnTo>
                <a:lnTo>
                  <a:pt x="3134248" y="3744276"/>
                </a:lnTo>
                <a:lnTo>
                  <a:pt x="3140975" y="3769253"/>
                </a:lnTo>
                <a:lnTo>
                  <a:pt x="3148663" y="3795190"/>
                </a:lnTo>
                <a:lnTo>
                  <a:pt x="3158272" y="3821127"/>
                </a:lnTo>
                <a:lnTo>
                  <a:pt x="3166921" y="3846104"/>
                </a:lnTo>
                <a:lnTo>
                  <a:pt x="3177492" y="3871081"/>
                </a:lnTo>
                <a:lnTo>
                  <a:pt x="3189024" y="3895097"/>
                </a:lnTo>
                <a:lnTo>
                  <a:pt x="3200556" y="3919113"/>
                </a:lnTo>
                <a:lnTo>
                  <a:pt x="3213048" y="3941208"/>
                </a:lnTo>
                <a:lnTo>
                  <a:pt x="3226502" y="3964263"/>
                </a:lnTo>
                <a:lnTo>
                  <a:pt x="3240917" y="3984437"/>
                </a:lnTo>
                <a:lnTo>
                  <a:pt x="3256293" y="4004610"/>
                </a:lnTo>
                <a:lnTo>
                  <a:pt x="3271668" y="4024784"/>
                </a:lnTo>
                <a:lnTo>
                  <a:pt x="3288966" y="4042075"/>
                </a:lnTo>
                <a:lnTo>
                  <a:pt x="3306264" y="4058406"/>
                </a:lnTo>
                <a:lnTo>
                  <a:pt x="3318757" y="4069934"/>
                </a:lnTo>
                <a:lnTo>
                  <a:pt x="3331249" y="4079540"/>
                </a:lnTo>
                <a:lnTo>
                  <a:pt x="3344703" y="4089147"/>
                </a:lnTo>
                <a:lnTo>
                  <a:pt x="3358157" y="4097793"/>
                </a:lnTo>
                <a:lnTo>
                  <a:pt x="3372572" y="4106438"/>
                </a:lnTo>
                <a:lnTo>
                  <a:pt x="3386026" y="4114123"/>
                </a:lnTo>
                <a:lnTo>
                  <a:pt x="3402362" y="4121809"/>
                </a:lnTo>
                <a:lnTo>
                  <a:pt x="3417738" y="4127573"/>
                </a:lnTo>
                <a:lnTo>
                  <a:pt x="3433114" y="4133336"/>
                </a:lnTo>
                <a:lnTo>
                  <a:pt x="3450411" y="4138140"/>
                </a:lnTo>
                <a:lnTo>
                  <a:pt x="3467709" y="4142943"/>
                </a:lnTo>
                <a:lnTo>
                  <a:pt x="3485007" y="4145825"/>
                </a:lnTo>
                <a:lnTo>
                  <a:pt x="3504227" y="4148707"/>
                </a:lnTo>
                <a:lnTo>
                  <a:pt x="3523446" y="4151589"/>
                </a:lnTo>
                <a:lnTo>
                  <a:pt x="3543627" y="4152549"/>
                </a:lnTo>
                <a:lnTo>
                  <a:pt x="3564769" y="4152549"/>
                </a:lnTo>
                <a:lnTo>
                  <a:pt x="3564769" y="4260141"/>
                </a:lnTo>
                <a:lnTo>
                  <a:pt x="1434268" y="4260141"/>
                </a:lnTo>
                <a:lnTo>
                  <a:pt x="1434268" y="4152549"/>
                </a:lnTo>
                <a:lnTo>
                  <a:pt x="1455409" y="4152549"/>
                </a:lnTo>
                <a:lnTo>
                  <a:pt x="1474629" y="4151589"/>
                </a:lnTo>
                <a:lnTo>
                  <a:pt x="1493849" y="4148707"/>
                </a:lnTo>
                <a:lnTo>
                  <a:pt x="1513068" y="4145825"/>
                </a:lnTo>
                <a:lnTo>
                  <a:pt x="1530366" y="4142943"/>
                </a:lnTo>
                <a:lnTo>
                  <a:pt x="1547664" y="4138140"/>
                </a:lnTo>
                <a:lnTo>
                  <a:pt x="1564962" y="4133336"/>
                </a:lnTo>
                <a:lnTo>
                  <a:pt x="1581298" y="4127573"/>
                </a:lnTo>
                <a:lnTo>
                  <a:pt x="1596674" y="4121809"/>
                </a:lnTo>
                <a:lnTo>
                  <a:pt x="1612050" y="4114123"/>
                </a:lnTo>
                <a:lnTo>
                  <a:pt x="1626465" y="4106438"/>
                </a:lnTo>
                <a:lnTo>
                  <a:pt x="1639918" y="4097793"/>
                </a:lnTo>
                <a:lnTo>
                  <a:pt x="1653372" y="4089147"/>
                </a:lnTo>
                <a:lnTo>
                  <a:pt x="1666826" y="4079540"/>
                </a:lnTo>
                <a:lnTo>
                  <a:pt x="1679319" y="4069934"/>
                </a:lnTo>
                <a:lnTo>
                  <a:pt x="1691811" y="4058406"/>
                </a:lnTo>
                <a:lnTo>
                  <a:pt x="1703343" y="4047839"/>
                </a:lnTo>
                <a:lnTo>
                  <a:pt x="1715836" y="4036311"/>
                </a:lnTo>
                <a:lnTo>
                  <a:pt x="1726407" y="4024784"/>
                </a:lnTo>
                <a:lnTo>
                  <a:pt x="1736978" y="4012295"/>
                </a:lnTo>
                <a:lnTo>
                  <a:pt x="1757158" y="3985397"/>
                </a:lnTo>
                <a:lnTo>
                  <a:pt x="1776378" y="3956578"/>
                </a:lnTo>
                <a:lnTo>
                  <a:pt x="1793676" y="3926798"/>
                </a:lnTo>
                <a:lnTo>
                  <a:pt x="1809052" y="3895097"/>
                </a:lnTo>
                <a:lnTo>
                  <a:pt x="1824427" y="3863396"/>
                </a:lnTo>
                <a:lnTo>
                  <a:pt x="1837881" y="3829773"/>
                </a:lnTo>
                <a:lnTo>
                  <a:pt x="1849413" y="3795190"/>
                </a:lnTo>
                <a:lnTo>
                  <a:pt x="1859984" y="3761568"/>
                </a:lnTo>
                <a:lnTo>
                  <a:pt x="1868632" y="3726984"/>
                </a:lnTo>
                <a:lnTo>
                  <a:pt x="1878242" y="3692401"/>
                </a:lnTo>
                <a:lnTo>
                  <a:pt x="1884969" y="3657818"/>
                </a:lnTo>
                <a:lnTo>
                  <a:pt x="1890735" y="3623235"/>
                </a:lnTo>
                <a:lnTo>
                  <a:pt x="1896501" y="3590573"/>
                </a:lnTo>
                <a:lnTo>
                  <a:pt x="1900345" y="3557911"/>
                </a:lnTo>
                <a:close/>
                <a:moveTo>
                  <a:pt x="344993" y="345832"/>
                </a:moveTo>
                <a:lnTo>
                  <a:pt x="344993" y="3036592"/>
                </a:lnTo>
                <a:lnTo>
                  <a:pt x="4655005" y="3036592"/>
                </a:lnTo>
                <a:lnTo>
                  <a:pt x="4655005" y="345832"/>
                </a:lnTo>
                <a:lnTo>
                  <a:pt x="344993" y="345832"/>
                </a:lnTo>
                <a:close/>
                <a:moveTo>
                  <a:pt x="142226" y="0"/>
                </a:moveTo>
                <a:lnTo>
                  <a:pt x="4857773" y="0"/>
                </a:lnTo>
                <a:lnTo>
                  <a:pt x="4872187" y="961"/>
                </a:lnTo>
                <a:lnTo>
                  <a:pt x="4885641" y="2882"/>
                </a:lnTo>
                <a:lnTo>
                  <a:pt x="4899095" y="6725"/>
                </a:lnTo>
                <a:lnTo>
                  <a:pt x="4913510" y="10567"/>
                </a:lnTo>
                <a:lnTo>
                  <a:pt x="4925042" y="17292"/>
                </a:lnTo>
                <a:lnTo>
                  <a:pt x="4936573" y="24016"/>
                </a:lnTo>
                <a:lnTo>
                  <a:pt x="4947144" y="32662"/>
                </a:lnTo>
                <a:lnTo>
                  <a:pt x="4957715" y="42268"/>
                </a:lnTo>
                <a:lnTo>
                  <a:pt x="4967325" y="51875"/>
                </a:lnTo>
                <a:lnTo>
                  <a:pt x="4975974" y="62442"/>
                </a:lnTo>
                <a:lnTo>
                  <a:pt x="4982701" y="73970"/>
                </a:lnTo>
                <a:lnTo>
                  <a:pt x="4988466" y="87419"/>
                </a:lnTo>
                <a:lnTo>
                  <a:pt x="4993271" y="99907"/>
                </a:lnTo>
                <a:lnTo>
                  <a:pt x="4996154" y="113356"/>
                </a:lnTo>
                <a:lnTo>
                  <a:pt x="4999037" y="127766"/>
                </a:lnTo>
                <a:lnTo>
                  <a:pt x="4999037" y="142175"/>
                </a:lnTo>
                <a:lnTo>
                  <a:pt x="4999037" y="3238327"/>
                </a:lnTo>
                <a:lnTo>
                  <a:pt x="4999037" y="3253697"/>
                </a:lnTo>
                <a:lnTo>
                  <a:pt x="4996154" y="3268106"/>
                </a:lnTo>
                <a:lnTo>
                  <a:pt x="4993271" y="3281555"/>
                </a:lnTo>
                <a:lnTo>
                  <a:pt x="4988466" y="3295004"/>
                </a:lnTo>
                <a:lnTo>
                  <a:pt x="4982701" y="3307493"/>
                </a:lnTo>
                <a:lnTo>
                  <a:pt x="4975974" y="3319021"/>
                </a:lnTo>
                <a:lnTo>
                  <a:pt x="4967325" y="3329588"/>
                </a:lnTo>
                <a:lnTo>
                  <a:pt x="4957715" y="3339194"/>
                </a:lnTo>
                <a:lnTo>
                  <a:pt x="4947144" y="3349761"/>
                </a:lnTo>
                <a:lnTo>
                  <a:pt x="4936573" y="3357446"/>
                </a:lnTo>
                <a:lnTo>
                  <a:pt x="4925042" y="3364171"/>
                </a:lnTo>
                <a:lnTo>
                  <a:pt x="4913510" y="3369935"/>
                </a:lnTo>
                <a:lnTo>
                  <a:pt x="4899095" y="3374738"/>
                </a:lnTo>
                <a:lnTo>
                  <a:pt x="4885641" y="3378580"/>
                </a:lnTo>
                <a:lnTo>
                  <a:pt x="4872187" y="3380502"/>
                </a:lnTo>
                <a:lnTo>
                  <a:pt x="4857773" y="3381462"/>
                </a:lnTo>
                <a:lnTo>
                  <a:pt x="142226" y="3381462"/>
                </a:lnTo>
                <a:lnTo>
                  <a:pt x="127811" y="3380502"/>
                </a:lnTo>
                <a:lnTo>
                  <a:pt x="113396" y="3378580"/>
                </a:lnTo>
                <a:lnTo>
                  <a:pt x="99942" y="3374738"/>
                </a:lnTo>
                <a:lnTo>
                  <a:pt x="86489" y="3369935"/>
                </a:lnTo>
                <a:lnTo>
                  <a:pt x="73996" y="3364171"/>
                </a:lnTo>
                <a:lnTo>
                  <a:pt x="62464" y="3357446"/>
                </a:lnTo>
                <a:lnTo>
                  <a:pt x="51893" y="3349761"/>
                </a:lnTo>
                <a:lnTo>
                  <a:pt x="42283" y="3339194"/>
                </a:lnTo>
                <a:lnTo>
                  <a:pt x="31713" y="3329588"/>
                </a:lnTo>
                <a:lnTo>
                  <a:pt x="24025" y="3319021"/>
                </a:lnTo>
                <a:lnTo>
                  <a:pt x="17298" y="3307493"/>
                </a:lnTo>
                <a:lnTo>
                  <a:pt x="11532" y="3295004"/>
                </a:lnTo>
                <a:lnTo>
                  <a:pt x="6727" y="3281555"/>
                </a:lnTo>
                <a:lnTo>
                  <a:pt x="2883" y="3268106"/>
                </a:lnTo>
                <a:lnTo>
                  <a:pt x="961" y="3253697"/>
                </a:lnTo>
                <a:lnTo>
                  <a:pt x="0" y="3238327"/>
                </a:lnTo>
                <a:lnTo>
                  <a:pt x="0" y="142175"/>
                </a:lnTo>
                <a:lnTo>
                  <a:pt x="961" y="127766"/>
                </a:lnTo>
                <a:lnTo>
                  <a:pt x="2883" y="113356"/>
                </a:lnTo>
                <a:lnTo>
                  <a:pt x="6727" y="99907"/>
                </a:lnTo>
                <a:lnTo>
                  <a:pt x="11532" y="87419"/>
                </a:lnTo>
                <a:lnTo>
                  <a:pt x="17298" y="73970"/>
                </a:lnTo>
                <a:lnTo>
                  <a:pt x="24025" y="62442"/>
                </a:lnTo>
                <a:lnTo>
                  <a:pt x="31713" y="51875"/>
                </a:lnTo>
                <a:lnTo>
                  <a:pt x="42283" y="42268"/>
                </a:lnTo>
                <a:lnTo>
                  <a:pt x="51893" y="32662"/>
                </a:lnTo>
                <a:lnTo>
                  <a:pt x="62464" y="24016"/>
                </a:lnTo>
                <a:lnTo>
                  <a:pt x="73996" y="17292"/>
                </a:lnTo>
                <a:lnTo>
                  <a:pt x="86489" y="10567"/>
                </a:lnTo>
                <a:lnTo>
                  <a:pt x="99942" y="6725"/>
                </a:lnTo>
                <a:lnTo>
                  <a:pt x="113396" y="2882"/>
                </a:lnTo>
                <a:lnTo>
                  <a:pt x="127811" y="961"/>
                </a:lnTo>
                <a:lnTo>
                  <a:pt x="14222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396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br>
              <a:rPr lang="zh-CN" altLang="en-US" sz="1400" dirty="0">
                <a:sym typeface="+mn-ea"/>
              </a:rPr>
            </a:br>
            <a:r>
              <a:rPr lang="zh-CN" altLang="en-US" sz="1400" dirty="0">
                <a:sym typeface="+mn-ea"/>
              </a:rPr>
              <a:t>从节点</a:t>
            </a:r>
            <a:r>
              <a:rPr lang="en-US" altLang="zh-CN" sz="1400" dirty="0">
                <a:sym typeface="+mn-ea"/>
              </a:rPr>
              <a:t>C</a:t>
            </a:r>
            <a:endParaRPr lang="en-US" altLang="zh-CN" sz="1400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2050" name=" 2050"/>
          <p:cNvSpPr/>
          <p:nvPr/>
        </p:nvSpPr>
        <p:spPr bwMode="auto">
          <a:xfrm>
            <a:off x="4131310" y="2785745"/>
            <a:ext cx="1934845" cy="11036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dirty="0">
                <a:solidFill>
                  <a:schemeClr val="tx1"/>
                </a:solidFill>
              </a:rPr>
              <a:t>主节点</a:t>
            </a:r>
            <a:endParaRPr lang="zh-CN" alt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服务器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178050" y="3133090"/>
            <a:ext cx="195326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>
            <a:off x="2265680" y="3571240"/>
            <a:ext cx="18465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490470" y="2887345"/>
            <a:ext cx="1530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</a:t>
            </a:r>
            <a:r>
              <a:rPr lang="zh-CN" altLang="en-US" sz="1400"/>
              <a:t>：请求查看数据</a:t>
            </a:r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2490470" y="3333115"/>
            <a:ext cx="1443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</a:t>
            </a:r>
            <a:r>
              <a:rPr lang="zh-CN" altLang="en-US" sz="1400"/>
              <a:t>：返回数据</a:t>
            </a:r>
            <a:br>
              <a:rPr lang="zh-CN" altLang="en-US" sz="1400"/>
            </a:br>
            <a:r>
              <a:rPr lang="zh-CN" altLang="en-US" sz="1400"/>
              <a:t>所在的节点信息</a:t>
            </a:r>
            <a:endParaRPr lang="zh-CN" altLang="en-US" sz="1400"/>
          </a:p>
        </p:txBody>
      </p:sp>
      <p:cxnSp>
        <p:nvCxnSpPr>
          <p:cNvPr id="21" name="曲线连接符 20"/>
          <p:cNvCxnSpPr>
            <a:stCxn id="6" idx="61"/>
          </p:cNvCxnSpPr>
          <p:nvPr/>
        </p:nvCxnSpPr>
        <p:spPr>
          <a:xfrm flipV="1">
            <a:off x="1852295" y="2447925"/>
            <a:ext cx="5756910" cy="524510"/>
          </a:xfrm>
          <a:prstGeom prst="curvedConnector3">
            <a:avLst>
              <a:gd name="adj1" fmla="val 132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04260" y="2223135"/>
            <a:ext cx="3183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</a:t>
            </a:r>
            <a:r>
              <a:rPr lang="zh-CN" altLang="en-US" sz="1400"/>
              <a:t>：到从节点直接读取数据</a:t>
            </a:r>
            <a:endParaRPr lang="zh-CN" altLang="en-US" sz="1400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6075680" y="2545080"/>
            <a:ext cx="1553210" cy="498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036310" y="3355975"/>
            <a:ext cx="1583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075680" y="3620135"/>
            <a:ext cx="1553210" cy="468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线连接符 25"/>
          <p:cNvCxnSpPr>
            <a:stCxn id="6" idx="0"/>
          </p:cNvCxnSpPr>
          <p:nvPr/>
        </p:nvCxnSpPr>
        <p:spPr>
          <a:xfrm>
            <a:off x="1916430" y="3743960"/>
            <a:ext cx="5673725" cy="422910"/>
          </a:xfrm>
          <a:prstGeom prst="curvedConnector3">
            <a:avLst>
              <a:gd name="adj1" fmla="val -123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663315" y="4088765"/>
            <a:ext cx="3183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</a:t>
            </a:r>
            <a:r>
              <a:rPr lang="zh-CN" altLang="en-US" sz="1400"/>
              <a:t>：到从节点直接读取数据</a:t>
            </a:r>
            <a:endParaRPr lang="zh-CN" altLang="en-US" sz="14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basetag"/>
  <p:tag name="KSO_WM_TEMPLATE_INDEX" val="20163651"/>
</p:tagLst>
</file>

<file path=ppt/tags/tag1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2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4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1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.xml><?xml version="1.0" encoding="utf-8"?>
<p:tagLst xmlns:p="http://schemas.openxmlformats.org/presentationml/2006/main">
  <p:tag name="KSO_WM_TAG_VERSION" val="1.0"/>
  <p:tag name="KSO_WM_TEMPLATE_CATEGORY" val="basetag"/>
  <p:tag name="KSO_WM_TEMPLATE_INDEX" val="20163651"/>
</p:tagLst>
</file>

<file path=ppt/tags/tag20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7"/>
  <p:tag name="KSO_WM_SLIDE_INDEX" val="7"/>
  <p:tag name="KSO_WM_SLIDE_ITEM_CNT" val="0"/>
  <p:tag name="KSO_WM_SLIDE_TYPE" val="sectionTitle"/>
  <p:tag name="KSO_WM_BEAUTIFY_FLAG" val="#wm#"/>
</p:tagLst>
</file>

<file path=ppt/tags/tag2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2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7"/>
  <p:tag name="KSO_WM_SLIDE_INDEX" val="7"/>
  <p:tag name="KSO_WM_SLIDE_ITEM_CNT" val="0"/>
  <p:tag name="KSO_WM_SLIDE_TYPE" val="sectionTitle"/>
  <p:tag name="KSO_WM_BEAUTIFY_FLAG" val="#wm#"/>
</p:tagLst>
</file>

<file path=ppt/tags/tag2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4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2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BEAUTIFY_FLAG" val="#wm#"/>
  <p:tag name="KSO_WM_TEMPLATE_THUMBS_INDEX" val="1、5、6、7、9、11、19、23、27、29、34"/>
</p:tagLst>
</file>

<file path=ppt/tags/tag3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2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4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39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4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1"/>
  <p:tag name="KSO_WM_SLIDE_INDEX" val="1"/>
  <p:tag name="KSO_WM_SLIDE_ITEM_CNT" val="0"/>
  <p:tag name="KSO_WM_SLIDE_TYPE" val="title"/>
  <p:tag name="KSO_WM_BEAUTIFY_FLAG" val="#wm#"/>
  <p:tag name="KSO_WM_TEMPLATE_THUMBS_INDEX" val="1、5、6、7、9、11、19、23、27、29、34"/>
</p:tagLst>
</file>

<file path=ppt/tags/tag40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41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42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43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44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45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34"/>
  <p:tag name="KSO_WM_SLIDE_INDEX" val="34"/>
  <p:tag name="KSO_WM_SLIDE_ITEM_CNT" val="0"/>
  <p:tag name="KSO_WM_SLIDE_TYPE" val="endPage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6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7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8.xml><?xml version="1.0" encoding="utf-8"?>
<p:tagLst xmlns:p="http://schemas.openxmlformats.org/presentationml/2006/main">
  <p:tag name="KSO_WM_BEAUTIFY_FLAG" val="#wm#"/>
  <p:tag name="KSO_WM_TEMPLATE_CATEGORY" val="basetag"/>
  <p:tag name="KSO_WM_TEMPLATE_INDEX" val="20163651"/>
</p:tagLst>
</file>

<file path=ppt/tags/tag9.xml><?xml version="1.0" encoding="utf-8"?>
<p:tagLst xmlns:p="http://schemas.openxmlformats.org/presentationml/2006/main">
  <p:tag name="KSO_WM_TEMPLATE_CATEGORY" val="basetag"/>
  <p:tag name="KSO_WM_TEMPLATE_INDEX" val="20163651"/>
  <p:tag name="KSO_WM_TAG_VERSION" val="1.0"/>
  <p:tag name="KSO_WM_SLIDE_ID" val="basetag20163651_7"/>
  <p:tag name="KSO_WM_SLIDE_INDEX" val="7"/>
  <p:tag name="KSO_WM_SLIDE_ITEM_CNT" val="0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徐葳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5359</Words>
  <Application>WPS 演示</Application>
  <PresentationFormat>宽屏</PresentationFormat>
  <Paragraphs>370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Arial</vt:lpstr>
      <vt:lpstr>宋体</vt:lpstr>
      <vt:lpstr>Wingdings</vt:lpstr>
      <vt:lpstr>Wingdings</vt:lpstr>
      <vt:lpstr>Calibri</vt:lpstr>
      <vt:lpstr>微软雅黑</vt:lpstr>
      <vt:lpstr>Arial Unicode MS</vt:lpstr>
      <vt:lpstr>黑体</vt:lpstr>
      <vt:lpstr>徐葳</vt:lpstr>
      <vt:lpstr>hadoop课程(v2.7.5)</vt:lpstr>
      <vt:lpstr>课程目录</vt:lpstr>
      <vt:lpstr>前言-概念、名词科普</vt:lpstr>
      <vt:lpstr>服务器</vt:lpstr>
      <vt:lpstr>机架</vt:lpstr>
      <vt:lpstr>PowerPoint 演示文稿</vt:lpstr>
      <vt:lpstr>hadoop概述</vt:lpstr>
      <vt:lpstr>分布式存储</vt:lpstr>
      <vt:lpstr>分布式存储</vt:lpstr>
      <vt:lpstr>分布式计算</vt:lpstr>
      <vt:lpstr>hadoop版本介绍</vt:lpstr>
      <vt:lpstr>hadoop组件介绍</vt:lpstr>
      <vt:lpstr>hdfs架构分析</vt:lpstr>
      <vt:lpstr>yarn架构分析</vt:lpstr>
      <vt:lpstr>mapreduce架构分析</vt:lpstr>
      <vt:lpstr>hadoop特点</vt:lpstr>
      <vt:lpstr>PowerPoint 演示文稿</vt:lpstr>
      <vt:lpstr>hadoop1 vs hadoop2架构对比</vt:lpstr>
      <vt:lpstr>PowerPoint 演示文稿</vt:lpstr>
      <vt:lpstr>hadoop集群物理分布</vt:lpstr>
      <vt:lpstr>单节点物理结构</vt:lpstr>
      <vt:lpstr>伪分布环境搭建</vt:lpstr>
      <vt:lpstr>hadoop-env.sh</vt:lpstr>
      <vt:lpstr>yarn-env.sh</vt:lpstr>
      <vt:lpstr>core-site.xml</vt:lpstr>
      <vt:lpstr>hdfs-site.xml</vt:lpstr>
      <vt:lpstr>yarn-site.xml</vt:lpstr>
      <vt:lpstr>mapred-site.xml</vt:lpstr>
      <vt:lpstr>slaves</vt:lpstr>
      <vt:lpstr>格式化hdfs</vt:lpstr>
      <vt:lpstr>详细启动脚本介绍</vt:lpstr>
      <vt:lpstr>验证集群是否启动成功</vt:lpstr>
      <vt:lpstr>分布式集群搭建</vt:lpstr>
      <vt:lpstr>hadoop-env.sh</vt:lpstr>
      <vt:lpstr>yarn-env.sh</vt:lpstr>
      <vt:lpstr>core-site.xml</vt:lpstr>
      <vt:lpstr>hdfs-site.xml</vt:lpstr>
      <vt:lpstr>yarn-site.xml</vt:lpstr>
      <vt:lpstr>mapred-site.xml</vt:lpstr>
      <vt:lpstr>slaves</vt:lpstr>
      <vt:lpstr>验证集群是否启动成功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徐葳</cp:lastModifiedBy>
  <cp:revision>411</cp:revision>
  <dcterms:created xsi:type="dcterms:W3CDTF">2015-05-05T08:02:00Z</dcterms:created>
  <dcterms:modified xsi:type="dcterms:W3CDTF">2018-09-09T13:52:31Z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2052-10.1.0.7245</vt:lpwstr>
  </property>
</Properties>
</file>