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291" r:id="rId4"/>
    <p:sldId id="290" r:id="rId5"/>
    <p:sldId id="292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66" d="100"/>
          <a:sy n="66" d="100"/>
        </p:scale>
        <p:origin x="300" y="6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MapJoin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2445" y="1167594"/>
            <a:ext cx="1151283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A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972445" y="1798093"/>
            <a:ext cx="1151283" cy="26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MR Local Task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100658" y="1167594"/>
            <a:ext cx="115212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Small Table b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100657" y="1798093"/>
            <a:ext cx="1152128" cy="26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HashTable</a:t>
            </a:r>
            <a:r>
              <a:rPr lang="en-US" altLang="zh-CN" sz="1200" dirty="0" smtClean="0"/>
              <a:t> Files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067944" y="2499742"/>
            <a:ext cx="122413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Distribute Cache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899592" y="2655178"/>
            <a:ext cx="1296144" cy="1644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940188" y="2704760"/>
            <a:ext cx="1421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Task B</a:t>
            </a:r>
          </a:p>
          <a:p>
            <a:pPr algn="ctr"/>
            <a:r>
              <a:rPr lang="en-US" altLang="zh-CN" sz="1200" dirty="0" err="1"/>
              <a:t>MapJoinTask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1259632" y="3277562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mapper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1259632" y="3601316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mapper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1259632" y="3931301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mapper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131840" y="3579862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 file1</a:t>
            </a:r>
            <a:endParaRPr lang="zh-CN" altLang="en-US" sz="1200" dirty="0"/>
          </a:p>
        </p:txBody>
      </p:sp>
      <p:sp>
        <p:nvSpPr>
          <p:cNvPr id="45" name="椭圆 44"/>
          <p:cNvSpPr/>
          <p:nvPr/>
        </p:nvSpPr>
        <p:spPr>
          <a:xfrm>
            <a:off x="3131840" y="4011910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 file2</a:t>
            </a:r>
            <a:endParaRPr lang="zh-CN" altLang="en-US" sz="1200" dirty="0"/>
          </a:p>
        </p:txBody>
      </p:sp>
      <p:sp>
        <p:nvSpPr>
          <p:cNvPr id="46" name="椭圆 45"/>
          <p:cNvSpPr/>
          <p:nvPr/>
        </p:nvSpPr>
        <p:spPr>
          <a:xfrm>
            <a:off x="3127689" y="4443958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 file3</a:t>
            </a:r>
            <a:endParaRPr lang="zh-CN" altLang="en-US" sz="1200" dirty="0"/>
          </a:p>
        </p:txBody>
      </p:sp>
      <p:cxnSp>
        <p:nvCxnSpPr>
          <p:cNvPr id="5" name="直接箭头连接符 4"/>
          <p:cNvCxnSpPr>
            <a:stCxn id="25" idx="2"/>
            <a:endCxn id="23" idx="0"/>
          </p:cNvCxnSpPr>
          <p:nvPr/>
        </p:nvCxnSpPr>
        <p:spPr>
          <a:xfrm>
            <a:off x="1548087" y="1419622"/>
            <a:ext cx="0" cy="3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6" idx="2"/>
            <a:endCxn id="23" idx="0"/>
          </p:cNvCxnSpPr>
          <p:nvPr/>
        </p:nvCxnSpPr>
        <p:spPr>
          <a:xfrm flipH="1">
            <a:off x="1548087" y="1419622"/>
            <a:ext cx="2128635" cy="3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3" idx="3"/>
            <a:endCxn id="29" idx="1"/>
          </p:cNvCxnSpPr>
          <p:nvPr/>
        </p:nvCxnSpPr>
        <p:spPr>
          <a:xfrm>
            <a:off x="2123728" y="1932894"/>
            <a:ext cx="97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9" idx="3"/>
            <a:endCxn id="31" idx="0"/>
          </p:cNvCxnSpPr>
          <p:nvPr/>
        </p:nvCxnSpPr>
        <p:spPr>
          <a:xfrm>
            <a:off x="4252785" y="1932894"/>
            <a:ext cx="427227" cy="5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1" idx="1"/>
            <a:endCxn id="42" idx="3"/>
          </p:cNvCxnSpPr>
          <p:nvPr/>
        </p:nvCxnSpPr>
        <p:spPr>
          <a:xfrm flipH="1">
            <a:off x="2018618" y="2643758"/>
            <a:ext cx="2049326" cy="74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1" idx="1"/>
            <a:endCxn id="43" idx="3"/>
          </p:cNvCxnSpPr>
          <p:nvPr/>
        </p:nvCxnSpPr>
        <p:spPr>
          <a:xfrm flipH="1">
            <a:off x="2018618" y="2643758"/>
            <a:ext cx="2049326" cy="10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1" idx="1"/>
            <a:endCxn id="44" idx="3"/>
          </p:cNvCxnSpPr>
          <p:nvPr/>
        </p:nvCxnSpPr>
        <p:spPr>
          <a:xfrm flipH="1">
            <a:off x="2018618" y="2643758"/>
            <a:ext cx="2049326" cy="140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" idx="2"/>
          </p:cNvCxnSpPr>
          <p:nvPr/>
        </p:nvCxnSpPr>
        <p:spPr>
          <a:xfrm>
            <a:off x="2018618" y="3371255"/>
            <a:ext cx="1113222" cy="3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5" idx="2"/>
          </p:cNvCxnSpPr>
          <p:nvPr/>
        </p:nvCxnSpPr>
        <p:spPr>
          <a:xfrm>
            <a:off x="2018618" y="3722693"/>
            <a:ext cx="1113222" cy="45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4" idx="3"/>
            <a:endCxn id="46" idx="2"/>
          </p:cNvCxnSpPr>
          <p:nvPr/>
        </p:nvCxnSpPr>
        <p:spPr>
          <a:xfrm>
            <a:off x="2018618" y="4046447"/>
            <a:ext cx="1109071" cy="5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3" idx="2"/>
            <a:endCxn id="41" idx="0"/>
          </p:cNvCxnSpPr>
          <p:nvPr/>
        </p:nvCxnSpPr>
        <p:spPr>
          <a:xfrm flipH="1">
            <a:off x="1547664" y="2067695"/>
            <a:ext cx="423" cy="58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4088" y="1068430"/>
            <a:ext cx="3368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Task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，它是一个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Local Task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（在客户端本地执行的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Task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），负责扫描小表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的数据，将其转换成一个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HashTable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的数据结构，并写入本地的文件中，之后将该文件加载到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DistributeCache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62" name="矩形 61"/>
          <p:cNvSpPr/>
          <p:nvPr/>
        </p:nvSpPr>
        <p:spPr>
          <a:xfrm>
            <a:off x="5364088" y="2375881"/>
            <a:ext cx="3368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Task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，该任务是一个没有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，启动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MapTasks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扫描大表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阶段，根据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的每一条记录去和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DistributeCache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中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表对应的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HashTable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关联，并直接输出结果。</a:t>
            </a:r>
          </a:p>
        </p:txBody>
      </p:sp>
      <p:sp>
        <p:nvSpPr>
          <p:cNvPr id="63" name="矩形 62"/>
          <p:cNvSpPr/>
          <p:nvPr/>
        </p:nvSpPr>
        <p:spPr>
          <a:xfrm>
            <a:off x="5364088" y="3825878"/>
            <a:ext cx="3368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0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MapJoin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没有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，所以由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直接输出结果文件，有多少个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Map Task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，就有多少个结果文件。</a:t>
            </a:r>
          </a:p>
        </p:txBody>
      </p:sp>
      <p:sp>
        <p:nvSpPr>
          <p:cNvPr id="64" name="矩形 63"/>
          <p:cNvSpPr/>
          <p:nvPr/>
        </p:nvSpPr>
        <p:spPr>
          <a:xfrm>
            <a:off x="4469240" y="1992256"/>
            <a:ext cx="455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load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124055" y="3579862"/>
            <a:ext cx="667525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Table a</a:t>
            </a:r>
            <a:endParaRPr lang="zh-CN" altLang="en-US" sz="1200" dirty="0"/>
          </a:p>
        </p:txBody>
      </p:sp>
      <p:cxnSp>
        <p:nvCxnSpPr>
          <p:cNvPr id="71" name="直接箭头连接符 70"/>
          <p:cNvCxnSpPr>
            <a:stCxn id="65" idx="3"/>
            <a:endCxn id="42" idx="1"/>
          </p:cNvCxnSpPr>
          <p:nvPr/>
        </p:nvCxnSpPr>
        <p:spPr>
          <a:xfrm flipV="1">
            <a:off x="791580" y="3392708"/>
            <a:ext cx="468052" cy="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5" idx="3"/>
            <a:endCxn id="43" idx="1"/>
          </p:cNvCxnSpPr>
          <p:nvPr/>
        </p:nvCxnSpPr>
        <p:spPr>
          <a:xfrm>
            <a:off x="791580" y="3695008"/>
            <a:ext cx="468052" cy="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3"/>
            <a:endCxn id="44" idx="1"/>
          </p:cNvCxnSpPr>
          <p:nvPr/>
        </p:nvCxnSpPr>
        <p:spPr>
          <a:xfrm>
            <a:off x="791580" y="3695008"/>
            <a:ext cx="468052" cy="35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6" grpId="0" animBg="1"/>
      <p:bldP spid="29" grpId="0" animBg="1"/>
      <p:bldP spid="31" grpId="0" animBg="1"/>
      <p:bldP spid="41" grpId="0" animBg="1"/>
      <p:bldP spid="2" grpId="0"/>
      <p:bldP spid="42" grpId="0" animBg="1"/>
      <p:bldP spid="43" grpId="0" animBg="1"/>
      <p:bldP spid="44" grpId="0" animBg="1"/>
      <p:bldP spid="3" grpId="0" animBg="1"/>
      <p:bldP spid="45" grpId="0" animBg="1"/>
      <p:bldP spid="46" grpId="0" animBg="1"/>
      <p:bldP spid="61" grpId="0"/>
      <p:bldP spid="62" grpId="0"/>
      <p:bldP spid="63" grpId="0"/>
      <p:bldP spid="64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星型模型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3908" y="1705155"/>
            <a:ext cx="1368153" cy="198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3743907" y="1705155"/>
            <a:ext cx="136815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事实表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743908" y="3123666"/>
            <a:ext cx="1368153" cy="565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销售数量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销售金额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066346" y="2155185"/>
            <a:ext cx="7232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地域键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时间键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部门键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产品键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55576" y="98757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部门维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755576" y="134761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部门键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55576" y="1710153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总公司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分公司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代理处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755576" y="321982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产品维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755576" y="357986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755576" y="3903898"/>
            <a:ext cx="1296144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产品名称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产品描述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产品售价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产品质量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7020272" y="98507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地域维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7020272" y="134511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地域键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020272" y="1707654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省份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城市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20272" y="321382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时间维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7020272" y="357386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020272" y="3936404"/>
            <a:ext cx="1296144" cy="9035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年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季度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月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日</a:t>
            </a:r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2051720" y="1671650"/>
            <a:ext cx="1692188" cy="10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2051720" y="2697044"/>
            <a:ext cx="1692188" cy="135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5112061" y="1705155"/>
            <a:ext cx="1908211" cy="9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</p:cNvCxnSpPr>
          <p:nvPr/>
        </p:nvCxnSpPr>
        <p:spPr>
          <a:xfrm>
            <a:off x="5112061" y="2697044"/>
            <a:ext cx="1908211" cy="141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雪花模型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3" y="1705155"/>
            <a:ext cx="1368153" cy="198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699792" y="1705155"/>
            <a:ext cx="136815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事实表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699793" y="3123666"/>
            <a:ext cx="1368153" cy="565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销售数量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销售金额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022231" y="2155185"/>
            <a:ext cx="7232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地域键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时间键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部门键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产品键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539552" y="98757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部门维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39552" y="1347614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部门键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39552" y="1710153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总公司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分公司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代理处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39552" y="321982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产品维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39552" y="3579862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39552" y="3903898"/>
            <a:ext cx="1296144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产品名称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产品描述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产品售价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产品质量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5112061" y="98507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地域维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5112061" y="1345115"/>
            <a:ext cx="12961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地域键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112061" y="1707654"/>
            <a:ext cx="1296144" cy="717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省份键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城市键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112061" y="321382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时间维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5112061" y="3573865"/>
            <a:ext cx="1296144" cy="4533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时间键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112061" y="3936404"/>
            <a:ext cx="1296144" cy="9035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年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季度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月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日</a:t>
            </a:r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1835696" y="1705155"/>
            <a:ext cx="864097" cy="9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1835696" y="2697044"/>
            <a:ext cx="864097" cy="141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36" idx="1"/>
          </p:cNvCxnSpPr>
          <p:nvPr/>
        </p:nvCxnSpPr>
        <p:spPr>
          <a:xfrm flipV="1">
            <a:off x="4067946" y="1525135"/>
            <a:ext cx="1044115" cy="117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</p:cNvCxnSpPr>
          <p:nvPr/>
        </p:nvCxnSpPr>
        <p:spPr>
          <a:xfrm>
            <a:off x="4067946" y="2697044"/>
            <a:ext cx="1044115" cy="141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92280" y="992419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国家维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7092280" y="1352459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国家键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092280" y="1720433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国家名称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7092280" y="2305791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省份维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7092280" y="2665831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省份键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7092280" y="3033805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省份名称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7092280" y="3603146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城市维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7092280" y="3963186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城市键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7092280" y="4331160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城市名称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endCxn id="41" idx="1"/>
          </p:cNvCxnSpPr>
          <p:nvPr/>
        </p:nvCxnSpPr>
        <p:spPr>
          <a:xfrm flipV="1">
            <a:off x="6408205" y="1532479"/>
            <a:ext cx="684075" cy="30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7" idx="3"/>
            <a:endCxn id="44" idx="1"/>
          </p:cNvCxnSpPr>
          <p:nvPr/>
        </p:nvCxnSpPr>
        <p:spPr>
          <a:xfrm>
            <a:off x="6408205" y="2066445"/>
            <a:ext cx="684075" cy="7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7" idx="1"/>
          </p:cNvCxnSpPr>
          <p:nvPr/>
        </p:nvCxnSpPr>
        <p:spPr>
          <a:xfrm>
            <a:off x="6408205" y="2289775"/>
            <a:ext cx="684075" cy="185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74374" y="532511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Hive</a:t>
            </a:r>
            <a:r>
              <a:rPr lang="zh-CN" altLang="en-US" sz="16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编译器组成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18563" y="915566"/>
            <a:ext cx="2016224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Parser </a:t>
            </a:r>
          </a:p>
          <a:p>
            <a:pPr algn="ctr"/>
            <a:r>
              <a:rPr lang="zh-CN" altLang="en-US" sz="1400" dirty="0" smtClean="0"/>
              <a:t>分析器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4986579" y="916257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</a:t>
            </a:r>
            <a:r>
              <a:rPr lang="en-US" altLang="zh-CN" sz="1400" dirty="0" smtClean="0"/>
              <a:t>HQL</a:t>
            </a:r>
            <a:r>
              <a:rPr lang="zh-CN" altLang="en-US" sz="1400" dirty="0" smtClean="0"/>
              <a:t>转换成抽象语法树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2018563" y="1635646"/>
            <a:ext cx="2016224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Semantic </a:t>
            </a:r>
            <a:r>
              <a:rPr lang="en-US" altLang="zh-CN" sz="1400" dirty="0" smtClean="0"/>
              <a:t>Analyzer</a:t>
            </a:r>
          </a:p>
          <a:p>
            <a:pPr algn="ctr"/>
            <a:r>
              <a:rPr lang="zh-CN" altLang="en-US" sz="1400" dirty="0" smtClean="0"/>
              <a:t>语义分析器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2572" y="2358896"/>
            <a:ext cx="2022730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Logic Plan </a:t>
            </a:r>
            <a:r>
              <a:rPr lang="en-US" altLang="zh-CN" sz="1400" dirty="0" smtClean="0"/>
              <a:t>Generator</a:t>
            </a:r>
          </a:p>
          <a:p>
            <a:pPr algn="ctr"/>
            <a:r>
              <a:rPr lang="zh-CN" altLang="en-US" sz="1400" dirty="0" smtClean="0"/>
              <a:t>逻辑计划生成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018563" y="3078976"/>
            <a:ext cx="2016224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Logical </a:t>
            </a:r>
            <a:r>
              <a:rPr lang="en-US" altLang="zh-CN" sz="1400" dirty="0" smtClean="0"/>
              <a:t>Optimizer</a:t>
            </a:r>
          </a:p>
          <a:p>
            <a:pPr algn="ctr"/>
            <a:r>
              <a:rPr lang="zh-CN" altLang="en-US" sz="1400" dirty="0" smtClean="0"/>
              <a:t>逻辑优化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999163" y="3810240"/>
            <a:ext cx="2022730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Physical Plan </a:t>
            </a:r>
            <a:r>
              <a:rPr lang="en-US" altLang="zh-CN" sz="1400" dirty="0" smtClean="0"/>
              <a:t>Generator</a:t>
            </a:r>
          </a:p>
          <a:p>
            <a:pPr algn="ctr"/>
            <a:r>
              <a:rPr lang="zh-CN" altLang="en-US" sz="1400" dirty="0" smtClean="0"/>
              <a:t>物理计划生成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979712" y="4541504"/>
            <a:ext cx="2022730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Physical </a:t>
            </a:r>
            <a:r>
              <a:rPr lang="en-US" altLang="zh-CN" sz="1400" dirty="0" smtClean="0"/>
              <a:t>Optimizer</a:t>
            </a:r>
          </a:p>
          <a:p>
            <a:pPr algn="ctr"/>
            <a:r>
              <a:rPr lang="zh-CN" altLang="en-US" sz="1400" dirty="0" smtClean="0"/>
              <a:t>物理优化器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4960932" y="1666466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将抽象语法树换成查询块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4959754" y="2352556"/>
            <a:ext cx="2518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将查询块转换成逻辑查询计划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986579" y="313477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重写逻辑查询计划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4953813" y="3792716"/>
            <a:ext cx="2753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将逻辑计划转成物理计划</a:t>
            </a:r>
            <a:r>
              <a:rPr lang="en-US" altLang="zh-CN" sz="1400" dirty="0" smtClean="0"/>
              <a:t>MR jobs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4975059" y="4574931"/>
            <a:ext cx="1441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选择最佳的策略</a:t>
            </a:r>
            <a:endParaRPr lang="zh-CN" altLang="en-US" sz="1400" dirty="0"/>
          </a:p>
        </p:txBody>
      </p:sp>
      <p:sp>
        <p:nvSpPr>
          <p:cNvPr id="3" name="下箭头 2"/>
          <p:cNvSpPr/>
          <p:nvPr/>
        </p:nvSpPr>
        <p:spPr>
          <a:xfrm>
            <a:off x="2991078" y="134761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2991078" y="2069279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2991078" y="279094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2991077" y="3522208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2991077" y="4255390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1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3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359</Words>
  <Application>Microsoft Office PowerPoint</Application>
  <PresentationFormat>全屏显示(16:9)</PresentationFormat>
  <Paragraphs>109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方正兰亭超细黑简体</vt:lpstr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223</cp:revision>
  <dcterms:created xsi:type="dcterms:W3CDTF">2013-03-04T07:19:04Z</dcterms:created>
  <dcterms:modified xsi:type="dcterms:W3CDTF">2017-12-21T05:07:29Z</dcterms:modified>
</cp:coreProperties>
</file>