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949" r:id="rId3"/>
    <p:sldId id="263" r:id="rId4"/>
    <p:sldId id="3948" r:id="rId5"/>
    <p:sldId id="3946" r:id="rId6"/>
    <p:sldId id="3947" r:id="rId7"/>
    <p:sldId id="264" r:id="rId8"/>
    <p:sldId id="3933" r:id="rId9"/>
    <p:sldId id="3934" r:id="rId10"/>
    <p:sldId id="3935" r:id="rId11"/>
    <p:sldId id="3936" r:id="rId12"/>
    <p:sldId id="3937" r:id="rId13"/>
    <p:sldId id="3938" r:id="rId14"/>
    <p:sldId id="3939" r:id="rId15"/>
    <p:sldId id="3940" r:id="rId16"/>
    <p:sldId id="3941" r:id="rId17"/>
    <p:sldId id="3942" r:id="rId18"/>
    <p:sldId id="3945" r:id="rId19"/>
    <p:sldId id="3944" r:id="rId20"/>
    <p:sldId id="3943" r:id="rId21"/>
    <p:sldId id="266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4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3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9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2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0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2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9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8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0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5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4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8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7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7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8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91922" y="1763796"/>
            <a:ext cx="6072111" cy="1237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[VIP</a:t>
            </a:r>
            <a:r>
              <a:rPr lang="zh-CN" altLang="en-US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课</a:t>
            </a:r>
            <a:r>
              <a:rPr lang="en-US" altLang="zh-CN" sz="3000" dirty="0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4200" b="1" dirty="0">
              <a:solidFill>
                <a:srgbClr val="FF78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RabbitMQ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工作模型与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编程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4894580" y="3824605"/>
            <a:ext cx="584454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矩形 259"/>
          <p:cNvSpPr>
            <a:spLocks noChangeArrowheads="1"/>
          </p:cNvSpPr>
          <p:nvPr/>
        </p:nvSpPr>
        <p:spPr bwMode="auto">
          <a:xfrm>
            <a:off x="4894855" y="3275940"/>
            <a:ext cx="4911662" cy="29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95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种一棵</a:t>
            </a:r>
            <a:r>
              <a:rPr lang="zh-CN" altLang="en-US" sz="1895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树最好的时间是十年前，其次是现在</a:t>
            </a:r>
            <a:endParaRPr lang="en-US" altLang="zh-CN" sz="1895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81353" y="4063769"/>
            <a:ext cx="38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青山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老师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3598158336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9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 bldLvl="0" animBg="1"/>
      <p:bldP spid="62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工作模型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1" y="1840092"/>
            <a:ext cx="989161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Direct Exchange </a:t>
            </a:r>
            <a:r>
              <a:rPr lang="zh-CN" altLang="en-US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直连交换机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19" y="1512404"/>
            <a:ext cx="8321761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Topic Exchange </a:t>
            </a:r>
            <a:r>
              <a:rPr lang="zh-CN" altLang="en-US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主题交换机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8" y="1516214"/>
            <a:ext cx="834462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Fanout Exchange </a:t>
            </a:r>
            <a:r>
              <a:rPr lang="zh-CN" altLang="en-US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广播交换机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7" y="1969643"/>
            <a:ext cx="8382726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 API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编程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参数详解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进阶知识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、怎么自动删除没人消费的消息？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、无法路由的消息，去了哪里？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、可以让消息优先得到消费吗？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、如何实现延迟发送消息？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MQ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怎么实现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RPC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流量控制怎么做？设置队列大小有用吗？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管理界面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" y="1178580"/>
            <a:ext cx="10058400" cy="47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集成</a:t>
            </a:r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RabbitMQ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、创建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pom.xml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引入依赖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src/main/resouces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目录，创建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rabbitMQ.xml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、配置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applicationContext.xml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src/main/resouces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log4j.properties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、编写生产者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、编写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个消费者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、编写单元测试类</a:t>
            </a:r>
          </a:p>
        </p:txBody>
      </p:sp>
    </p:spTree>
    <p:extLst>
      <p:ext uri="{BB962C8B-B14F-4D97-AF65-F5344CB8AC3E}">
        <p14:creationId xmlns:p14="http://schemas.microsoft.com/office/powerpoint/2010/main" val="19147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rabbitMQ.xml 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配置说明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37" y="2057281"/>
            <a:ext cx="675952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Boot</a:t>
            </a:r>
            <a:r>
              <a:rPr lang="zh-CN" altLang="en-US" sz="3200" dirty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集成</a:t>
            </a:r>
            <a:r>
              <a:rPr lang="en-US" altLang="zh-CN" sz="3200" dirty="0" err="1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RabbitMQ</a:t>
            </a:r>
            <a:endParaRPr lang="zh-CN" alt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33" y="1448047"/>
            <a:ext cx="10058400" cy="38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4" y="196215"/>
            <a:ext cx="57407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0E163B"/>
                </a:solidFill>
              </a:rPr>
              <a:t>曾经跨过山和大海  </a:t>
            </a:r>
            <a:r>
              <a:rPr lang="en-US" altLang="zh-CN" sz="3200" b="1" dirty="0" smtClean="0">
                <a:solidFill>
                  <a:srgbClr val="0E163B"/>
                </a:solidFill>
              </a:rPr>
              <a:t>—— </a:t>
            </a:r>
            <a:r>
              <a:rPr lang="zh-CN" altLang="en-US" sz="3200" b="1" dirty="0" smtClean="0">
                <a:solidFill>
                  <a:srgbClr val="0E163B"/>
                </a:solidFill>
              </a:rPr>
              <a:t>青山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44" y="955623"/>
            <a:ext cx="30045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Boot</a:t>
            </a:r>
            <a:r>
              <a:rPr lang="zh-CN" altLang="en-US" sz="3200" dirty="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集成</a:t>
            </a:r>
            <a:r>
              <a:rPr lang="en-US" altLang="zh-CN" sz="3200" dirty="0" err="1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RabbitMQ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、配置类：定义交换机、队列、绑定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、消费者：监听队列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、生产者类：注入模板发送消息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、单元测试类：调用生产者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服务器配置？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61840" y="2940685"/>
            <a:ext cx="30670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088307" y="4160531"/>
            <a:ext cx="401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青山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老师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3598158336</a:t>
            </a:r>
          </a:p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5212080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课程目标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430" y="1140289"/>
            <a:ext cx="4793300" cy="3905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典型应用场景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管理界面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配置方式集成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5212080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0E163B"/>
                </a:solidFill>
              </a:rPr>
              <a:t>明天的课程预告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430" y="1140289"/>
            <a:ext cx="3243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可靠性投递分析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可用集群部署方案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实践经验总结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00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典型应用场景</a:t>
            </a:r>
            <a:endParaRPr lang="en-US" altLang="zh-CN" sz="3600" b="1" smtClean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7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典型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应用场景</a:t>
            </a:r>
            <a:endParaRPr lang="en-US" altLang="zh-CN" sz="3200" smtClean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、跨系统的异步通信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IBM MQ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、应用内的同步变成异步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秒杀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Pub/Sub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模型实现的事件驱动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ETL   HTTP API  —— MQ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、利用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实现事务的最终一致性</a:t>
            </a:r>
          </a:p>
        </p:txBody>
      </p:sp>
    </p:spTree>
    <p:extLst>
      <p:ext uri="{BB962C8B-B14F-4D97-AF65-F5344CB8AC3E}">
        <p14:creationId xmlns:p14="http://schemas.microsoft.com/office/powerpoint/2010/main" val="29311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基本介绍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AMQP</a:t>
            </a:r>
            <a:r>
              <a:rPr lang="zh-CN" altLang="en-US" sz="3200" smtClean="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AMQP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Advanced Message Queuing Protocol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，一个提供统一消息服务的应用层标准高级消息队列协议，是应用层协议的一个开放标准，为面向消息的中间件设计。基于此协议的客户端与消息中间件可传递消息，并不受客户端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中间件同产品、不同的开发语言等条件的限制。</a:t>
            </a:r>
          </a:p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AMQP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的实现有：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RabbitMQ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OpenAMQ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Qpid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Redhat Enterprise MRG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AMQP Infrastructure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ØMQ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Zyre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228" descr="新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74" y="595015"/>
            <a:ext cx="5675962" cy="607566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RabbitMQ</a:t>
            </a:r>
            <a:r>
              <a:rPr lang="zh-CN" altLang="en-US" sz="3200">
                <a:solidFill>
                  <a:srgbClr val="0E16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的特性</a:t>
            </a:r>
            <a:endParaRPr lang="zh-CN" sz="3200" dirty="0">
              <a:solidFill>
                <a:srgbClr val="0E16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6B610F-BB68-4344-AAA6-11CBA2E749D7}"/>
              </a:ext>
            </a:extLst>
          </p:cNvPr>
          <p:cNvSpPr/>
          <p:nvPr/>
        </p:nvSpPr>
        <p:spPr>
          <a:xfrm>
            <a:off x="1061085" y="1178580"/>
            <a:ext cx="9702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、可靠性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、灵活的路由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、消息集群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、高可用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、多种协议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、多语言客户端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、管理界面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、插件机制</a:t>
            </a:r>
          </a:p>
        </p:txBody>
      </p:sp>
    </p:spTree>
    <p:extLst>
      <p:ext uri="{BB962C8B-B14F-4D97-AF65-F5344CB8AC3E}">
        <p14:creationId xmlns:p14="http://schemas.microsoft.com/office/powerpoint/2010/main" val="38950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554</Words>
  <Application>Microsoft Office PowerPoint</Application>
  <PresentationFormat>宽屏</PresentationFormat>
  <Paragraphs>117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335</cp:revision>
  <dcterms:created xsi:type="dcterms:W3CDTF">2018-08-28T02:44:00Z</dcterms:created>
  <dcterms:modified xsi:type="dcterms:W3CDTF">2018-10-27T14:38:34Z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