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961" r:id="rId3"/>
    <p:sldId id="263" r:id="rId4"/>
    <p:sldId id="3946" r:id="rId5"/>
    <p:sldId id="3947" r:id="rId6"/>
    <p:sldId id="3953" r:id="rId7"/>
    <p:sldId id="3954" r:id="rId8"/>
    <p:sldId id="3955" r:id="rId9"/>
    <p:sldId id="3956" r:id="rId10"/>
    <p:sldId id="3957" r:id="rId11"/>
    <p:sldId id="3958" r:id="rId12"/>
    <p:sldId id="264" r:id="rId13"/>
    <p:sldId id="3948" r:id="rId14"/>
    <p:sldId id="3950" r:id="rId15"/>
    <p:sldId id="3949" r:id="rId16"/>
    <p:sldId id="3933" r:id="rId17"/>
    <p:sldId id="3934" r:id="rId18"/>
    <p:sldId id="3951" r:id="rId19"/>
    <p:sldId id="3952" r:id="rId20"/>
    <p:sldId id="3939" r:id="rId21"/>
    <p:sldId id="3959" r:id="rId22"/>
    <p:sldId id="3960" r:id="rId23"/>
    <p:sldId id="266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4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2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7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2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5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13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74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8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5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7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09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2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8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0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4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8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8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91922" y="1763796"/>
            <a:ext cx="6410729" cy="1237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[VIP</a:t>
            </a:r>
            <a:r>
              <a:rPr lang="zh-CN" altLang="en-US" sz="300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课</a:t>
            </a:r>
            <a:r>
              <a:rPr lang="en-US" altLang="zh-CN" sz="3000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4200" b="1" dirty="0">
              <a:solidFill>
                <a:srgbClr val="FF78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RabbitMQ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可靠性投递与实践经验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4894580" y="3824605"/>
            <a:ext cx="584454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矩形 259"/>
          <p:cNvSpPr>
            <a:spLocks noChangeArrowheads="1"/>
          </p:cNvSpPr>
          <p:nvPr/>
        </p:nvSpPr>
        <p:spPr bwMode="auto">
          <a:xfrm>
            <a:off x="4894855" y="3275940"/>
            <a:ext cx="4911662" cy="29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95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种一棵</a:t>
            </a:r>
            <a:r>
              <a:rPr lang="zh-CN" altLang="en-US" sz="1895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树最好的时间是十年前，其次是现在</a:t>
            </a:r>
            <a:endParaRPr lang="en-US" altLang="zh-CN" sz="1895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81353" y="4063769"/>
            <a:ext cx="38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青山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老师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3598158336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 bldLvl="0" animBg="1"/>
      <p:bldP spid="62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20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消费者</a:t>
            </a:r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确认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917892" y="1243913"/>
            <a:ext cx="9702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channel.basicAck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手工应答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channel.basicReject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单条拒绝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channel.basicNack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批量拒绝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0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20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802640" y="655560"/>
            <a:ext cx="970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、消费者回调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业务库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消息落库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）生产者提供一个回调的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  ——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耦合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）消费者可以发送响应消息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、补偿机制（消息的重发或者确认）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ATM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次确认，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次冲正；结合定时任务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、消息幂等性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消费者，重账控制表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、消息顺序性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、新增门店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、绑定产品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、激活门店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一个队列只有一个消费者的情况下，才能保证顺序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75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高可用架构方案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高可用架构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数据一致性和高性能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WAN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、镜像队列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8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集群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、通信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erlang.cookie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hosts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、磁盘节点与内存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oin cluster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镜像队列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7" y="1410678"/>
            <a:ext cx="577646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高可用</a:t>
            </a:r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架构 </a:t>
            </a:r>
            <a:r>
              <a:rPr lang="en-US" altLang="zh-CN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6" y="902886"/>
            <a:ext cx="7104305" cy="529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网络分区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广域网的同步方案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federation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shovel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7658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实践经验总结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65892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err="1" smtClean="0">
                <a:solidFill>
                  <a:srgbClr val="0E163B"/>
                </a:solidFill>
              </a:rPr>
              <a:t>RabbitMQ</a:t>
            </a:r>
            <a:r>
              <a:rPr lang="zh-CN" altLang="en-US" sz="3200" b="1" dirty="0" smtClean="0">
                <a:solidFill>
                  <a:srgbClr val="0E163B"/>
                </a:solidFill>
              </a:rPr>
              <a:t>工作模型与</a:t>
            </a:r>
            <a:r>
              <a:rPr lang="en-US" altLang="zh-CN" sz="3200" b="1" dirty="0" smtClean="0">
                <a:solidFill>
                  <a:srgbClr val="0E163B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E163B"/>
                </a:solidFill>
              </a:rPr>
              <a:t>编程</a:t>
            </a:r>
            <a:r>
              <a:rPr lang="en-US" altLang="zh-CN" sz="3200" b="1" dirty="0" smtClean="0">
                <a:solidFill>
                  <a:srgbClr val="0E163B"/>
                </a:solidFill>
              </a:rPr>
              <a:t>-</a:t>
            </a:r>
            <a:r>
              <a:rPr lang="zh-CN" altLang="en-US" sz="3200" b="1" dirty="0" smtClean="0">
                <a:solidFill>
                  <a:srgbClr val="0E163B"/>
                </a:solidFill>
              </a:rPr>
              <a:t>回顾</a:t>
            </a:r>
            <a:endParaRPr lang="en-US" altLang="zh-CN" sz="3200" b="1" dirty="0" smtClean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430" y="1140289"/>
            <a:ext cx="47933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典型应用场景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进阶知识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配置方式集成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4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11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实践经验总结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、配置文件与命名规范 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、调用封装 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、信息落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库（可追溯，可重发）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定时任务（效率降低，占用磁盘空间）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如何减少连接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4M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先发送消息还是先登记业务表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来创建对象（交换机、队列、绑定关系）？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zabbix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、其他插件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面试题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、消息队列的作用与使用场景？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、创建队列和交换机的方法？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、多个消费者监听一个生产者时，消息如何分发？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、无法被路由的消息，去了哪里？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、消息在什么时候会变成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Dead Letter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（死信）？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如何实现延迟队列？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、如何保证消息的可靠性投递？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、如何在服务端和消费端做限流？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、如何保证消息的顺序性？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的集群节点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33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课后作业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、安装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Erlang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、高可用集群搭建（可选）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、编写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API 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35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61840" y="2940685"/>
            <a:ext cx="30670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088307" y="4160531"/>
            <a:ext cx="401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青山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老师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3598158336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5212080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课程目标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430" y="1140289"/>
            <a:ext cx="4535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管理界面的使用（补充）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投递分析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可用架构部署方案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经验总结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可靠性投递分析</a:t>
            </a:r>
            <a:endParaRPr lang="en-US" altLang="zh-CN" sz="3600" b="1" smtClean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7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可靠性投递分析</a:t>
            </a:r>
            <a:endParaRPr lang="en-US" altLang="zh-CN" sz="320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12" y="828130"/>
            <a:ext cx="8085521" cy="19661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1143312" y="2850291"/>
            <a:ext cx="9702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、确保消息发送到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、确保消息路由到正确的队列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、确保消息在队列正确地存储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、确保消息从队列正确地投递到消费者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、其他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1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服务端确认</a:t>
            </a:r>
            <a:r>
              <a:rPr lang="en-US" altLang="zh-CN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——Transaction</a:t>
            </a:r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模式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917892" y="1243913"/>
            <a:ext cx="9702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设置成事务模式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channel.txSelect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提交事务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channel.txCommit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事务回滚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channel.txRollback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876" y="1100912"/>
            <a:ext cx="443809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20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服务端确认</a:t>
            </a:r>
            <a:r>
              <a:rPr lang="en-US" altLang="zh-CN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——Confirm</a:t>
            </a:r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模式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917892" y="1243913"/>
            <a:ext cx="970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channel.confirmSelect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channel.waitForConfirms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//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消息发送成功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059" y="1071436"/>
            <a:ext cx="4390476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0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20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路由保证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917892" y="1243913"/>
            <a:ext cx="970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4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400" dirty="0" err="1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ReturnListener</a:t>
            </a:r>
            <a:endParaRPr lang="en-US" altLang="zh-CN" sz="24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24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4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、备份交换机</a:t>
            </a:r>
            <a:endParaRPr lang="en-US" altLang="zh-CN" sz="24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62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20" y="546100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消息的存储</a:t>
            </a:r>
            <a:endParaRPr lang="en-US" altLang="zh-CN" sz="3200" dirty="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A6B610F-BB68-4344-AAA6-11CBA2E749D7}"/>
              </a:ext>
            </a:extLst>
          </p:cNvPr>
          <p:cNvSpPr/>
          <p:nvPr/>
        </p:nvSpPr>
        <p:spPr>
          <a:xfrm>
            <a:off x="917892" y="1243913"/>
            <a:ext cx="9702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、队列持久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、交换机持久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、消息持久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728</Words>
  <Application>Microsoft Office PowerPoint</Application>
  <PresentationFormat>宽屏</PresentationFormat>
  <Paragraphs>154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365</cp:revision>
  <dcterms:created xsi:type="dcterms:W3CDTF">2018-08-28T02:44:00Z</dcterms:created>
  <dcterms:modified xsi:type="dcterms:W3CDTF">2018-10-28T14:27:39Z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