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AC60-F502-4C66-B649-AA741215B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C85DAF-9B66-4F18-AFAA-EE6162A04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9B371-4750-4835-A764-707020A6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003-22CB-488E-BAE1-EFCAC3150201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8F028-C1C0-4064-9F1D-81EC7EF7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AD160-8F47-469C-AB8D-59945088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2AD4-BD3B-4474-AF72-06D31E632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3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D24C-BFF7-4F2B-B41E-2590010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45AF7-4FE8-4E3F-AF65-FEAFBC844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21BEE-59A3-4BAB-BDB5-129719C9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003-22CB-488E-BAE1-EFCAC3150201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7C5EE-84EA-4013-B5AC-A7911D4C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FB9C9-A8DB-4000-ACED-256DC8D2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2AD4-BD3B-4474-AF72-06D31E632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01ADB9-A312-4F62-90EC-6F105165F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011F28-91F2-4633-A078-34DEEC6A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26330-3CC6-4283-A93B-0E2E4F44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003-22CB-488E-BAE1-EFCAC3150201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EE320-CC71-4B55-AD3B-D037A67B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D4E41-740B-4008-A4BC-16A12B1D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2AD4-BD3B-4474-AF72-06D31E632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4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08AE7-8692-4311-964B-CA35C44B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8E3C0-58A8-4650-AF3A-BE57EA01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B0C22-0FE3-4270-AD9A-E29952BF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003-22CB-488E-BAE1-EFCAC3150201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1F4D8-D34C-423E-999C-2CFD1A54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69BE5-FA20-4FA6-A9FB-C60E671C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2AD4-BD3B-4474-AF72-06D31E632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4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9B403-60FA-463B-B369-192C9269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097E1-3A52-4284-B5A7-EAA00B8A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FE6CA-2CEE-4614-B216-2A0A40E4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003-22CB-488E-BAE1-EFCAC3150201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3FF79-A4C0-4D04-B390-7B76EB51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BC3EF-BA8E-4CAF-BA1C-6DFF5411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2AD4-BD3B-4474-AF72-06D31E632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6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97A2C-9DEA-4642-BC5F-C4FCF3A7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94FF0-46F1-440B-82EC-8E5304B17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1943E9-D6AC-4DE6-97C6-99ADA6E71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CD525-DBFC-4427-B274-DCA35EF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003-22CB-488E-BAE1-EFCAC3150201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DFC3C-5FC9-4B12-8378-22CA1129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BC38EA-26DE-4104-A197-F50B797E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2AD4-BD3B-4474-AF72-06D31E632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4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D825E-2B9C-4B55-BCEE-7FA74771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4E5C9C-CFDD-4E3B-984F-F6F0C30E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B34072-AB60-4BB6-A81A-CEB71AF8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796099-F67E-435D-997B-1B07FB39C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2C840E-89E3-4977-BADE-012BD4CED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D1943C-A66A-4D5C-9483-E01106D8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003-22CB-488E-BAE1-EFCAC3150201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85384C-C269-46CD-BB95-FE05B74F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F69DBD-6582-4802-B6CD-A3D25B57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2AD4-BD3B-4474-AF72-06D31E632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A6D39-1847-43BF-94BF-B3964CE1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7AE9D8-B61E-458A-8866-59C69119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003-22CB-488E-BAE1-EFCAC3150201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66D908-3FD2-4FCC-8A6B-815584B3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2F9314-E68B-4C1A-B3AD-568C3DDD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2AD4-BD3B-4474-AF72-06D31E632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4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5D8B39-FEF2-4B40-B8F6-FDB89A4C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003-22CB-488E-BAE1-EFCAC3150201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1F42DA-E21A-47A0-AC24-39B65EA7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D4679-72D0-4294-A2CF-E083DD61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2AD4-BD3B-4474-AF72-06D31E632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1FA04-A9F2-4C4A-B78B-F2A1356F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54695-A8BD-409C-8EF9-6DAD2508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FF03D2-B30F-46B3-ACBF-872DEA714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C5E925-2D75-4583-9731-274559EB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003-22CB-488E-BAE1-EFCAC3150201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982DA4-2F25-4E93-976E-091D34BB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685B08-B0CE-41BA-A9B6-763FAEA2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2AD4-BD3B-4474-AF72-06D31E632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9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99121-DECB-4E68-AD9D-48D6CE70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2F913-7515-4584-AFD8-8CACA2817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6B3015-1816-4365-ABF8-61838E2B0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7043C-DE2B-4BDF-B284-9690E8F1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003-22CB-488E-BAE1-EFCAC3150201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E6BBE-E574-4095-9001-3F439D1C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6EB59-99F0-4B64-9773-8BD6DBDA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2AD4-BD3B-4474-AF72-06D31E632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5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455ADA-08C1-4675-B85E-3A395CF0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34CFE-FAFB-40EE-A44B-FAA65FB6E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8CF62-40D9-46FC-9703-D3AD4CC13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9003-22CB-488E-BAE1-EFCAC3150201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EC1AF-B4BF-41AF-9B58-410EEE950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2EB84-5AC9-41DA-8B7A-42F31A88D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2AD4-BD3B-4474-AF72-06D31E632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7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34F6-E6AE-4747-B9D6-9D51C79A5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Algerian" panose="04020705040A02060702" pitchFamily="82" charset="0"/>
              </a:rPr>
              <a:t>项目描述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12F44-D75E-41E3-B672-785E4588E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描述人：刘恋伟</a:t>
            </a:r>
          </a:p>
        </p:txBody>
      </p:sp>
    </p:spTree>
    <p:extLst>
      <p:ext uri="{BB962C8B-B14F-4D97-AF65-F5344CB8AC3E}">
        <p14:creationId xmlns:p14="http://schemas.microsoft.com/office/powerpoint/2010/main" val="330815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627C9-5D59-4427-AEC3-A00CF091C1B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 dirty="0"/>
              <a:t>第一个需求</a:t>
            </a:r>
            <a:r>
              <a:rPr lang="en-US" altLang="zh-CN" b="1" dirty="0"/>
              <a:t>-</a:t>
            </a:r>
            <a:r>
              <a:rPr lang="zh-CN" altLang="en-US" b="1" dirty="0"/>
              <a:t>项目快速创建</a:t>
            </a:r>
            <a:r>
              <a:rPr lang="en-US" altLang="zh-CN" b="1" dirty="0" err="1"/>
              <a:t>springboot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29454-3BD1-4B30-ADD5-A73B01AE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需求描述：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：模板：</a:t>
            </a:r>
            <a:r>
              <a:rPr lang="en-US" altLang="zh-CN" dirty="0" err="1"/>
              <a:t>springBoot</a:t>
            </a:r>
            <a:r>
              <a:rPr lang="zh-CN" altLang="en-US" dirty="0"/>
              <a:t>项目脚手架，上传项目位置：</a:t>
            </a:r>
            <a:r>
              <a:rPr lang="en-US" altLang="zh-CN" dirty="0"/>
              <a:t>temple-blank\java\</a:t>
            </a:r>
            <a:r>
              <a:rPr lang="en-US" altLang="zh-CN" dirty="0" err="1"/>
              <a:t>springboot</a:t>
            </a:r>
            <a:r>
              <a:rPr lang="en-US" altLang="zh-CN" dirty="0"/>
              <a:t>   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：编辑项目创建页面，用于创建项目，页面代码书写位置：</a:t>
            </a:r>
            <a:r>
              <a:rPr lang="en-US" altLang="zh-CN" dirty="0"/>
              <a:t>page-editor\</a:t>
            </a:r>
            <a:r>
              <a:rPr lang="en-US" altLang="zh-CN" dirty="0" err="1"/>
              <a:t>src</a:t>
            </a:r>
            <a:r>
              <a:rPr lang="zh-CN" altLang="en-US" dirty="0"/>
              <a:t>下面使用开源的</a:t>
            </a:r>
            <a:r>
              <a:rPr lang="en-US" altLang="zh-CN" dirty="0"/>
              <a:t>react-</a:t>
            </a:r>
            <a:r>
              <a:rPr lang="en-US" altLang="zh-CN" dirty="0" err="1"/>
              <a:t>ts</a:t>
            </a:r>
            <a:r>
              <a:rPr lang="zh-CN" altLang="en-US" dirty="0"/>
              <a:t>进行前端页面的编辑（也可以使用</a:t>
            </a:r>
            <a:r>
              <a:rPr lang="en-US" altLang="zh-CN" dirty="0"/>
              <a:t>vue.js</a:t>
            </a:r>
            <a:r>
              <a:rPr lang="zh-CN" altLang="en-US" dirty="0"/>
              <a:t>）如果使用</a:t>
            </a:r>
            <a:r>
              <a:rPr lang="en-US" altLang="zh-CN" dirty="0"/>
              <a:t>vue.js</a:t>
            </a:r>
            <a:r>
              <a:rPr lang="zh-CN" altLang="en-US" dirty="0"/>
              <a:t>请重新开启项目，编辑的页面需要使用</a:t>
            </a:r>
            <a:r>
              <a:rPr lang="en-US" altLang="zh-CN" dirty="0"/>
              <a:t>webpack</a:t>
            </a:r>
            <a:r>
              <a:rPr lang="zh-CN" altLang="en-US" dirty="0"/>
              <a:t>或许</a:t>
            </a:r>
            <a:r>
              <a:rPr lang="en-US" altLang="zh-CN" dirty="0"/>
              <a:t>rollup</a:t>
            </a:r>
            <a:r>
              <a:rPr lang="zh-CN" altLang="en-US" dirty="0"/>
              <a:t>进行打包，打包的项目放入</a:t>
            </a:r>
            <a:r>
              <a:rPr lang="en-US" altLang="zh-CN" dirty="0"/>
              <a:t>plug-in-editor\view</a:t>
            </a:r>
            <a:r>
              <a:rPr lang="zh-CN" altLang="en-US" dirty="0"/>
              <a:t>下面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 err="1"/>
              <a:t>vscode</a:t>
            </a:r>
            <a:r>
              <a:rPr lang="zh-CN" altLang="en-US" dirty="0"/>
              <a:t>插件功能的编辑，能够打开上述编辑的页面，进行创建工程的页面，进行创建工程，且能够使用</a:t>
            </a:r>
            <a:r>
              <a:rPr lang="en-US" altLang="zh-CN" dirty="0"/>
              <a:t>1</a:t>
            </a:r>
            <a:r>
              <a:rPr lang="zh-CN" altLang="en-US" dirty="0"/>
              <a:t>中的模板进行工程代码的生成。</a:t>
            </a:r>
          </a:p>
        </p:txBody>
      </p:sp>
    </p:spTree>
    <p:extLst>
      <p:ext uri="{BB962C8B-B14F-4D97-AF65-F5344CB8AC3E}">
        <p14:creationId xmlns:p14="http://schemas.microsoft.com/office/powerpoint/2010/main" val="359716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1FC3F-0A89-499F-9810-3D307957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项目脚手架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3BD3-DF53-4205-923C-58F9FEDB2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简洁完整功能的</a:t>
            </a:r>
            <a:r>
              <a:rPr lang="en-US" altLang="zh-CN" dirty="0" err="1"/>
              <a:t>springboot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68130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DB4BA-DC02-4570-A624-39BFFB05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项目创建页面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11E4E4-FCB5-4F69-A39E-354E92929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90" y="1473564"/>
            <a:ext cx="7335924" cy="51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9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155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Algerian</vt:lpstr>
      <vt:lpstr>Arial</vt:lpstr>
      <vt:lpstr>Office 主题​​</vt:lpstr>
      <vt:lpstr>项目描述</vt:lpstr>
      <vt:lpstr>第一个需求-项目快速创建springboot</vt:lpstr>
      <vt:lpstr>springBoot项目脚手架</vt:lpstr>
      <vt:lpstr>项目创建页面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项目描述</dc:title>
  <dc:creator>刘 恋伟</dc:creator>
  <cp:lastModifiedBy>刘 恋伟</cp:lastModifiedBy>
  <cp:revision>4</cp:revision>
  <dcterms:created xsi:type="dcterms:W3CDTF">2019-01-18T16:28:43Z</dcterms:created>
  <dcterms:modified xsi:type="dcterms:W3CDTF">2019-01-18T17:00:45Z</dcterms:modified>
</cp:coreProperties>
</file>