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F244F-8F35-4284-A701-661739B2AD08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620AD-BCE0-4E5D-9111-A4F98C8C24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4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620AD-BCE0-4E5D-9111-A4F98C8C24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4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6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9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1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0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3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7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09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45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47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2D4B8-9A43-7542-44FE-F4517CFB3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5" r="-1" b="5"/>
          <a:stretch/>
        </p:blipFill>
        <p:spPr>
          <a:xfrm>
            <a:off x="-63527" y="-2766"/>
            <a:ext cx="12188932" cy="6858000"/>
          </a:xfrm>
          <a:prstGeom prst="rect">
            <a:avLst/>
          </a:prstGeom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8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621D31-1938-41E9-9772-C6F86D873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725" y="-12038"/>
            <a:ext cx="4758893" cy="2773255"/>
          </a:xfrm>
        </p:spPr>
        <p:txBody>
          <a:bodyPr>
            <a:normAutofit/>
          </a:bodyPr>
          <a:lstStyle/>
          <a:p>
            <a:r>
              <a:rPr lang="fi-FI" sz="5400" dirty="0">
                <a:solidFill>
                  <a:srgbClr val="FF00FF"/>
                </a:solidFill>
              </a:rPr>
              <a:t>Heart Attack Prediction Analysis</a:t>
            </a:r>
            <a:endParaRPr lang="en-GB" sz="6600" dirty="0">
              <a:solidFill>
                <a:srgbClr val="FF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08CE9-CF7E-4EFC-8074-690AE49D1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4398" y="5858359"/>
            <a:ext cx="3840328" cy="497991"/>
          </a:xfrm>
        </p:spPr>
        <p:txBody>
          <a:bodyPr>
            <a:normAutofit/>
          </a:bodyPr>
          <a:lstStyle/>
          <a:p>
            <a:r>
              <a:rPr lang="fi-FI" sz="2200" dirty="0">
                <a:solidFill>
                  <a:srgbClr val="FF00FF"/>
                </a:solidFill>
              </a:rPr>
              <a:t>By Theo, Eunice, Islom</a:t>
            </a:r>
            <a:endParaRPr lang="en-GB" sz="2200" dirty="0">
              <a:solidFill>
                <a:srgbClr val="FF00FF"/>
              </a:solidFill>
            </a:endParaRPr>
          </a:p>
        </p:txBody>
      </p:sp>
      <p:grpSp>
        <p:nvGrpSpPr>
          <p:cNvPr id="85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38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94EA-636E-402B-B244-8E45EB96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/>
              <a:t>Heart Attack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FAFC-65A4-4FD5-96D6-70DE163B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i-FI" dirty="0"/>
              <a:t> </a:t>
            </a:r>
            <a:r>
              <a:rPr lang="en-GB" dirty="0">
                <a:solidFill>
                  <a:srgbClr val="111111"/>
                </a:solidFill>
                <a:latin typeface="Helvetica" panose="020B0604020202020204" pitchFamily="34" charset="0"/>
              </a:rPr>
              <a:t>H</a:t>
            </a:r>
            <a:r>
              <a:rPr lang="en-GB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eart attack, also called a myocardial infarction, can be fatal and can lead to death  </a:t>
            </a:r>
            <a:r>
              <a:rPr lang="fi-FI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111111"/>
                </a:solidFill>
                <a:latin typeface="Helvetica" panose="020B0604020202020204" pitchFamily="34" charset="0"/>
              </a:rPr>
              <a:t> It </a:t>
            </a:r>
            <a:r>
              <a:rPr lang="en-GB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occurs when the flow of blood to the heart is blocked.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The blockage is most often a build-up of fat, cholesterol and other substances, which form a plaque in the arteries that feed the heart (coronary arteries).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71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661F-818A-463E-BD79-58FA6EA7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Goal of the project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849F-7399-4B81-8279-AD7F9B75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/>
              <a:t>Treament for heart attack as improved dramatically over the years. Hence, our goal is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dirty="0"/>
              <a:t> Build and train a machine learning model that is able to accurately predict the chances of a person having and heart attck or not.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dirty="0"/>
              <a:t>Build a cli that is able to get data from a monitoring system and make predictions based on the model.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dirty="0"/>
              <a:t> With this prediction the person knows his/her chances of having an attck and use the drugs just before the attck occurs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45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40-4949-4691-80DC-66E32253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 fontScale="90000"/>
          </a:bodyPr>
          <a:lstStyle/>
          <a:p>
            <a:r>
              <a:rPr lang="fi-FI" dirty="0"/>
              <a:t>Over view of Data set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6F8AC-124E-4F55-B47A-9B9C88292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143" y="783771"/>
            <a:ext cx="8382000" cy="6074229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6F5EB5E-CBA6-4B20-BA1B-B44A9537442B}"/>
              </a:ext>
            </a:extLst>
          </p:cNvPr>
          <p:cNvSpPr txBox="1"/>
          <p:nvPr/>
        </p:nvSpPr>
        <p:spPr>
          <a:xfrm>
            <a:off x="9274629" y="1951672"/>
            <a:ext cx="27649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400" dirty="0"/>
              <a:t>About 165 people in the data had chances of getting heart attack while about 140 had less chance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537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9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9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8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9" name="Freeform: Shape 40">
              <a:extLst>
                <a:ext uri="{FF2B5EF4-FFF2-40B4-BE49-F238E27FC236}">
                  <a16:creationId xmlns:a16="http://schemas.microsoft.com/office/drawing/2014/main" id="{63499FD5-DA9A-40DA-93B7-3903B0FB6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0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1" name="Freeform: Shape 43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44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45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46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47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49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" name="Freeform: Shape 42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D73DB-2698-4EEA-BA82-1790D114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484" y="268664"/>
            <a:ext cx="6004179" cy="6016140"/>
          </a:xfrm>
          <a:prstGeom prst="rect">
            <a:avLst/>
          </a:prstGeom>
        </p:spPr>
      </p:pic>
      <p:grpSp>
        <p:nvGrpSpPr>
          <p:cNvPr id="52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8" name="Freeform: Shape 53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54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56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57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58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59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05" name="Straight Connector 62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63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B4C575D-A8FD-4E9A-9DD5-40099963ACE8}"/>
              </a:ext>
            </a:extLst>
          </p:cNvPr>
          <p:cNvSpPr txBox="1"/>
          <p:nvPr/>
        </p:nvSpPr>
        <p:spPr>
          <a:xfrm>
            <a:off x="8590219" y="1283211"/>
            <a:ext cx="2190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The dataset contains mostly males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0204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F69113D5-5523-4796-8891-A76F0FEE3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0"/>
            <a:ext cx="11059885" cy="6858000"/>
          </a:xfrm>
        </p:spPr>
      </p:pic>
    </p:spTree>
    <p:extLst>
      <p:ext uri="{BB962C8B-B14F-4D97-AF65-F5344CB8AC3E}">
        <p14:creationId xmlns:p14="http://schemas.microsoft.com/office/powerpoint/2010/main" val="10648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6B41034-353D-4432-B97B-A9BD3E106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0"/>
            <a:ext cx="9622972" cy="6858000"/>
          </a:xfrm>
        </p:spPr>
      </p:pic>
    </p:spTree>
    <p:extLst>
      <p:ext uri="{BB962C8B-B14F-4D97-AF65-F5344CB8AC3E}">
        <p14:creationId xmlns:p14="http://schemas.microsoft.com/office/powerpoint/2010/main" val="1602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401FEC-75DB-40B2-B5BD-EDD36924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9" y="0"/>
            <a:ext cx="1104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8341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199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 LT Pro</vt:lpstr>
      <vt:lpstr>AvenirNext LT Pro Medium</vt:lpstr>
      <vt:lpstr>Calibri</vt:lpstr>
      <vt:lpstr>Helvetica</vt:lpstr>
      <vt:lpstr>Sagona Book</vt:lpstr>
      <vt:lpstr>Segoe UI Semilight</vt:lpstr>
      <vt:lpstr>Wingdings</vt:lpstr>
      <vt:lpstr>ExploreVTI</vt:lpstr>
      <vt:lpstr>Heart Attack Prediction Analysis</vt:lpstr>
      <vt:lpstr>Heart Attack</vt:lpstr>
      <vt:lpstr>Goal of the project</vt:lpstr>
      <vt:lpstr>Over view of Data 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 Analysis</dc:title>
  <dc:creator>Halleluyah Oluwafemi Oyeniyi</dc:creator>
  <cp:lastModifiedBy>Halleluyah Oluwafemi Oyeniyi</cp:lastModifiedBy>
  <cp:revision>1</cp:revision>
  <dcterms:created xsi:type="dcterms:W3CDTF">2022-04-26T09:22:59Z</dcterms:created>
  <dcterms:modified xsi:type="dcterms:W3CDTF">2022-04-26T10:55:06Z</dcterms:modified>
</cp:coreProperties>
</file>