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" TargetMode="External"/><Relationship Id="rId2" Type="http://schemas.openxmlformats.org/officeDocument/2006/relationships/hyperlink" Target="https://github.com/spring-projec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Introduction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Spring Framework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David Veres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44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Before</a:t>
            </a:r>
            <a:r>
              <a:rPr lang="hu-HU" dirty="0" smtClean="0"/>
              <a:t> we </a:t>
            </a:r>
            <a:r>
              <a:rPr lang="hu-HU" dirty="0" err="1" smtClean="0"/>
              <a:t>talk</a:t>
            </a:r>
            <a:r>
              <a:rPr lang="hu-HU" dirty="0" smtClean="0"/>
              <a:t> </a:t>
            </a:r>
            <a:r>
              <a:rPr lang="hu-HU" dirty="0" err="1" smtClean="0"/>
              <a:t>about</a:t>
            </a:r>
            <a:r>
              <a:rPr lang="hu-HU" dirty="0" smtClean="0"/>
              <a:t> Spring…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Let’s</a:t>
            </a:r>
            <a:r>
              <a:rPr lang="hu-HU" dirty="0" smtClean="0"/>
              <a:t> </a:t>
            </a:r>
            <a:r>
              <a:rPr lang="hu-HU" dirty="0" err="1" smtClean="0"/>
              <a:t>talk</a:t>
            </a:r>
            <a:r>
              <a:rPr lang="hu-HU" dirty="0" smtClean="0"/>
              <a:t> </a:t>
            </a:r>
            <a:r>
              <a:rPr lang="hu-HU" dirty="0" err="1" smtClean="0"/>
              <a:t>about</a:t>
            </a:r>
            <a:r>
              <a:rPr lang="hu-HU" dirty="0" smtClean="0"/>
              <a:t> </a:t>
            </a:r>
            <a:r>
              <a:rPr lang="hu-HU" dirty="0" err="1" smtClean="0"/>
              <a:t>some</a:t>
            </a:r>
            <a:r>
              <a:rPr lang="hu-HU" dirty="0" smtClean="0"/>
              <a:t> </a:t>
            </a:r>
            <a:r>
              <a:rPr lang="hu-HU" dirty="0" err="1" smtClean="0"/>
              <a:t>general</a:t>
            </a:r>
            <a:r>
              <a:rPr lang="hu-HU" dirty="0" smtClean="0"/>
              <a:t> </a:t>
            </a:r>
            <a:r>
              <a:rPr lang="hu-HU" dirty="0" err="1" smtClean="0"/>
              <a:t>concepts</a:t>
            </a:r>
            <a:endParaRPr lang="hu-HU" dirty="0" smtClean="0"/>
          </a:p>
          <a:p>
            <a:endParaRPr lang="hu-HU" b="1" dirty="0" smtClean="0"/>
          </a:p>
          <a:p>
            <a:r>
              <a:rPr lang="hu-HU" b="1" dirty="0" err="1" smtClean="0"/>
              <a:t>Inversion</a:t>
            </a:r>
            <a:r>
              <a:rPr lang="hu-HU" b="1" dirty="0" smtClean="0"/>
              <a:t> of </a:t>
            </a:r>
            <a:r>
              <a:rPr lang="hu-HU" b="1" dirty="0" err="1" smtClean="0"/>
              <a:t>Control</a:t>
            </a:r>
            <a:r>
              <a:rPr lang="hu-HU" b="1" dirty="0" smtClean="0"/>
              <a:t> (</a:t>
            </a:r>
            <a:r>
              <a:rPr lang="hu-HU" b="1" dirty="0" err="1" smtClean="0"/>
              <a:t>IoC</a:t>
            </a:r>
            <a:r>
              <a:rPr lang="hu-HU" b="1" dirty="0" smtClean="0"/>
              <a:t>)</a:t>
            </a:r>
          </a:p>
          <a:p>
            <a:r>
              <a:rPr lang="hu-HU" b="1" dirty="0" err="1" smtClean="0"/>
              <a:t>Dependency</a:t>
            </a:r>
            <a:r>
              <a:rPr lang="hu-HU" b="1" dirty="0" smtClean="0"/>
              <a:t> </a:t>
            </a:r>
            <a:r>
              <a:rPr lang="hu-HU" b="1" dirty="0" err="1" smtClean="0"/>
              <a:t>Injection</a:t>
            </a:r>
            <a:r>
              <a:rPr lang="hu-HU" b="1" dirty="0" smtClean="0"/>
              <a:t> (DI)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63437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Inversion</a:t>
            </a:r>
            <a:r>
              <a:rPr lang="hu-HU" dirty="0" smtClean="0"/>
              <a:t> of </a:t>
            </a:r>
            <a:r>
              <a:rPr lang="hu-HU" dirty="0" err="1" smtClean="0"/>
              <a:t>Control</a:t>
            </a:r>
            <a:r>
              <a:rPr lang="hu-HU" dirty="0" smtClean="0"/>
              <a:t> (</a:t>
            </a:r>
            <a:r>
              <a:rPr lang="hu-HU" dirty="0" err="1" smtClean="0"/>
              <a:t>IoC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Transfer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control</a:t>
            </a:r>
            <a:r>
              <a:rPr lang="hu-HU" dirty="0" smtClean="0"/>
              <a:t> of </a:t>
            </a:r>
            <a:r>
              <a:rPr lang="hu-HU" dirty="0" err="1" smtClean="0"/>
              <a:t>our</a:t>
            </a:r>
            <a:r>
              <a:rPr lang="hu-HU" dirty="0" smtClean="0"/>
              <a:t> </a:t>
            </a:r>
            <a:r>
              <a:rPr lang="hu-HU" dirty="0" err="1" smtClean="0"/>
              <a:t>objects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part of 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a </a:t>
            </a:r>
            <a:r>
              <a:rPr lang="hu-HU" dirty="0" err="1" smtClean="0"/>
              <a:t>container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framework</a:t>
            </a:r>
            <a:endParaRPr lang="hu-HU" dirty="0" smtClean="0"/>
          </a:p>
          <a:p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seen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a </a:t>
            </a:r>
            <a:r>
              <a:rPr lang="hu-HU" dirty="0" err="1"/>
              <a:t>d</a:t>
            </a:r>
            <a:r>
              <a:rPr lang="hu-HU" dirty="0" err="1" smtClean="0"/>
              <a:t>efining</a:t>
            </a:r>
            <a:r>
              <a:rPr lang="hu-HU" dirty="0" smtClean="0"/>
              <a:t> </a:t>
            </a:r>
            <a:r>
              <a:rPr lang="hu-HU" dirty="0" err="1" smtClean="0"/>
              <a:t>characteristic</a:t>
            </a:r>
            <a:r>
              <a:rPr lang="hu-HU" dirty="0" smtClean="0"/>
              <a:t> of a </a:t>
            </a:r>
            <a:r>
              <a:rPr lang="hu-HU" dirty="0" err="1" smtClean="0"/>
              <a:t>framework</a:t>
            </a:r>
            <a:endParaRPr lang="hu-HU" dirty="0" smtClean="0"/>
          </a:p>
          <a:p>
            <a:r>
              <a:rPr lang="hu-HU" dirty="0" err="1" smtClean="0"/>
              <a:t>Library</a:t>
            </a:r>
            <a:r>
              <a:rPr lang="hu-HU" dirty="0" smtClean="0"/>
              <a:t> </a:t>
            </a:r>
            <a:r>
              <a:rPr lang="hu-HU" dirty="0" err="1" smtClean="0"/>
              <a:t>vs</a:t>
            </a:r>
            <a:r>
              <a:rPr lang="hu-HU" dirty="0" smtClean="0"/>
              <a:t> Framework</a:t>
            </a:r>
          </a:p>
          <a:p>
            <a:pPr lvl="1"/>
            <a:r>
              <a:rPr lang="hu-HU" dirty="0" err="1" smtClean="0"/>
              <a:t>Library</a:t>
            </a:r>
            <a:r>
              <a:rPr lang="hu-HU" dirty="0" smtClean="0"/>
              <a:t> – we </a:t>
            </a:r>
            <a:r>
              <a:rPr lang="hu-HU" dirty="0" err="1" smtClean="0"/>
              <a:t>call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methods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library</a:t>
            </a:r>
            <a:r>
              <a:rPr lang="hu-HU" dirty="0" smtClean="0"/>
              <a:t>, </a:t>
            </a:r>
            <a:r>
              <a:rPr lang="hu-HU" dirty="0" err="1" smtClean="0"/>
              <a:t>then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control</a:t>
            </a:r>
            <a:r>
              <a:rPr lang="hu-HU" dirty="0" smtClean="0"/>
              <a:t> </a:t>
            </a:r>
            <a:r>
              <a:rPr lang="hu-HU" dirty="0" err="1" smtClean="0"/>
              <a:t>returns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us</a:t>
            </a:r>
            <a:endParaRPr lang="hu-HU" dirty="0" smtClean="0"/>
          </a:p>
          <a:p>
            <a:pPr lvl="1"/>
            <a:r>
              <a:rPr lang="hu-HU" dirty="0" smtClean="0"/>
              <a:t>Framework – we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inject</a:t>
            </a:r>
            <a:r>
              <a:rPr lang="hu-HU" dirty="0" smtClean="0"/>
              <a:t> </a:t>
            </a:r>
            <a:r>
              <a:rPr lang="hu-HU" dirty="0" err="1" smtClean="0"/>
              <a:t>our</a:t>
            </a:r>
            <a:r>
              <a:rPr lang="hu-HU" dirty="0" smtClean="0"/>
              <a:t> </a:t>
            </a:r>
            <a:r>
              <a:rPr lang="hu-HU" dirty="0" err="1" smtClean="0"/>
              <a:t>custom</a:t>
            </a:r>
            <a:r>
              <a:rPr lang="hu-HU" dirty="0" smtClean="0"/>
              <a:t> </a:t>
            </a:r>
            <a:r>
              <a:rPr lang="hu-HU" dirty="0" err="1" smtClean="0"/>
              <a:t>logic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it, </a:t>
            </a:r>
            <a:r>
              <a:rPr lang="hu-HU" dirty="0" err="1" smtClean="0"/>
              <a:t>then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framework</a:t>
            </a:r>
            <a:r>
              <a:rPr lang="hu-HU" dirty="0" smtClean="0"/>
              <a:t> </a:t>
            </a:r>
            <a:r>
              <a:rPr lang="hu-HU" dirty="0" err="1" smtClean="0"/>
              <a:t>will</a:t>
            </a:r>
            <a:r>
              <a:rPr lang="hu-HU" dirty="0" smtClean="0"/>
              <a:t> </a:t>
            </a:r>
            <a:r>
              <a:rPr lang="hu-HU" dirty="0" err="1" smtClean="0"/>
              <a:t>call</a:t>
            </a:r>
            <a:r>
              <a:rPr lang="hu-HU" dirty="0" smtClean="0"/>
              <a:t> </a:t>
            </a:r>
            <a:r>
              <a:rPr lang="hu-HU" dirty="0" err="1" smtClean="0"/>
              <a:t>our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endParaRPr lang="hu-HU" dirty="0" smtClean="0"/>
          </a:p>
          <a:p>
            <a:r>
              <a:rPr lang="hu-HU" dirty="0" smtClean="0"/>
              <a:t>Hollywood </a:t>
            </a:r>
            <a:r>
              <a:rPr lang="hu-HU" dirty="0" err="1" smtClean="0"/>
              <a:t>Principle</a:t>
            </a:r>
            <a:r>
              <a:rPr lang="hu-HU" dirty="0" smtClean="0"/>
              <a:t> – „</a:t>
            </a:r>
            <a:r>
              <a:rPr lang="hu-HU" dirty="0" err="1" smtClean="0"/>
              <a:t>Don’t</a:t>
            </a:r>
            <a:r>
              <a:rPr lang="hu-HU" dirty="0" smtClean="0"/>
              <a:t> </a:t>
            </a:r>
            <a:r>
              <a:rPr lang="hu-HU" dirty="0" err="1" smtClean="0"/>
              <a:t>call</a:t>
            </a:r>
            <a:r>
              <a:rPr lang="hu-HU" dirty="0" smtClean="0"/>
              <a:t> </a:t>
            </a:r>
            <a:r>
              <a:rPr lang="hu-HU" dirty="0" err="1" smtClean="0"/>
              <a:t>us</a:t>
            </a:r>
            <a:r>
              <a:rPr lang="hu-HU" dirty="0" smtClean="0"/>
              <a:t>, </a:t>
            </a:r>
            <a:r>
              <a:rPr lang="hu-HU" dirty="0" err="1" smtClean="0"/>
              <a:t>we’ll</a:t>
            </a:r>
            <a:r>
              <a:rPr lang="hu-HU" dirty="0" smtClean="0"/>
              <a:t> </a:t>
            </a:r>
            <a:r>
              <a:rPr lang="hu-HU" dirty="0" err="1" smtClean="0"/>
              <a:t>call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.”</a:t>
            </a:r>
          </a:p>
          <a:p>
            <a:r>
              <a:rPr lang="hu-HU" dirty="0" err="1" smtClean="0"/>
              <a:t>Different</a:t>
            </a:r>
            <a:r>
              <a:rPr lang="hu-HU" dirty="0" smtClean="0"/>
              <a:t> </a:t>
            </a:r>
            <a:r>
              <a:rPr lang="hu-HU" dirty="0" err="1" smtClean="0"/>
              <a:t>ways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implement</a:t>
            </a:r>
            <a:r>
              <a:rPr lang="hu-HU" dirty="0" smtClean="0"/>
              <a:t> </a:t>
            </a:r>
            <a:r>
              <a:rPr lang="hu-HU" dirty="0" err="1" smtClean="0"/>
              <a:t>IoC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442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Dependency</a:t>
            </a:r>
            <a:r>
              <a:rPr lang="hu-HU" dirty="0" smtClean="0"/>
              <a:t> </a:t>
            </a:r>
            <a:r>
              <a:rPr lang="hu-HU" dirty="0" err="1" smtClean="0"/>
              <a:t>Injection</a:t>
            </a:r>
            <a:r>
              <a:rPr lang="hu-HU" dirty="0" smtClean="0"/>
              <a:t> (DI)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A </a:t>
            </a:r>
            <a:r>
              <a:rPr lang="hu-HU" dirty="0" err="1" smtClean="0"/>
              <a:t>possible</a:t>
            </a:r>
            <a:r>
              <a:rPr lang="hu-HU" dirty="0" smtClean="0"/>
              <a:t> </a:t>
            </a:r>
            <a:r>
              <a:rPr lang="hu-HU" dirty="0" err="1" smtClean="0"/>
              <a:t>implementation</a:t>
            </a:r>
            <a:r>
              <a:rPr lang="hu-HU" dirty="0" smtClean="0"/>
              <a:t> of </a:t>
            </a:r>
            <a:r>
              <a:rPr lang="hu-HU" dirty="0" err="1" smtClean="0"/>
              <a:t>IoC</a:t>
            </a:r>
            <a:endParaRPr lang="hu-HU" dirty="0" smtClean="0"/>
          </a:p>
          <a:p>
            <a:r>
              <a:rPr lang="hu-HU" dirty="0" smtClean="0"/>
              <a:t>In </a:t>
            </a:r>
            <a:r>
              <a:rPr lang="hu-HU" dirty="0" err="1" smtClean="0"/>
              <a:t>short</a:t>
            </a:r>
            <a:r>
              <a:rPr lang="hu-HU" dirty="0" smtClean="0"/>
              <a:t>: </a:t>
            </a:r>
            <a:r>
              <a:rPr lang="hu-HU" dirty="0" err="1" smtClean="0"/>
              <a:t>provide</a:t>
            </a:r>
            <a:r>
              <a:rPr lang="hu-HU" dirty="0" smtClean="0"/>
              <a:t> a </a:t>
            </a:r>
            <a:r>
              <a:rPr lang="hu-HU" dirty="0" err="1" smtClean="0"/>
              <a:t>class</a:t>
            </a:r>
            <a:r>
              <a:rPr lang="hu-HU" dirty="0" smtClean="0"/>
              <a:t> </a:t>
            </a:r>
            <a:r>
              <a:rPr lang="hu-HU" dirty="0" err="1" smtClean="0"/>
              <a:t>its</a:t>
            </a:r>
            <a:r>
              <a:rPr lang="hu-HU" dirty="0" smtClean="0"/>
              <a:t> </a:t>
            </a:r>
            <a:r>
              <a:rPr lang="hu-HU" dirty="0" err="1" smtClean="0"/>
              <a:t>dependencies</a:t>
            </a:r>
            <a:r>
              <a:rPr lang="hu-HU" dirty="0" smtClean="0"/>
              <a:t>, </a:t>
            </a:r>
            <a:r>
              <a:rPr lang="hu-HU" dirty="0" err="1" smtClean="0"/>
              <a:t>rather</a:t>
            </a:r>
            <a:r>
              <a:rPr lang="hu-HU" dirty="0" smtClean="0"/>
              <a:t> </a:t>
            </a:r>
            <a:r>
              <a:rPr lang="hu-HU" dirty="0" err="1" smtClean="0"/>
              <a:t>than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class</a:t>
            </a:r>
            <a:r>
              <a:rPr lang="hu-HU" dirty="0" smtClean="0"/>
              <a:t> </a:t>
            </a:r>
            <a:r>
              <a:rPr lang="hu-HU" dirty="0" err="1" smtClean="0"/>
              <a:t>instantiates</a:t>
            </a:r>
            <a:r>
              <a:rPr lang="hu-HU" dirty="0" smtClean="0"/>
              <a:t> </a:t>
            </a:r>
            <a:r>
              <a:rPr lang="hu-HU" dirty="0" err="1" smtClean="0"/>
              <a:t>them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itself</a:t>
            </a:r>
            <a:endParaRPr lang="hu-HU" dirty="0" smtClean="0"/>
          </a:p>
          <a:p>
            <a:r>
              <a:rPr lang="hu-HU" dirty="0" err="1" smtClean="0"/>
              <a:t>Different</a:t>
            </a:r>
            <a:r>
              <a:rPr lang="hu-HU" dirty="0" smtClean="0"/>
              <a:t> </a:t>
            </a:r>
            <a:r>
              <a:rPr lang="hu-HU" dirty="0" err="1" smtClean="0"/>
              <a:t>types</a:t>
            </a:r>
            <a:endParaRPr lang="hu-HU" dirty="0" smtClean="0"/>
          </a:p>
          <a:p>
            <a:pPr lvl="1"/>
            <a:r>
              <a:rPr lang="hu-HU" dirty="0" err="1" smtClean="0"/>
              <a:t>Constructor</a:t>
            </a:r>
            <a:r>
              <a:rPr lang="hu-HU" dirty="0" smtClean="0"/>
              <a:t> </a:t>
            </a:r>
            <a:r>
              <a:rPr lang="hu-HU" dirty="0" err="1" smtClean="0"/>
              <a:t>based</a:t>
            </a:r>
            <a:endParaRPr lang="hu-HU" dirty="0" smtClean="0"/>
          </a:p>
          <a:p>
            <a:pPr lvl="1"/>
            <a:r>
              <a:rPr lang="hu-HU" dirty="0" err="1" smtClean="0"/>
              <a:t>Setter</a:t>
            </a:r>
            <a:r>
              <a:rPr lang="hu-HU" dirty="0" smtClean="0"/>
              <a:t> </a:t>
            </a:r>
            <a:r>
              <a:rPr lang="hu-HU" dirty="0" err="1" smtClean="0"/>
              <a:t>based</a:t>
            </a:r>
            <a:endParaRPr lang="hu-HU" dirty="0" smtClean="0"/>
          </a:p>
          <a:p>
            <a:pPr lvl="1"/>
            <a:r>
              <a:rPr lang="hu-HU" dirty="0" err="1" smtClean="0"/>
              <a:t>Interface</a:t>
            </a:r>
            <a:r>
              <a:rPr lang="hu-HU" dirty="0" smtClean="0"/>
              <a:t> </a:t>
            </a:r>
            <a:r>
              <a:rPr lang="hu-HU" dirty="0" err="1" smtClean="0"/>
              <a:t>based</a:t>
            </a:r>
            <a:endParaRPr lang="hu-HU" dirty="0" smtClean="0"/>
          </a:p>
          <a:p>
            <a:r>
              <a:rPr lang="hu-HU" dirty="0" err="1" smtClean="0"/>
              <a:t>Advantages</a:t>
            </a:r>
            <a:endParaRPr lang="hu-HU" dirty="0" smtClean="0"/>
          </a:p>
          <a:p>
            <a:pPr lvl="1"/>
            <a:r>
              <a:rPr lang="hu-HU" dirty="0" err="1" smtClean="0"/>
              <a:t>Easier</a:t>
            </a:r>
            <a:r>
              <a:rPr lang="hu-HU" dirty="0" smtClean="0"/>
              <a:t> unit testing</a:t>
            </a:r>
          </a:p>
          <a:p>
            <a:pPr lvl="1"/>
            <a:r>
              <a:rPr lang="hu-HU" dirty="0" err="1" smtClean="0"/>
              <a:t>Extending</a:t>
            </a:r>
            <a:r>
              <a:rPr lang="hu-HU" dirty="0" smtClean="0"/>
              <a:t> </a:t>
            </a:r>
            <a:r>
              <a:rPr lang="hu-HU" dirty="0" err="1" smtClean="0"/>
              <a:t>our</a:t>
            </a:r>
            <a:r>
              <a:rPr lang="hu-HU" dirty="0" smtClean="0"/>
              <a:t> </a:t>
            </a:r>
            <a:r>
              <a:rPr lang="hu-HU" dirty="0" err="1" smtClean="0"/>
              <a:t>application</a:t>
            </a:r>
            <a:r>
              <a:rPr lang="hu-HU" dirty="0" smtClean="0"/>
              <a:t> </a:t>
            </a:r>
            <a:r>
              <a:rPr lang="hu-HU" dirty="0" err="1" smtClean="0"/>
              <a:t>becomes</a:t>
            </a:r>
            <a:r>
              <a:rPr lang="hu-HU" dirty="0" smtClean="0"/>
              <a:t> </a:t>
            </a:r>
            <a:r>
              <a:rPr lang="hu-HU" dirty="0" err="1" smtClean="0"/>
              <a:t>easier</a:t>
            </a:r>
            <a:endParaRPr lang="hu-HU" dirty="0" smtClean="0"/>
          </a:p>
          <a:p>
            <a:pPr lvl="1"/>
            <a:r>
              <a:rPr lang="hu-HU" dirty="0" err="1" smtClean="0"/>
              <a:t>Lose</a:t>
            </a:r>
            <a:r>
              <a:rPr lang="hu-HU" dirty="0" smtClean="0"/>
              <a:t> </a:t>
            </a:r>
            <a:r>
              <a:rPr lang="hu-HU" dirty="0" err="1" smtClean="0"/>
              <a:t>coupling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0484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The Spring Project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Java </a:t>
            </a:r>
            <a:r>
              <a:rPr lang="hu-HU" dirty="0" err="1" smtClean="0"/>
              <a:t>framework</a:t>
            </a:r>
            <a:endParaRPr lang="hu-HU" dirty="0" smtClean="0"/>
          </a:p>
          <a:p>
            <a:r>
              <a:rPr lang="hu-HU" dirty="0" err="1" smtClean="0"/>
              <a:t>Makes</a:t>
            </a:r>
            <a:r>
              <a:rPr lang="hu-HU" dirty="0" smtClean="0"/>
              <a:t> </a:t>
            </a:r>
            <a:r>
              <a:rPr lang="hu-HU" dirty="0" err="1" smtClean="0"/>
              <a:t>our</a:t>
            </a:r>
            <a:r>
              <a:rPr lang="hu-HU" dirty="0" smtClean="0"/>
              <a:t> life </a:t>
            </a:r>
            <a:r>
              <a:rPr lang="hu-HU" dirty="0" err="1" smtClean="0"/>
              <a:t>easier</a:t>
            </a:r>
            <a:r>
              <a:rPr lang="hu-HU" dirty="0" smtClean="0"/>
              <a:t>, we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focus</a:t>
            </a:r>
            <a:r>
              <a:rPr lang="hu-HU" dirty="0" smtClean="0"/>
              <a:t> more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implementing</a:t>
            </a:r>
            <a:r>
              <a:rPr lang="hu-HU" dirty="0" smtClean="0"/>
              <a:t> </a:t>
            </a:r>
            <a:r>
              <a:rPr lang="hu-HU" dirty="0" err="1" smtClean="0"/>
              <a:t>our</a:t>
            </a:r>
            <a:r>
              <a:rPr lang="hu-HU" dirty="0" smtClean="0"/>
              <a:t> business </a:t>
            </a:r>
            <a:r>
              <a:rPr lang="hu-HU" dirty="0" err="1" smtClean="0"/>
              <a:t>logic</a:t>
            </a:r>
            <a:endParaRPr lang="hu-HU" dirty="0" smtClean="0"/>
          </a:p>
          <a:p>
            <a:r>
              <a:rPr lang="hu-HU" dirty="0" err="1" smtClean="0"/>
              <a:t>Modular</a:t>
            </a:r>
            <a:r>
              <a:rPr lang="hu-HU" dirty="0" smtClean="0"/>
              <a:t> design</a:t>
            </a:r>
          </a:p>
          <a:p>
            <a:pPr lvl="1"/>
            <a:r>
              <a:rPr lang="hu-HU" dirty="0" err="1" smtClean="0"/>
              <a:t>Many</a:t>
            </a:r>
            <a:r>
              <a:rPr lang="hu-HU" dirty="0" smtClean="0"/>
              <a:t> </a:t>
            </a:r>
            <a:r>
              <a:rPr lang="hu-HU" dirty="0" err="1" smtClean="0"/>
              <a:t>modules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different</a:t>
            </a:r>
            <a:r>
              <a:rPr lang="hu-HU" dirty="0" smtClean="0"/>
              <a:t> </a:t>
            </a:r>
            <a:r>
              <a:rPr lang="hu-HU" dirty="0" err="1" smtClean="0"/>
              <a:t>purposes</a:t>
            </a:r>
            <a:endParaRPr lang="hu-HU" dirty="0" smtClean="0"/>
          </a:p>
          <a:p>
            <a:pPr lvl="1"/>
            <a:r>
              <a:rPr lang="hu-HU" dirty="0" smtClean="0"/>
              <a:t>We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only</a:t>
            </a:r>
            <a:r>
              <a:rPr lang="hu-HU" dirty="0" smtClean="0"/>
              <a:t> </a:t>
            </a:r>
            <a:r>
              <a:rPr lang="hu-HU" dirty="0" err="1" smtClean="0"/>
              <a:t>those</a:t>
            </a:r>
            <a:r>
              <a:rPr lang="hu-HU" dirty="0" smtClean="0"/>
              <a:t>, </a:t>
            </a:r>
            <a:r>
              <a:rPr lang="hu-HU" dirty="0" err="1" smtClean="0"/>
              <a:t>which</a:t>
            </a:r>
            <a:r>
              <a:rPr lang="hu-HU" dirty="0" smtClean="0"/>
              <a:t> we </a:t>
            </a:r>
            <a:r>
              <a:rPr lang="hu-HU" dirty="0" err="1" smtClean="0"/>
              <a:t>need</a:t>
            </a:r>
            <a:endParaRPr lang="hu-HU" dirty="0" smtClean="0"/>
          </a:p>
          <a:p>
            <a:r>
              <a:rPr lang="hu-HU" dirty="0" smtClean="0"/>
              <a:t>Open </a:t>
            </a:r>
            <a:r>
              <a:rPr lang="hu-HU" dirty="0" err="1" smtClean="0"/>
              <a:t>source</a:t>
            </a:r>
            <a:r>
              <a:rPr lang="hu-HU" dirty="0"/>
              <a:t> - </a:t>
            </a:r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github.com/spring-projects</a:t>
            </a:r>
            <a:endParaRPr lang="hu-HU" dirty="0" smtClean="0"/>
          </a:p>
          <a:p>
            <a:r>
              <a:rPr lang="hu-HU" dirty="0"/>
              <a:t>Website - </a:t>
            </a:r>
            <a:r>
              <a:rPr lang="hu-HU" dirty="0">
                <a:hlinkClick r:id="rId3"/>
              </a:rPr>
              <a:t>https://spring.io</a:t>
            </a:r>
            <a:r>
              <a:rPr lang="hu-HU" dirty="0" smtClean="0">
                <a:hlinkClick r:id="rId3"/>
              </a:rPr>
              <a:t>/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88953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Spring Framework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i="1" dirty="0" smtClean="0"/>
              <a:t>„</a:t>
            </a:r>
            <a:r>
              <a:rPr lang="en-US" i="1" dirty="0"/>
              <a:t>The Spring Framework provides a comprehensive programming and configuration model for modern Java-based enterprise applications - on any kind of deployment platform</a:t>
            </a:r>
            <a:r>
              <a:rPr lang="en-US" i="1" dirty="0" smtClean="0"/>
              <a:t>.</a:t>
            </a:r>
            <a:r>
              <a:rPr lang="hu-HU" i="1" dirty="0" smtClean="0"/>
              <a:t>”</a:t>
            </a:r>
          </a:p>
          <a:p>
            <a:endParaRPr lang="hu-HU" dirty="0" smtClean="0"/>
          </a:p>
          <a:p>
            <a:r>
              <a:rPr lang="hu-HU" dirty="0" smtClean="0"/>
              <a:t>We </a:t>
            </a:r>
            <a:r>
              <a:rPr lang="hu-HU" dirty="0" err="1" smtClean="0"/>
              <a:t>will</a:t>
            </a:r>
            <a:r>
              <a:rPr lang="hu-HU" dirty="0" smtClean="0"/>
              <a:t> </a:t>
            </a:r>
            <a:r>
              <a:rPr lang="hu-HU" dirty="0" err="1" smtClean="0"/>
              <a:t>focus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b="1" dirty="0" err="1" smtClean="0"/>
              <a:t>Core</a:t>
            </a:r>
            <a:r>
              <a:rPr lang="hu-HU" b="1" dirty="0" smtClean="0"/>
              <a:t> </a:t>
            </a:r>
            <a:r>
              <a:rPr lang="hu-HU" b="1" dirty="0" err="1" smtClean="0"/>
              <a:t>technologies</a:t>
            </a:r>
            <a:r>
              <a:rPr lang="hu-HU" b="1" dirty="0" smtClean="0"/>
              <a:t> </a:t>
            </a:r>
            <a:r>
              <a:rPr lang="hu-HU" dirty="0" smtClean="0"/>
              <a:t>(and </a:t>
            </a:r>
            <a:r>
              <a:rPr lang="hu-HU" dirty="0" err="1" smtClean="0"/>
              <a:t>only</a:t>
            </a:r>
            <a:r>
              <a:rPr lang="hu-HU" dirty="0" smtClean="0"/>
              <a:t> a part of it)</a:t>
            </a:r>
          </a:p>
          <a:p>
            <a:pPr lvl="1"/>
            <a:r>
              <a:rPr lang="hu-HU" dirty="0" err="1" smtClean="0"/>
              <a:t>Spring’s</a:t>
            </a:r>
            <a:r>
              <a:rPr lang="hu-HU" dirty="0" smtClean="0"/>
              <a:t> </a:t>
            </a:r>
            <a:r>
              <a:rPr lang="hu-HU" dirty="0" err="1" smtClean="0"/>
              <a:t>IoC</a:t>
            </a:r>
            <a:r>
              <a:rPr lang="hu-HU" dirty="0" smtClean="0"/>
              <a:t> </a:t>
            </a:r>
            <a:r>
              <a:rPr lang="hu-HU" dirty="0" err="1" smtClean="0"/>
              <a:t>container</a:t>
            </a:r>
            <a:endParaRPr lang="hu-HU" dirty="0" smtClean="0"/>
          </a:p>
          <a:p>
            <a:pPr lvl="1"/>
            <a:r>
              <a:rPr lang="hu-HU" dirty="0" err="1" smtClean="0"/>
              <a:t>Beans</a:t>
            </a:r>
            <a:endParaRPr lang="hu-HU" dirty="0" smtClean="0"/>
          </a:p>
          <a:p>
            <a:pPr lvl="1"/>
            <a:r>
              <a:rPr lang="hu-HU" dirty="0" smtClean="0"/>
              <a:t>Spring </a:t>
            </a:r>
            <a:r>
              <a:rPr lang="hu-HU" dirty="0" err="1" smtClean="0"/>
              <a:t>configuration</a:t>
            </a:r>
            <a:endParaRPr lang="hu-HU" dirty="0" smtClean="0"/>
          </a:p>
          <a:p>
            <a:endParaRPr lang="hu-HU" dirty="0"/>
          </a:p>
          <a:p>
            <a:r>
              <a:rPr lang="hu-HU" dirty="0" err="1" smtClean="0"/>
              <a:t>There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a </a:t>
            </a:r>
            <a:r>
              <a:rPr lang="hu-HU" dirty="0" err="1" smtClean="0"/>
              <a:t>lot</a:t>
            </a:r>
            <a:r>
              <a:rPr lang="hu-HU" dirty="0" smtClean="0"/>
              <a:t> more…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2768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Thank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/>
              <a:t/>
            </a:r>
            <a:br>
              <a:rPr lang="hu-HU" dirty="0"/>
            </a:br>
            <a:r>
              <a:rPr lang="hu-HU" dirty="0" err="1" smtClean="0"/>
              <a:t>your</a:t>
            </a:r>
            <a:r>
              <a:rPr lang="hu-HU" dirty="0" smtClean="0"/>
              <a:t> </a:t>
            </a:r>
            <a:r>
              <a:rPr lang="hu-HU" dirty="0" err="1" smtClean="0"/>
              <a:t>attention</a:t>
            </a:r>
            <a:r>
              <a:rPr lang="hu-HU" dirty="0" smtClean="0"/>
              <a:t>!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51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</TotalTime>
  <Words>261</Words>
  <Application>Microsoft Office PowerPoint</Application>
  <PresentationFormat>Szélesvásznú</PresentationFormat>
  <Paragraphs>44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Fazetta</vt:lpstr>
      <vt:lpstr>Introduction to Spring Framework</vt:lpstr>
      <vt:lpstr>Before we talk about Spring…</vt:lpstr>
      <vt:lpstr>Inversion of Control (IoC)</vt:lpstr>
      <vt:lpstr>Dependency Injection (DI)</vt:lpstr>
      <vt:lpstr>The Spring Project</vt:lpstr>
      <vt:lpstr>Spring Framework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Spring Framework</dc:title>
  <dc:creator>Veres Dávid</dc:creator>
  <cp:lastModifiedBy>Veres Dávid</cp:lastModifiedBy>
  <cp:revision>26</cp:revision>
  <dcterms:created xsi:type="dcterms:W3CDTF">2021-10-23T11:44:33Z</dcterms:created>
  <dcterms:modified xsi:type="dcterms:W3CDTF">2021-10-23T13:52:54Z</dcterms:modified>
</cp:coreProperties>
</file>