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2databas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com.h2database/h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Introduction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JDBC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David Vers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476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is JDBC?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Java 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Connectivity</a:t>
            </a:r>
            <a:endParaRPr lang="hu-HU" dirty="0" smtClean="0"/>
          </a:p>
          <a:p>
            <a:r>
              <a:rPr lang="hu-HU" dirty="0" smtClean="0"/>
              <a:t>Standard Java API</a:t>
            </a:r>
          </a:p>
          <a:p>
            <a:r>
              <a:rPr lang="hu-HU" dirty="0" smtClean="0"/>
              <a:t>DB-</a:t>
            </a:r>
            <a:r>
              <a:rPr lang="hu-HU" dirty="0" err="1" smtClean="0"/>
              <a:t>independent</a:t>
            </a:r>
            <a:r>
              <a:rPr lang="hu-HU" dirty="0" smtClean="0"/>
              <a:t> </a:t>
            </a:r>
            <a:r>
              <a:rPr lang="hu-HU" dirty="0" err="1" smtClean="0"/>
              <a:t>connectivity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a Java program and a DB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32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API </a:t>
            </a:r>
            <a:r>
              <a:rPr lang="hu-HU" dirty="0" err="1" smtClean="0"/>
              <a:t>provide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Connect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DB</a:t>
            </a:r>
          </a:p>
          <a:p>
            <a:r>
              <a:rPr lang="hu-HU" dirty="0" err="1" smtClean="0"/>
              <a:t>Creating</a:t>
            </a:r>
            <a:r>
              <a:rPr lang="hu-HU" dirty="0" smtClean="0"/>
              <a:t> SQL </a:t>
            </a:r>
            <a:r>
              <a:rPr lang="hu-HU" dirty="0" err="1" smtClean="0"/>
              <a:t>statements</a:t>
            </a:r>
            <a:endParaRPr lang="hu-HU" dirty="0" smtClean="0"/>
          </a:p>
          <a:p>
            <a:r>
              <a:rPr lang="hu-HU" dirty="0" err="1" smtClean="0"/>
              <a:t>Executing</a:t>
            </a:r>
            <a:r>
              <a:rPr lang="hu-HU" dirty="0" smtClean="0"/>
              <a:t> </a:t>
            </a:r>
            <a:r>
              <a:rPr lang="hu-HU" dirty="0" err="1" smtClean="0"/>
              <a:t>queries</a:t>
            </a:r>
            <a:endParaRPr lang="hu-HU" dirty="0" smtClean="0"/>
          </a:p>
          <a:p>
            <a:r>
              <a:rPr lang="hu-HU" dirty="0" err="1" smtClean="0"/>
              <a:t>View</a:t>
            </a:r>
            <a:r>
              <a:rPr lang="hu-HU" dirty="0" smtClean="0"/>
              <a:t> and </a:t>
            </a:r>
            <a:r>
              <a:rPr lang="hu-HU" dirty="0" err="1" smtClean="0"/>
              <a:t>modify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resulting</a:t>
            </a:r>
            <a:r>
              <a:rPr lang="hu-HU" dirty="0" smtClean="0"/>
              <a:t> </a:t>
            </a:r>
            <a:r>
              <a:rPr lang="hu-HU" dirty="0" err="1" smtClean="0"/>
              <a:t>records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182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JDBC </a:t>
            </a:r>
            <a:r>
              <a:rPr lang="hu-HU" dirty="0" err="1" smtClean="0"/>
              <a:t>architecture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 main </a:t>
            </a:r>
            <a:r>
              <a:rPr lang="hu-HU" dirty="0" err="1" smtClean="0"/>
              <a:t>layer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JDBC API</a:t>
            </a:r>
          </a:p>
          <a:p>
            <a:pPr lvl="1"/>
            <a:r>
              <a:rPr lang="hu-HU" dirty="0" err="1" smtClean="0"/>
              <a:t>App</a:t>
            </a:r>
            <a:r>
              <a:rPr lang="hu-HU" dirty="0" smtClean="0"/>
              <a:t> – JDBC </a:t>
            </a:r>
            <a:r>
              <a:rPr lang="hu-HU" dirty="0" err="1" smtClean="0"/>
              <a:t>manager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JDBC Driver API</a:t>
            </a:r>
          </a:p>
          <a:p>
            <a:pPr lvl="1"/>
            <a:r>
              <a:rPr lang="hu-HU" dirty="0" smtClean="0"/>
              <a:t>JDBC </a:t>
            </a:r>
            <a:r>
              <a:rPr lang="hu-HU" dirty="0" err="1" smtClean="0"/>
              <a:t>manager</a:t>
            </a:r>
            <a:r>
              <a:rPr lang="hu-HU" dirty="0" smtClean="0"/>
              <a:t> - Driver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470" y="1866682"/>
            <a:ext cx="381053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5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most important JDBC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DriverManager</a:t>
            </a:r>
          </a:p>
          <a:p>
            <a:r>
              <a:rPr lang="hu-HU" dirty="0" smtClean="0"/>
              <a:t>Driver</a:t>
            </a:r>
          </a:p>
          <a:p>
            <a:r>
              <a:rPr lang="hu-HU" dirty="0" err="1" smtClean="0"/>
              <a:t>Connection</a:t>
            </a:r>
            <a:endParaRPr lang="hu-HU" dirty="0" smtClean="0"/>
          </a:p>
          <a:p>
            <a:r>
              <a:rPr lang="hu-HU" dirty="0" err="1" smtClean="0"/>
              <a:t>Statement</a:t>
            </a:r>
            <a:endParaRPr lang="hu-HU" dirty="0" smtClean="0"/>
          </a:p>
          <a:p>
            <a:r>
              <a:rPr lang="hu-HU" dirty="0" err="1" smtClean="0"/>
              <a:t>ResultSet</a:t>
            </a:r>
            <a:endParaRPr lang="hu-HU" dirty="0" smtClean="0"/>
          </a:p>
          <a:p>
            <a:r>
              <a:rPr lang="hu-HU" dirty="0" err="1" smtClean="0"/>
              <a:t>SQLException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470" y="1866682"/>
            <a:ext cx="381053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0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JDBC </a:t>
            </a:r>
            <a:r>
              <a:rPr lang="hu-HU" dirty="0" err="1" smtClean="0"/>
              <a:t>application</a:t>
            </a:r>
            <a:r>
              <a:rPr lang="hu-HU" dirty="0" smtClean="0"/>
              <a:t> flow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</a:t>
            </a:r>
            <a:r>
              <a:rPr lang="hu-HU" dirty="0" err="1" smtClean="0"/>
              <a:t>have</a:t>
            </a:r>
            <a:r>
              <a:rPr lang="hu-HU" dirty="0" smtClean="0"/>
              <a:t> a 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somewhere</a:t>
            </a:r>
            <a:endParaRPr lang="hu-HU" dirty="0" smtClean="0"/>
          </a:p>
          <a:p>
            <a:r>
              <a:rPr lang="hu-HU" dirty="0" err="1" smtClean="0"/>
              <a:t>Get</a:t>
            </a:r>
            <a:r>
              <a:rPr lang="hu-HU" dirty="0" smtClean="0"/>
              <a:t> a driver, import </a:t>
            </a:r>
            <a:r>
              <a:rPr lang="hu-HU" dirty="0" err="1" smtClean="0"/>
              <a:t>necessary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endParaRPr lang="hu-HU" dirty="0" smtClean="0"/>
          </a:p>
          <a:p>
            <a:r>
              <a:rPr lang="hu-HU" dirty="0" smtClean="0"/>
              <a:t>Open a </a:t>
            </a:r>
            <a:r>
              <a:rPr lang="hu-HU" dirty="0" err="1" smtClean="0"/>
              <a:t>connection</a:t>
            </a:r>
            <a:endParaRPr lang="hu-HU" dirty="0" smtClean="0"/>
          </a:p>
          <a:p>
            <a:r>
              <a:rPr lang="hu-HU" dirty="0" err="1" smtClean="0"/>
              <a:t>Execute</a:t>
            </a:r>
            <a:r>
              <a:rPr lang="hu-HU" dirty="0" smtClean="0"/>
              <a:t>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query</a:t>
            </a:r>
            <a:endParaRPr lang="hu-HU" dirty="0" smtClean="0"/>
          </a:p>
          <a:p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ResultSet</a:t>
            </a:r>
            <a:endParaRPr lang="hu-HU" dirty="0" smtClean="0"/>
          </a:p>
          <a:p>
            <a:r>
              <a:rPr lang="hu-HU" dirty="0" err="1" smtClean="0"/>
              <a:t>Cleanup</a:t>
            </a:r>
            <a:r>
              <a:rPr lang="hu-HU" dirty="0" smtClean="0"/>
              <a:t> – </a:t>
            </a:r>
            <a:r>
              <a:rPr lang="hu-HU" dirty="0" err="1" smtClean="0"/>
              <a:t>close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resources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924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H2 </a:t>
            </a:r>
            <a:r>
              <a:rPr lang="hu-HU" dirty="0" err="1" smtClean="0"/>
              <a:t>database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Lightweight</a:t>
            </a:r>
            <a:r>
              <a:rPr lang="hu-HU" dirty="0" smtClean="0"/>
              <a:t> Java </a:t>
            </a:r>
            <a:r>
              <a:rPr lang="hu-HU" dirty="0" err="1" smtClean="0"/>
              <a:t>database</a:t>
            </a:r>
            <a:endParaRPr lang="hu-HU" dirty="0" smtClean="0"/>
          </a:p>
          <a:p>
            <a:r>
              <a:rPr lang="hu-HU" dirty="0" smtClean="0"/>
              <a:t>Open </a:t>
            </a:r>
            <a:r>
              <a:rPr lang="hu-HU" dirty="0" err="1" smtClean="0"/>
              <a:t>source</a:t>
            </a:r>
            <a:endParaRPr lang="hu-HU" dirty="0" smtClean="0"/>
          </a:p>
          <a:p>
            <a:r>
              <a:rPr lang="hu-HU" dirty="0" err="1" smtClean="0"/>
              <a:t>Ideal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testing</a:t>
            </a:r>
          </a:p>
          <a:p>
            <a:r>
              <a:rPr lang="hu-HU" dirty="0" err="1" smtClean="0"/>
              <a:t>Supports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modes</a:t>
            </a:r>
            <a:endParaRPr lang="hu-HU" dirty="0" smtClean="0"/>
          </a:p>
          <a:p>
            <a:pPr lvl="1"/>
            <a:r>
              <a:rPr lang="hu-HU" dirty="0" err="1" smtClean="0"/>
              <a:t>Embedded</a:t>
            </a:r>
            <a:endParaRPr lang="hu-HU" dirty="0" smtClean="0"/>
          </a:p>
          <a:p>
            <a:pPr lvl="1"/>
            <a:r>
              <a:rPr lang="hu-HU" dirty="0" smtClean="0"/>
              <a:t>In-</a:t>
            </a:r>
            <a:r>
              <a:rPr lang="hu-HU" dirty="0" err="1" smtClean="0"/>
              <a:t>memory</a:t>
            </a:r>
            <a:endParaRPr lang="hu-HU" dirty="0" smtClean="0"/>
          </a:p>
          <a:p>
            <a:pPr lvl="1"/>
            <a:r>
              <a:rPr lang="hu-HU" dirty="0" smtClean="0"/>
              <a:t>Server</a:t>
            </a:r>
          </a:p>
          <a:p>
            <a:r>
              <a:rPr lang="hu-HU" dirty="0">
                <a:hlinkClick r:id="rId2"/>
              </a:rPr>
              <a:t>https://www.h2database.com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82285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Let’s</a:t>
            </a:r>
            <a:r>
              <a:rPr lang="hu-HU" dirty="0" smtClean="0"/>
              <a:t> </a:t>
            </a:r>
            <a:r>
              <a:rPr lang="hu-HU" dirty="0" err="1" smtClean="0"/>
              <a:t>create</a:t>
            </a:r>
            <a:r>
              <a:rPr lang="hu-HU" dirty="0" smtClean="0"/>
              <a:t> a </a:t>
            </a:r>
            <a:r>
              <a:rPr lang="hu-HU" dirty="0" err="1" smtClean="0"/>
              <a:t>demo</a:t>
            </a:r>
            <a:r>
              <a:rPr lang="hu-HU" dirty="0" smtClean="0"/>
              <a:t> </a:t>
            </a:r>
            <a:r>
              <a:rPr lang="hu-HU" dirty="0" err="1" smtClean="0"/>
              <a:t>app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New </a:t>
            </a:r>
            <a:r>
              <a:rPr lang="hu-HU" dirty="0" err="1" smtClean="0"/>
              <a:t>Maven</a:t>
            </a:r>
            <a:r>
              <a:rPr lang="hu-HU" dirty="0" smtClean="0"/>
              <a:t> project</a:t>
            </a:r>
          </a:p>
          <a:p>
            <a:r>
              <a:rPr lang="hu-HU" dirty="0" err="1" smtClean="0"/>
              <a:t>Get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H2 driver</a:t>
            </a:r>
          </a:p>
          <a:p>
            <a:pPr lvl="1"/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mvnrepository.com/artifact/com.h2database/h2</a:t>
            </a:r>
            <a:endParaRPr lang="hu-HU" dirty="0" smtClean="0"/>
          </a:p>
          <a:p>
            <a:r>
              <a:rPr lang="hu-HU" dirty="0" err="1" smtClean="0"/>
              <a:t>Connect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H2 </a:t>
            </a:r>
            <a:r>
              <a:rPr lang="hu-HU" dirty="0" err="1" smtClean="0"/>
              <a:t>database</a:t>
            </a:r>
            <a:r>
              <a:rPr lang="hu-HU" dirty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JDBC URL</a:t>
            </a:r>
          </a:p>
          <a:p>
            <a:pPr lvl="1"/>
            <a:r>
              <a:rPr lang="hu-HU" dirty="0" err="1" smtClean="0"/>
              <a:t>Embedded</a:t>
            </a:r>
            <a:r>
              <a:rPr lang="hu-HU" dirty="0" smtClean="0"/>
              <a:t> </a:t>
            </a:r>
            <a:r>
              <a:rPr lang="hu-HU" dirty="0" err="1" smtClean="0"/>
              <a:t>mode</a:t>
            </a:r>
            <a:endParaRPr lang="hu-HU" dirty="0" smtClean="0"/>
          </a:p>
          <a:p>
            <a:pPr lvl="1"/>
            <a:r>
              <a:rPr lang="hu-HU" dirty="0" smtClean="0"/>
              <a:t>Server </a:t>
            </a:r>
            <a:r>
              <a:rPr lang="hu-HU" dirty="0" err="1" smtClean="0"/>
              <a:t>mode</a:t>
            </a:r>
            <a:endParaRPr lang="hu-HU" dirty="0" smtClean="0"/>
          </a:p>
          <a:p>
            <a:r>
              <a:rPr lang="hu-HU" dirty="0" err="1" smtClean="0"/>
              <a:t>Try</a:t>
            </a:r>
            <a:r>
              <a:rPr lang="hu-HU" dirty="0" smtClean="0"/>
              <a:t> out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queries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7947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698206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156</Words>
  <Application>Microsoft Office PowerPoint</Application>
  <PresentationFormat>Szélesvásznú</PresentationFormat>
  <Paragraphs>51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Fazetta</vt:lpstr>
      <vt:lpstr>Introduction to JDBC</vt:lpstr>
      <vt:lpstr>What is JDBC?</vt:lpstr>
      <vt:lpstr>What does the API provide?</vt:lpstr>
      <vt:lpstr>JDBC architecture</vt:lpstr>
      <vt:lpstr>The most important JDBC components</vt:lpstr>
      <vt:lpstr>JDBC application flow</vt:lpstr>
      <vt:lpstr>H2 database</vt:lpstr>
      <vt:lpstr>Let’s create a demo app!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JDBC</dc:title>
  <dc:creator>Veres Dávid</dc:creator>
  <cp:lastModifiedBy>Veres Dávid</cp:lastModifiedBy>
  <cp:revision>8</cp:revision>
  <dcterms:created xsi:type="dcterms:W3CDTF">2021-11-07T11:52:18Z</dcterms:created>
  <dcterms:modified xsi:type="dcterms:W3CDTF">2021-11-07T13:40:25Z</dcterms:modified>
</cp:coreProperties>
</file>