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67" r:id="rId5"/>
    <p:sldId id="276" r:id="rId6"/>
    <p:sldId id="274" r:id="rId7"/>
    <p:sldId id="275" r:id="rId8"/>
    <p:sldId id="273" r:id="rId9"/>
    <p:sldId id="263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陳" initials="陳" lastIdx="1" clrIdx="0">
    <p:extLst>
      <p:ext uri="{19B8F6BF-5375-455C-9EA6-DF929625EA0E}">
        <p15:presenceInfo xmlns:p15="http://schemas.microsoft.com/office/powerpoint/2012/main" userId=" 陳" providerId="None"/>
      </p:ext>
    </p:extLst>
  </p:cmAuthor>
  <p:cmAuthor id="2" name="陳彥" initials="陳彥" lastIdx="1" clrIdx="1">
    <p:extLst>
      <p:ext uri="{19B8F6BF-5375-455C-9EA6-DF929625EA0E}">
        <p15:presenceInfo xmlns:p15="http://schemas.microsoft.com/office/powerpoint/2012/main" userId="陳彥" providerId="None"/>
      </p:ext>
    </p:extLst>
  </p:cmAuthor>
  <p:cmAuthor id="3" name="彥彣 陳" initials="彥彣" lastIdx="2" clrIdx="2">
    <p:extLst>
      <p:ext uri="{19B8F6BF-5375-455C-9EA6-DF929625EA0E}">
        <p15:presenceInfo xmlns:p15="http://schemas.microsoft.com/office/powerpoint/2012/main" userId="5e408add93eb47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21F"/>
    <a:srgbClr val="34A853"/>
    <a:srgbClr val="4285F4"/>
    <a:srgbClr val="EA4335"/>
    <a:srgbClr val="FBBC04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216" y="67"/>
      </p:cViewPr>
      <p:guideLst/>
    </p:cSldViewPr>
  </p:slideViewPr>
  <p:outlineViewPr>
    <p:cViewPr>
      <p:scale>
        <a:sx n="33" d="100"/>
        <a:sy n="33" d="100"/>
      </p:scale>
      <p:origin x="0" y="-59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614"/>
    </p:cViewPr>
  </p:sorterViewPr>
  <p:notesViewPr>
    <p:cSldViewPr snapToGrid="0">
      <p:cViewPr varScale="1">
        <p:scale>
          <a:sx n="52" d="100"/>
          <a:sy n="52" d="100"/>
        </p:scale>
        <p:origin x="13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227DDB95-3DD0-448F-B837-E83EC1656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90EC11CE-D014-49BF-BE36-87566E0606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6BF5-9824-42F5-B908-A6F2AB69647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CC2B554-4E12-4E3B-9EA9-62BDF8040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57B56CF4-2101-41D1-8BE3-EA8245AF9B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78A6F-C5C7-4323-BDDE-B5D31242B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091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C12C5-0070-4964-A6FC-1D5D74B27C7B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B3649-7D6C-4DA2-B0E2-BCEE67095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747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起源於動物的學習行為</a:t>
            </a: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B3649-7D6C-4DA2-B0E2-BCEE6709585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8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D728E7B3-9887-47A6-8F34-ABC22397C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42400" y="7068721"/>
            <a:ext cx="2743200" cy="365125"/>
          </a:xfrm>
        </p:spPr>
        <p:txBody>
          <a:bodyPr/>
          <a:lstStyle/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6D2622D2-9A6A-4C6F-9A65-7F51FA28F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="" xmlns:a16="http://schemas.microsoft.com/office/drawing/2014/main" id="{DF3F33E9-2E0F-41E0-8822-FAF8753709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ookman Old Style" panose="020506040505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334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Tx/>
              <a:buNone/>
              <a:defRPr sz="240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2pPr>
            <a:lvl3pPr marL="9144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C3791E-32D1-46A7-BA0A-F63BCC6A10E6}" type="datetime1">
              <a:rPr lang="zh-TW" altLang="en-US" smtClean="0"/>
              <a:t>2020/12/28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66027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rPr>
              <a:t>References (cont.)</a:t>
            </a:r>
            <a:endParaRPr lang="zh-TW" altLang="en-US" sz="4800" u="none" kern="1200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8AF282D-766B-4BF0-9C47-40691705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C5701B26-1AF9-43BA-950E-1E281DB6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206F136-392A-448F-B73E-E462F447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3B3A8E-4A26-4E87-893A-33EB3CB48DE5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ADF6465-A2A8-4BCD-83C4-D55BBFC6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E22ADA3-FC15-4D5C-9E88-CA2E354B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95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0186CFF9-5208-4EB9-B9AB-FB39BB38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1EFB146E-150A-4AF2-A6D3-232A4DEB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2B73CEE-6238-416A-8D35-704F419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8749-1E1B-4CE6-BAB4-4331F880E99C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58D16796-D14B-4E4E-B3DB-75742E5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5079AB2-2BF0-4961-8FCF-0EEDDDF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4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4D06CDE-0C6D-4884-BB24-3364EB79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0AAA16-6B06-4347-910C-1339841B8D2B}" type="datetime1">
              <a:rPr lang="zh-TW" altLang="en-US" smtClean="0"/>
              <a:t>2020/12/28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620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3F91635-154E-470F-B363-A111FA2F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000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229CB13-7E6E-4893-938F-02460D2F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468FDA2-D373-43DA-838D-1AF337F9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A5DCAF29-0798-4714-91CF-1B986B97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093C2D5E-DC23-4935-8DE5-DA4796B53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F3DDFAC8-DD49-49E9-B9F4-6D3FC6B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64C4-2A03-4CE4-827C-1EBBD289A4F0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A06AE587-3180-4262-BC43-D49A0160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="" xmlns:a16="http://schemas.microsoft.com/office/drawing/2014/main" id="{917D8196-CADE-482E-AF0F-2DF886B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4D06CDE-0C6D-4884-BB24-3364EB79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0AAA16-6B06-4347-910C-1339841B8D2B}" type="datetime1">
              <a:rPr lang="zh-TW" altLang="en-US" smtClean="0"/>
              <a:t>2020/12/28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038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90300C-5F3A-4C9F-9D0A-0434176D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333075F0-1FB3-4F7D-BAEB-A22B33F7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B85DC-C595-4128-9DC7-341551D0B2BF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0D972553-51D2-446B-A954-5041A5B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="" xmlns:a16="http://schemas.microsoft.com/office/drawing/2014/main" id="{034B5E20-7947-4842-84CB-3BFCD6A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157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58788"/>
            <a:ext cx="10515600" cy="5718175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618B05-B95A-43A7-8A35-970A93F68263}" type="datetime1">
              <a:rPr lang="zh-TW" altLang="en-US" smtClean="0"/>
              <a:t>2020/12/28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8198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14E95929-56CC-4C10-8482-0FF391E0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E002E2-6377-4E5F-A181-D7A8B53BB552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3740B826-A381-46C6-B9D5-ED95B1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3A4CC55-9136-46AE-BC18-5166CB0E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8845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584394B-26EC-451A-859F-CDCF08A3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396A3DB-F7DD-4E2F-9C18-E7345658437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rabicPeriod"/>
              <a:defRPr sz="2400"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UcPeriod"/>
              <a:defRPr sz="2000">
                <a:latin typeface="Bookman Old Style" panose="02050604050505020204" pitchFamily="18" charset="0"/>
              </a:defRPr>
            </a:lvl3pPr>
            <a:lvl4pPr marL="1714500" indent="-342900">
              <a:buFont typeface="+mj-lt"/>
              <a:buAutoNum type="alphaLcPeriod"/>
              <a:defRPr sz="18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55863BD1-F75D-45CF-AE0F-1492E7951DE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rabicPeriod"/>
              <a:defRPr sz="2400"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UcPeriod"/>
              <a:defRPr sz="2000">
                <a:latin typeface="Abadi Extra Light" panose="020B0204020104020204" pitchFamily="34" charset="0"/>
              </a:defRPr>
            </a:lvl3pPr>
            <a:lvl4pPr marL="1714500" indent="-342900">
              <a:buFont typeface="+mj-lt"/>
              <a:buAutoNum type="alphaLcPeriod"/>
              <a:defRPr sz="18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FBD31B6-D788-4362-A0FC-194F8D60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FD6-3FBA-4845-9A02-2D72ADC82924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EBFB71A-60CE-4907-90D6-018B7396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="" xmlns:a16="http://schemas.microsoft.com/office/drawing/2014/main" id="{5BA7C736-D986-4C74-A020-448F619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536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8E9B543-F903-468C-82C1-708C0C89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>
              <a:defRPr sz="480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9A7B12A3-606D-4C3A-9B38-8145D9692FF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05E4BEF-B7B5-4609-8534-CC88F5F4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41E75-F304-4271-87BC-885408CBF0A8}" type="datetime1">
              <a:rPr lang="zh-TW" altLang="en-US" smtClean="0"/>
              <a:t>2020/12/28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7780458-09B6-4638-9EDA-D0437FF7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A68F4661-731D-4D19-B7A8-D91EB9E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11442227" y="-1139595"/>
            <a:ext cx="6299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11909587" y="-1322475"/>
            <a:ext cx="0" cy="11223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645227" y="4589463"/>
            <a:ext cx="6299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7947" y="3715862"/>
            <a:ext cx="0" cy="11223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99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3F91635-154E-470F-B363-A111FA2F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229CB13-7E6E-4893-938F-02460D2F02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468FDA2-D373-43DA-838D-1AF337F951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A5DCAF29-0798-4714-91CF-1B986B97B2F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093C2D5E-DC23-4935-8DE5-DA4796B5307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>
              <a:defRPr sz="1800"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F3DDFAC8-DD49-49E9-B9F4-6D3FC6B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64C4-2A03-4CE4-827C-1EBBD289A4F0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A06AE587-3180-4262-BC43-D49A0160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="" xmlns:a16="http://schemas.microsoft.com/office/drawing/2014/main" id="{917D8196-CADE-482E-AF0F-2DF886B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930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 typeface="Arial" panose="020B0604020202020204" pitchFamily="34" charset="0"/>
              <a:buChar char="•"/>
              <a:defRPr sz="2400" u="none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914400" indent="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defRPr>
            </a:lvl3pPr>
            <a:lvl4pPr marL="13716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4A3B-4530-4277-9794-F9C05657A079}" type="datetime1">
              <a:rPr lang="zh-TW" altLang="en-US" smtClean="0"/>
              <a:t>2020/12/28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u="none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Contents</a:t>
            </a:r>
            <a:endParaRPr lang="zh-TW" altLang="en-US" sz="4800" u="none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8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 lang="zh-TW" altLang="en-US" sz="2800" b="0" i="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400" u="none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000" u="none" kern="1200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TW" altLang="en-US" sz="200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TW" altLang="en-US" sz="200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C5C4BC-A2F9-40A7-A43A-839405E437DE}" type="datetime1">
              <a:rPr lang="zh-TW" altLang="en-US" smtClean="0"/>
              <a:t>2020/12/28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u="none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pPr lvl="0"/>
            <a:r>
              <a:rPr lang="en-US" altLang="zh-TW" dirty="0"/>
              <a:t>Contents 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7D4A04-2B41-4FBA-9A6C-51D25D0446A1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2070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Outline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2E4A7B6B-6FFF-42F3-8DEE-49DEF2F4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405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30085FC-8044-4B00-A5EF-83920716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EBAF78-5FCE-4B66-8F4F-781883C904B9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2070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Outline (cont.)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Outline (cont.)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59DB6-97E3-4A8F-B161-9A8B372F6EC9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6379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Review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E8DA6908-C856-40A6-A602-064F10A8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Review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1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A7B65-D3DF-44C2-A9DE-D8DFDAF5F311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4505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Review (cont.)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E772FD59-A906-4C9C-BF2E-39CA6972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Review (cont.)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Tx/>
              <a:buNone/>
              <a:defRPr sz="240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2pPr>
            <a:lvl3pPr marL="9144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815023-05A4-4E61-BA8B-FAEDAE66BC01}" type="datetime1">
              <a:rPr lang="zh-TW" altLang="en-US" smtClean="0"/>
              <a:t>2020/12/28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6379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rPr>
              <a:t>References</a:t>
            </a:r>
            <a:endParaRPr lang="zh-TW" altLang="en-US" sz="4800" u="none" kern="1200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70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>
            <a:extLst>
              <a:ext uri="{FF2B5EF4-FFF2-40B4-BE49-F238E27FC236}">
                <a16:creationId xmlns="" xmlns:a16="http://schemas.microsoft.com/office/drawing/2014/main" id="{7427AD19-ED3C-47BF-82EA-70102D15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標題版面配置區 11">
            <a:extLst>
              <a:ext uri="{FF2B5EF4-FFF2-40B4-BE49-F238E27FC236}">
                <a16:creationId xmlns="" xmlns:a16="http://schemas.microsoft.com/office/drawing/2014/main" id="{F1B1CDAC-475B-43D8-BC34-E5428BB2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="" xmlns:a16="http://schemas.microsoft.com/office/drawing/2014/main" id="{47AF0D5C-C5C0-405B-9A7C-3A9E046D7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40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3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56" r:id="rId5"/>
    <p:sldLayoutId id="2147483663" r:id="rId6"/>
    <p:sldLayoutId id="2147483660" r:id="rId7"/>
    <p:sldLayoutId id="2147483664" r:id="rId8"/>
    <p:sldLayoutId id="2147483665" r:id="rId9"/>
    <p:sldLayoutId id="2147483666" r:id="rId10"/>
    <p:sldLayoutId id="2147483658" r:id="rId11"/>
    <p:sldLayoutId id="2147483659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AB55-1279-4105-9434-15DDE42991E0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C455-29DC-401F-B940-556F224B17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5A9A043F-64E5-4357-B2F1-80E12A0B0830}"/>
              </a:ext>
            </a:extLst>
          </p:cNvPr>
          <p:cNvSpPr txBox="1"/>
          <p:nvPr userDrawn="1"/>
        </p:nvSpPr>
        <p:spPr>
          <a:xfrm>
            <a:off x="0" y="6550223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NCKU Software Design </a:t>
            </a:r>
            <a:r>
              <a:rPr lang="zh-TW" altLang="en-US" sz="1400" b="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洪翊庭 陳彥彣</a:t>
            </a:r>
            <a:endParaRPr lang="en-US" altLang="zh-TW" sz="1400" b="0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3" r:id="rId3"/>
    <p:sldLayoutId id="2147483672" r:id="rId4"/>
    <p:sldLayoutId id="2147483669" r:id="rId5"/>
    <p:sldLayoutId id="214748367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A07FC369-12CA-4DC3-87BB-50F448EC4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F9ACECE-8796-4812-B6D8-3E5DBD747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  <a:t>Database </a:t>
            </a:r>
            <a:b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</a:b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  <a:t>Management System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B1A1D25-FE48-43C5-B960-C6B794A43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Delivery Database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8D0CE036-5DB7-4F67-8538-D2FC9CEB937E}"/>
              </a:ext>
            </a:extLst>
          </p:cNvPr>
          <p:cNvSpPr txBox="1"/>
          <p:nvPr/>
        </p:nvSpPr>
        <p:spPr>
          <a:xfrm>
            <a:off x="2590421" y="5335527"/>
            <a:ext cx="701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  <a:defRPr/>
            </a:pPr>
            <a:r>
              <a:rPr lang="en-US" altLang="zh-TW" sz="2000" dirty="0">
                <a:latin typeface="Abadi Extra Light" panose="020B0204020104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Presenter: </a:t>
            </a:r>
            <a:r>
              <a:rPr lang="zh-TW" altLang="en-US" sz="2000" dirty="0">
                <a:latin typeface="Abadi Extra Light" panose="020B0204020104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洪翊庭、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陳彥彣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92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Diagram </a:t>
            </a:r>
            <a:r>
              <a:rPr lang="en-US" altLang="zh-TW" dirty="0" smtClean="0"/>
              <a:t>(After)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Class Diagram / Refactoring</a:t>
            </a:r>
          </a:p>
        </p:txBody>
      </p:sp>
    </p:spTree>
    <p:extLst>
      <p:ext uri="{BB962C8B-B14F-4D97-AF65-F5344CB8AC3E}">
        <p14:creationId xmlns:p14="http://schemas.microsoft.com/office/powerpoint/2010/main" val="21296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Screenshot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76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0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222A7BA-065F-4B29-88B8-ECB9FC72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Introduction</a:t>
            </a:r>
          </a:p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Class Diagram / Refactoring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/>
            <a:r>
              <a:rPr lang="en-US" altLang="zh-TW" dirty="0" err="1" smtClean="0">
                <a:solidFill>
                  <a:schemeClr val="tx1"/>
                </a:solidFill>
              </a:rPr>
              <a:t>Git</a:t>
            </a:r>
            <a:r>
              <a:rPr lang="en-US" altLang="zh-TW" dirty="0" smtClean="0">
                <a:solidFill>
                  <a:schemeClr val="tx1"/>
                </a:solidFill>
              </a:rPr>
              <a:t> Screenshot</a:t>
            </a:r>
          </a:p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A240FA82-BD60-402B-B530-F1F9066C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9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ER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72" y="898649"/>
            <a:ext cx="6534468" cy="5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446" y="2005648"/>
            <a:ext cx="9589108" cy="28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55" y="2678215"/>
            <a:ext cx="5082885" cy="151500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861312" y="3339729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410476"/>
            <a:ext cx="5572760" cy="44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55" y="2678215"/>
            <a:ext cx="5082885" cy="151500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867152" y="3339729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1014010"/>
            <a:ext cx="5459095" cy="50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67120" y="2375836"/>
            <a:ext cx="5090160" cy="276035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949960" y="1690688"/>
            <a:ext cx="4722495" cy="433832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4187952" y="2900683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A6ED73C9-1522-4749-998D-7E4666C2D4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Abadi Extra Light" panose="020B0204020104020204" pitchFamily="34" charset="0"/>
              </a:rPr>
              <a:t>Inconsistent naming policy: PEP8 Coding Style</a:t>
            </a:r>
          </a:p>
          <a:p>
            <a:r>
              <a:rPr lang="en-US" altLang="zh-TW" dirty="0">
                <a:latin typeface="Abadi Extra Light" panose="020B0204020104020204" pitchFamily="34" charset="0"/>
              </a:rPr>
              <a:t>Ambiguous comments</a:t>
            </a:r>
          </a:p>
          <a:p>
            <a:r>
              <a:rPr lang="en-US" altLang="zh-TW" dirty="0">
                <a:latin typeface="Abadi Extra Light" panose="020B0204020104020204" pitchFamily="34" charset="0"/>
              </a:rPr>
              <a:t>Few large classes rather than many small classes</a:t>
            </a:r>
          </a:p>
          <a:p>
            <a:r>
              <a:rPr lang="en-US" altLang="zh-TW">
                <a:latin typeface="Abadi Extra Light" panose="020B0204020104020204" pitchFamily="34" charset="0"/>
              </a:rPr>
              <a:t>Duplicate </a:t>
            </a:r>
            <a:r>
              <a:rPr lang="en-US" altLang="zh-TW" smtClean="0">
                <a:latin typeface="Abadi Extra Light" panose="020B0204020104020204" pitchFamily="34" charset="0"/>
              </a:rPr>
              <a:t>code</a:t>
            </a:r>
            <a:endParaRPr lang="en-US" altLang="zh-TW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 (Before)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Class Diagram / Refactoring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524" y="1703330"/>
            <a:ext cx="3974593" cy="107049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87173" y="1678851"/>
            <a:ext cx="3974594" cy="2853403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77930" y="3266809"/>
            <a:ext cx="3893526" cy="3232055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6389110" y="4622799"/>
            <a:ext cx="3914345" cy="1918133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25236"/>
              </p:ext>
            </p:extLst>
          </p:nvPr>
        </p:nvGraphicFramePr>
        <p:xfrm>
          <a:off x="1723980" y="1832613"/>
          <a:ext cx="25546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altLang="zh-TW" sz="2000" baseline="0" dirty="0" err="1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直線單箭頭接點 11"/>
          <p:cNvCxnSpPr>
            <a:stCxn id="10" idx="3"/>
            <a:endCxn id="26" idx="1"/>
          </p:cNvCxnSpPr>
          <p:nvPr/>
        </p:nvCxnSpPr>
        <p:spPr>
          <a:xfrm>
            <a:off x="4278582" y="2228853"/>
            <a:ext cx="2825029" cy="139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47176"/>
              </p:ext>
            </p:extLst>
          </p:nvPr>
        </p:nvGraphicFramePr>
        <p:xfrm>
          <a:off x="1723980" y="4908617"/>
          <a:ext cx="25546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ButtonInterface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直線單箭頭接點 20"/>
          <p:cNvCxnSpPr>
            <a:stCxn id="10" idx="2"/>
            <a:endCxn id="20" idx="0"/>
          </p:cNvCxnSpPr>
          <p:nvPr/>
        </p:nvCxnSpPr>
        <p:spPr>
          <a:xfrm>
            <a:off x="3001281" y="2625093"/>
            <a:ext cx="0" cy="22835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95932"/>
              </p:ext>
            </p:extLst>
          </p:nvPr>
        </p:nvGraphicFramePr>
        <p:xfrm>
          <a:off x="7103611" y="1846586"/>
          <a:ext cx="25546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QueryInterface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8442"/>
              </p:ext>
            </p:extLst>
          </p:nvPr>
        </p:nvGraphicFramePr>
        <p:xfrm>
          <a:off x="7103611" y="4908617"/>
          <a:ext cx="25546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altLang="zh-TW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20" idx="3"/>
            <a:endCxn id="30" idx="1"/>
          </p:cNvCxnSpPr>
          <p:nvPr/>
        </p:nvCxnSpPr>
        <p:spPr>
          <a:xfrm>
            <a:off x="4278582" y="5304857"/>
            <a:ext cx="282502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70373</TotalTime>
  <Words>98</Words>
  <Application>Microsoft Office PowerPoint</Application>
  <PresentationFormat>寬螢幕</PresentationFormat>
  <Paragraphs>50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Abadi Extra Light</vt:lpstr>
      <vt:lpstr>微軟正黑體</vt:lpstr>
      <vt:lpstr>新細明體</vt:lpstr>
      <vt:lpstr>Arial</vt:lpstr>
      <vt:lpstr>Bookman Old Style</vt:lpstr>
      <vt:lpstr>Calibri</vt:lpstr>
      <vt:lpstr>Calibri Light</vt:lpstr>
      <vt:lpstr>Office 佈景主題</vt:lpstr>
      <vt:lpstr>內頁</vt:lpstr>
      <vt:lpstr>Database  Management System</vt:lpstr>
      <vt:lpstr>PowerPoint 簡報</vt:lpstr>
      <vt:lpstr>ER Diagram</vt:lpstr>
      <vt:lpstr>Screenshot</vt:lpstr>
      <vt:lpstr>Screenshot</vt:lpstr>
      <vt:lpstr>Screenshot</vt:lpstr>
      <vt:lpstr>Screenshot</vt:lpstr>
      <vt:lpstr>Problem</vt:lpstr>
      <vt:lpstr>Class Diagram (Before)</vt:lpstr>
      <vt:lpstr>Class Diagram (After)</vt:lpstr>
      <vt:lpstr>Git Screenshot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</dc:creator>
  <cp:lastModifiedBy>I-Ting Hung</cp:lastModifiedBy>
  <cp:revision>562</cp:revision>
  <dcterms:created xsi:type="dcterms:W3CDTF">2019-05-16T03:02:56Z</dcterms:created>
  <dcterms:modified xsi:type="dcterms:W3CDTF">2020-12-28T16:07:14Z</dcterms:modified>
</cp:coreProperties>
</file>