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早坂一哉" initials="早坂一哉" lastIdx="1" clrIdx="0">
    <p:extLst>
      <p:ext uri="{19B8F6BF-5375-455C-9EA6-DF929625EA0E}">
        <p15:presenceInfo xmlns:p15="http://schemas.microsoft.com/office/powerpoint/2012/main" userId="03bea6b2b28fd5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A9644-4FAF-4063-ADD5-6C7A788109C0}" type="datetimeFigureOut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14DB-1317-4B67-9545-307EBE6DE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47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14DB-1317-4B67-9545-307EBE6DE0F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07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57AF-6DB9-4F5E-9B0B-44E1A9D2564E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13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D325-CE83-4D6B-9510-92CFA68AAB1A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2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D971-875D-4E4B-ABE8-6E72302F02DA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645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08DC-20ED-42F4-B4C4-6C600E66B28C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21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1F0E-472B-4566-BD17-93981E4C0792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69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7827-8F7E-4E5F-9148-C0F25C60132B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82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7E67-A1DD-4E4E-AB62-716BCA4F7427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13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98F-7A65-46CB-B924-DD3FF9099FFE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4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B70A261-81B9-47D7-AE75-25AC01002386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07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1012-4C66-46E9-8221-C4C2410306EE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31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4D87-8389-4EB5-A415-98921324319E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24E2-3A92-4ACF-8CFF-E0C982A5FDCC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3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88F6-8704-4B85-8593-828E417A2B08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55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EE22-3E76-43A1-8F4B-A1AE7316B7F4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20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B87-D71F-41B2-A2D2-388895A0B9D3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2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85A6-2CCB-4FDC-A324-74CF30C97C40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42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918-5178-410A-850B-5A167EBDFECE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99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31C3D-3137-4C50-90F3-03E5E0F88712}" type="datetime1">
              <a:rPr kumimoji="1" lang="ja-JP" altLang="en-US" smtClean="0"/>
              <a:t>2015/12/6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E459-BD45-4AA5-B181-03B7F1CEF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079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goo.ne.jp/ari1192jp_001/e/300120919a4c90232577f5777173262f" TargetMode="External"/><Relationship Id="rId2" Type="http://schemas.openxmlformats.org/officeDocument/2006/relationships/hyperlink" Target="http://ja.wix.com/lpviral/jp900viral?utm_campaign=vir_wixad_li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21511094kk.wix.com/fictionpa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IT</a:t>
            </a:r>
            <a:r>
              <a:rPr lang="ja-JP" altLang="en-US" dirty="0" smtClean="0"/>
              <a:t>活用　</a:t>
            </a:r>
            <a:r>
              <a:rPr lang="en-US" altLang="ja-JP" dirty="0" smtClean="0"/>
              <a:t>Cafe</a:t>
            </a:r>
            <a:r>
              <a:rPr lang="ja-JP" altLang="en-US" dirty="0" smtClean="0"/>
              <a:t>企画！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10459455" cy="168870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班員</a:t>
            </a:r>
            <a:endParaRPr kumimoji="1" lang="en-US" altLang="ja-JP" dirty="0" smtClean="0"/>
          </a:p>
          <a:p>
            <a:pPr algn="l"/>
            <a:r>
              <a:rPr lang="ja-JP" altLang="en-US" dirty="0" smtClean="0"/>
              <a:t>早坂一哉</a:t>
            </a: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kumimoji="1" lang="ja-JP" altLang="en-US" dirty="0" smtClean="0"/>
              <a:t>河崎光将</a:t>
            </a:r>
            <a:endParaRPr kumimoji="1" lang="en-US" altLang="ja-JP" dirty="0" smtClean="0"/>
          </a:p>
          <a:p>
            <a:pPr algn="l"/>
            <a:r>
              <a:rPr lang="ja-JP" altLang="en-US" dirty="0" smtClean="0"/>
              <a:t>岩大路</a:t>
            </a:r>
            <a:r>
              <a:rPr lang="ja-JP" altLang="en-US" dirty="0"/>
              <a:t>三</a:t>
            </a:r>
            <a:r>
              <a:rPr lang="ja-JP" altLang="en-US" dirty="0" smtClean="0"/>
              <a:t>貴</a:t>
            </a:r>
            <a:r>
              <a:rPr lang="ja-JP" altLang="en-US" dirty="0"/>
              <a:t>　　</a:t>
            </a:r>
            <a:r>
              <a:rPr lang="ja-JP" altLang="en-US" dirty="0" smtClean="0"/>
              <a:t>茂木</a:t>
            </a:r>
            <a:r>
              <a:rPr lang="ja-JP" altLang="en-US" dirty="0"/>
              <a:t>佑</a:t>
            </a:r>
            <a:r>
              <a:rPr lang="ja-JP" altLang="en-US" dirty="0" smtClean="0"/>
              <a:t>馬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矢倉</a:t>
            </a:r>
            <a:r>
              <a:rPr lang="ja-JP" altLang="en-US" dirty="0"/>
              <a:t>怜</a:t>
            </a:r>
            <a:r>
              <a:rPr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6690" y="19870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1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参考資料・画像</a:t>
            </a:r>
            <a:r>
              <a:rPr lang="ja-JP" altLang="en-US" dirty="0"/>
              <a:t>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 smtClean="0"/>
              <a:t>＊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HP</a:t>
            </a:r>
            <a:r>
              <a:rPr lang="ja-JP" altLang="en-US" sz="1800" dirty="0" smtClean="0"/>
              <a:t>作成サイト）</a:t>
            </a:r>
            <a:r>
              <a:rPr lang="en-US" altLang="ja-JP" sz="1800" dirty="0" smtClean="0"/>
              <a:t>…Wix.com</a:t>
            </a:r>
          </a:p>
          <a:p>
            <a:pPr marL="0" indent="0">
              <a:buNone/>
            </a:pPr>
            <a:r>
              <a:rPr lang="ja-JP" altLang="en-US" sz="1800" dirty="0" smtClean="0"/>
              <a:t>　　　　　</a:t>
            </a:r>
            <a:r>
              <a:rPr lang="en-US" altLang="ja-JP" sz="1800" dirty="0" smtClean="0">
                <a:hlinkClick r:id="rId2"/>
              </a:rPr>
              <a:t>http</a:t>
            </a:r>
            <a:r>
              <a:rPr lang="en-US" altLang="ja-JP" sz="1800" dirty="0">
                <a:hlinkClick r:id="rId2"/>
              </a:rPr>
              <a:t>://ja.wix.com/lpviral/jp900viral?utm_campaign=vir_wixad_live</a:t>
            </a:r>
            <a:endParaRPr lang="en-US" altLang="ja-JP" sz="1800" dirty="0" smtClean="0"/>
          </a:p>
          <a:p>
            <a:r>
              <a:rPr lang="ja-JP" altLang="en-US" sz="1800" dirty="0" smtClean="0"/>
              <a:t>＊</a:t>
            </a:r>
            <a:r>
              <a:rPr lang="en-US" altLang="ja-JP" sz="1800" dirty="0" smtClean="0"/>
              <a:t>2</a:t>
            </a:r>
            <a:r>
              <a:rPr lang="ja-JP" altLang="en-US" sz="1800" dirty="0" smtClean="0"/>
              <a:t>（背景）</a:t>
            </a:r>
            <a:r>
              <a:rPr lang="en-US" altLang="ja-JP" sz="1800" dirty="0" smtClean="0"/>
              <a:t>…</a:t>
            </a:r>
            <a:r>
              <a:rPr lang="ja-JP" altLang="en-US" sz="1800" b="1" dirty="0"/>
              <a:t>異教徒たちの</a:t>
            </a:r>
            <a:r>
              <a:rPr lang="ja-JP" altLang="en-US" sz="1800" b="1" dirty="0" smtClean="0"/>
              <a:t>踊り</a:t>
            </a:r>
            <a:r>
              <a:rPr lang="en-US" altLang="ja-JP" sz="1800" b="1" dirty="0" smtClean="0"/>
              <a:t>/</a:t>
            </a:r>
            <a:r>
              <a:rPr lang="ja-JP" altLang="en-US" sz="1800" b="1" dirty="0"/>
              <a:t>フリー素材　背景　２Ｄ　</a:t>
            </a:r>
            <a:r>
              <a:rPr lang="ja-JP" altLang="en-US" sz="1800" b="1" dirty="0" smtClean="0"/>
              <a:t>イラスト</a:t>
            </a:r>
            <a:r>
              <a:rPr lang="en-US" altLang="ja-JP" sz="1800" b="1" dirty="0" smtClean="0"/>
              <a:t>/</a:t>
            </a:r>
            <a:r>
              <a:rPr lang="en-US" altLang="ja-JP" sz="1800" dirty="0"/>
              <a:t>2008</a:t>
            </a:r>
            <a:r>
              <a:rPr lang="ja-JP" altLang="en-US" sz="1800" dirty="0"/>
              <a:t>年</a:t>
            </a:r>
            <a:r>
              <a:rPr lang="en-US" altLang="ja-JP" sz="1800" dirty="0"/>
              <a:t>02</a:t>
            </a:r>
            <a:r>
              <a:rPr lang="ja-JP" altLang="en-US" sz="1800" dirty="0"/>
              <a:t>月</a:t>
            </a:r>
            <a:r>
              <a:rPr lang="en-US" altLang="ja-JP" sz="1800" dirty="0"/>
              <a:t>22</a:t>
            </a:r>
            <a:r>
              <a:rPr lang="ja-JP" altLang="en-US" sz="1800" dirty="0" smtClean="0"/>
              <a:t>日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           </a:t>
            </a:r>
            <a:r>
              <a:rPr lang="en-US" altLang="ja-JP" sz="1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altLang="ja-JP" sz="1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altLang="ja-JP" sz="1800" dirty="0" smtClean="0">
                <a:solidFill>
                  <a:schemeClr val="bg1"/>
                </a:solidFill>
                <a:hlinkClick r:id="rId3"/>
              </a:rPr>
              <a:t>blog.goo.ne.jp/ari1192jp_001/e/300120919a4c90232577f5777173262f</a:t>
            </a:r>
            <a:endParaRPr lang="en-US" altLang="ja-JP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8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使用禁止リスト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食器←？！</a:t>
            </a:r>
            <a:endParaRPr lang="ja-JP" altLang="en-US" dirty="0"/>
          </a:p>
          <a:p>
            <a:r>
              <a:rPr lang="ja-JP" altLang="en-US" dirty="0"/>
              <a:t>カウンター（人数計量）</a:t>
            </a:r>
          </a:p>
          <a:p>
            <a:r>
              <a:rPr lang="ja-JP" altLang="en-US" dirty="0"/>
              <a:t>お金（＝資金難</a:t>
            </a:r>
            <a:r>
              <a:rPr lang="ja-JP" altLang="en-US" dirty="0" smtClean="0"/>
              <a:t>）←！？</a:t>
            </a:r>
            <a:endParaRPr lang="ja-JP" altLang="en-US" dirty="0"/>
          </a:p>
          <a:p>
            <a:r>
              <a:rPr lang="ja-JP" altLang="en-US" dirty="0" smtClean="0"/>
              <a:t>電力←！！？？</a:t>
            </a:r>
            <a:endParaRPr lang="ja-JP" altLang="en-US" dirty="0"/>
          </a:p>
          <a:p>
            <a:r>
              <a:rPr lang="ja-JP" altLang="en-US" dirty="0"/>
              <a:t>元気と笑顔</a:t>
            </a:r>
          </a:p>
          <a:p>
            <a:r>
              <a:rPr lang="ja-JP" altLang="en-US" dirty="0"/>
              <a:t>紅茶</a:t>
            </a:r>
          </a:p>
          <a:p>
            <a:r>
              <a:rPr lang="ja-JP" altLang="en-US" dirty="0" smtClean="0"/>
              <a:t>ミルク</a:t>
            </a:r>
            <a:endParaRPr lang="en-US" altLang="ja-JP" dirty="0" smtClean="0"/>
          </a:p>
          <a:p>
            <a:pPr marL="0" indent="0" algn="r">
              <a:buNone/>
            </a:pPr>
            <a:r>
              <a:rPr lang="ja-JP" altLang="en-US" dirty="0" smtClean="0"/>
              <a:t>乱数って怖いなぁ</a:t>
            </a:r>
            <a:r>
              <a:rPr lang="en-US" altLang="ja-JP" dirty="0" smtClean="0"/>
              <a:t>…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これらを踏まえ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/>
              <a:t>コンセプト</a:t>
            </a:r>
            <a:r>
              <a:rPr lang="ja-JP" altLang="en-US" sz="3200" dirty="0" smtClean="0"/>
              <a:t>考案</a:t>
            </a:r>
            <a:endParaRPr lang="ja-JP" altLang="en-US" sz="3200" dirty="0"/>
          </a:p>
          <a:p>
            <a:pPr>
              <a:lnSpc>
                <a:spcPct val="100000"/>
              </a:lnSpc>
            </a:pPr>
            <a:r>
              <a:rPr lang="ja-JP" altLang="en-US" dirty="0" smtClean="0"/>
              <a:t>試験管</a:t>
            </a:r>
            <a:r>
              <a:rPr lang="ja-JP" altLang="en-US" dirty="0"/>
              <a:t>とかビーカーとか出して科学</a:t>
            </a:r>
            <a:r>
              <a:rPr lang="ja-JP" altLang="en-US" dirty="0" smtClean="0"/>
              <a:t>テーマでいく？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 smtClean="0"/>
              <a:t>文化</a:t>
            </a:r>
            <a:r>
              <a:rPr lang="ja-JP" altLang="en-US" dirty="0"/>
              <a:t>祭テーマのカフェ</a:t>
            </a:r>
            <a:r>
              <a:rPr lang="ja-JP" altLang="en-US" dirty="0" smtClean="0"/>
              <a:t>なら低コストでは？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en-US" dirty="0" smtClean="0"/>
              <a:t>店員</a:t>
            </a:r>
            <a:r>
              <a:rPr lang="ja-JP" altLang="en-US" dirty="0"/>
              <a:t>全員</a:t>
            </a:r>
            <a:r>
              <a:rPr lang="ja-JP" altLang="en-US" dirty="0" smtClean="0"/>
              <a:t>ゾンビフェイス（がっこ●ぐ●し？）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en-US" dirty="0" smtClean="0"/>
              <a:t>お化け</a:t>
            </a:r>
            <a:r>
              <a:rPr lang="ja-JP" altLang="en-US" dirty="0"/>
              <a:t>屋敷</a:t>
            </a:r>
            <a:r>
              <a:rPr lang="ja-JP" altLang="en-US" dirty="0" smtClean="0"/>
              <a:t>喫茶</a:t>
            </a:r>
            <a:endParaRPr lang="en-US" altLang="ja-JP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									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9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＝文化祭</a:t>
            </a:r>
            <a:r>
              <a:rPr kumimoji="1" lang="en-US" altLang="ja-JP" dirty="0" smtClean="0"/>
              <a:t>Café</a:t>
            </a:r>
            <a:r>
              <a:rPr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/>
              <a:t>店</a:t>
            </a:r>
            <a:r>
              <a:rPr lang="ja-JP" altLang="en-US" sz="3200" dirty="0" smtClean="0"/>
              <a:t>の基本データ</a:t>
            </a:r>
            <a:endParaRPr lang="en-US" altLang="ja-JP" sz="3200" dirty="0" smtClean="0"/>
          </a:p>
          <a:p>
            <a:pPr>
              <a:lnSpc>
                <a:spcPct val="100000"/>
              </a:lnSpc>
            </a:pPr>
            <a:r>
              <a:rPr lang="ja-JP" altLang="ja-JP" dirty="0" smtClean="0"/>
              <a:t>東京</a:t>
            </a:r>
            <a:r>
              <a:rPr lang="ja-JP" altLang="ja-JP" dirty="0"/>
              <a:t>都立○×高等学校　第９９回天丼</a:t>
            </a:r>
            <a:r>
              <a:rPr lang="ja-JP" altLang="ja-JP" dirty="0" smtClean="0"/>
              <a:t>祭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ja-JP" dirty="0" smtClean="0"/>
              <a:t>２年</a:t>
            </a:r>
            <a:r>
              <a:rPr lang="en-US" altLang="ja-JP" dirty="0"/>
              <a:t>C</a:t>
            </a:r>
            <a:r>
              <a:rPr lang="ja-JP" altLang="ja-JP" dirty="0" smtClean="0"/>
              <a:t>組</a:t>
            </a:r>
            <a:r>
              <a:rPr lang="ja-JP" altLang="en-US" dirty="0" smtClean="0"/>
              <a:t>（班員の昔のクラスを参考に）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ja-JP" dirty="0"/>
              <a:t>開店時間９時　　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ja-JP" dirty="0" smtClean="0"/>
              <a:t>閉店</a:t>
            </a:r>
            <a:r>
              <a:rPr lang="ja-JP" altLang="ja-JP" dirty="0"/>
              <a:t>時間１６時３０分</a:t>
            </a:r>
          </a:p>
          <a:p>
            <a:endParaRPr lang="ja-JP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イメージ構想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0321" y="2336873"/>
            <a:ext cx="9855157" cy="3599316"/>
          </a:xfrm>
        </p:spPr>
        <p:txBody>
          <a:bodyPr/>
          <a:lstStyle/>
          <a:p>
            <a:r>
              <a:rPr lang="ja-JP" altLang="en-US" dirty="0"/>
              <a:t>　</a:t>
            </a:r>
            <a:r>
              <a:rPr lang="ja-JP" altLang="ja-JP" dirty="0" smtClean="0"/>
              <a:t>電力</a:t>
            </a:r>
            <a:r>
              <a:rPr lang="ja-JP" altLang="ja-JP" dirty="0"/>
              <a:t>を</a:t>
            </a:r>
            <a:r>
              <a:rPr lang="ja-JP" altLang="ja-JP" dirty="0" smtClean="0"/>
              <a:t>使わないエコ</a:t>
            </a:r>
            <a:r>
              <a:rPr lang="ja-JP" altLang="ja-JP" dirty="0"/>
              <a:t>な店</a:t>
            </a:r>
          </a:p>
          <a:p>
            <a:r>
              <a:rPr lang="ja-JP" altLang="en-US" dirty="0"/>
              <a:t>　</a:t>
            </a:r>
            <a:r>
              <a:rPr lang="ja-JP" altLang="ja-JP" dirty="0" smtClean="0"/>
              <a:t>食器</a:t>
            </a:r>
            <a:r>
              <a:rPr lang="ja-JP" altLang="ja-JP" dirty="0"/>
              <a:t>を使わない</a:t>
            </a:r>
            <a:r>
              <a:rPr lang="ja-JP" altLang="ja-JP" dirty="0" smtClean="0"/>
              <a:t>商品</a:t>
            </a:r>
            <a:r>
              <a:rPr lang="ja-JP" altLang="en-US" dirty="0" smtClean="0"/>
              <a:t>・食器ではない物</a:t>
            </a:r>
            <a:r>
              <a:rPr lang="ja-JP" altLang="ja-JP" dirty="0" smtClean="0"/>
              <a:t>を</a:t>
            </a:r>
            <a:r>
              <a:rPr lang="ja-JP" altLang="en-US" dirty="0" smtClean="0"/>
              <a:t>代わりに使う</a:t>
            </a:r>
            <a:endParaRPr lang="ja-JP" altLang="ja-JP" dirty="0"/>
          </a:p>
          <a:p>
            <a:r>
              <a:rPr lang="ja-JP" altLang="en-US" dirty="0"/>
              <a:t>　</a:t>
            </a:r>
            <a:r>
              <a:rPr lang="ja-JP" altLang="ja-JP" dirty="0"/>
              <a:t>店員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ja-JP" dirty="0"/>
              <a:t>年</a:t>
            </a:r>
            <a:r>
              <a:rPr lang="en-US" altLang="ja-JP" dirty="0"/>
              <a:t>C</a:t>
            </a:r>
            <a:r>
              <a:rPr lang="ja-JP" altLang="ja-JP" dirty="0"/>
              <a:t>組の生徒として働</a:t>
            </a:r>
            <a:r>
              <a:rPr lang="ja-JP" altLang="en-US" dirty="0"/>
              <a:t>く</a:t>
            </a:r>
            <a:endParaRPr lang="ja-JP" altLang="ja-JP" dirty="0"/>
          </a:p>
          <a:p>
            <a:r>
              <a:rPr lang="ja-JP" altLang="en-US" dirty="0"/>
              <a:t>　</a:t>
            </a:r>
            <a:r>
              <a:rPr lang="ja-JP" altLang="ja-JP" dirty="0"/>
              <a:t>品川のビジネス街</a:t>
            </a:r>
            <a:r>
              <a:rPr lang="ja-JP" altLang="en-US" dirty="0"/>
              <a:t>で</a:t>
            </a:r>
            <a:r>
              <a:rPr lang="en-US" altLang="ja-JP" dirty="0"/>
              <a:t>OPEN(</a:t>
            </a:r>
            <a:r>
              <a:rPr lang="ja-JP" altLang="ja-JP" dirty="0"/>
              <a:t>子供時代を忘れたビジネスマンをターゲット</a:t>
            </a:r>
            <a:r>
              <a:rPr lang="en-US" altLang="ja-JP" dirty="0"/>
              <a:t>)</a:t>
            </a:r>
            <a:endParaRPr lang="ja-JP" altLang="ja-JP" dirty="0"/>
          </a:p>
          <a:p>
            <a:r>
              <a:rPr lang="ja-JP" altLang="en-US" dirty="0"/>
              <a:t>　</a:t>
            </a:r>
            <a:r>
              <a:rPr lang="ja-JP" altLang="ja-JP" dirty="0"/>
              <a:t>文化祭を意識し</a:t>
            </a:r>
            <a:r>
              <a:rPr lang="ja-JP" altLang="en-US" dirty="0"/>
              <a:t>た</a:t>
            </a:r>
            <a:r>
              <a:rPr lang="ja-JP" altLang="ja-JP" dirty="0"/>
              <a:t>店内を</a:t>
            </a:r>
            <a:r>
              <a:rPr lang="ja-JP" altLang="en-US" dirty="0"/>
              <a:t>イメージ</a:t>
            </a:r>
            <a:endParaRPr lang="ja-JP" altLang="ja-JP" dirty="0"/>
          </a:p>
          <a:p>
            <a:endParaRPr lang="ja-JP" altLang="ja-JP" dirty="0"/>
          </a:p>
          <a:p>
            <a:endParaRPr lang="ja-JP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0321" y="2336873"/>
            <a:ext cx="10618482" cy="3599316"/>
          </a:xfrm>
        </p:spPr>
        <p:txBody>
          <a:bodyPr>
            <a:noAutofit/>
          </a:bodyPr>
          <a:lstStyle/>
          <a:p>
            <a:pPr lvl="0"/>
            <a:r>
              <a:rPr lang="ja-JP" altLang="ja-JP" dirty="0"/>
              <a:t>教室風の内装</a:t>
            </a:r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ja-JP" sz="1800" dirty="0" smtClean="0"/>
              <a:t>学校</a:t>
            </a:r>
            <a:r>
              <a:rPr lang="ja-JP" altLang="ja-JP" sz="1800" dirty="0"/>
              <a:t>で使用される机、椅子を配置する。</a:t>
            </a:r>
            <a:r>
              <a:rPr lang="en-US" altLang="ja-JP" sz="1800" dirty="0"/>
              <a:t>4</a:t>
            </a:r>
            <a:r>
              <a:rPr lang="ja-JP" altLang="ja-JP" sz="1800" dirty="0"/>
              <a:t>つの</a:t>
            </a:r>
            <a:r>
              <a:rPr lang="ja-JP" altLang="ja-JP" sz="1800" dirty="0"/>
              <a:t>机で班の形を作り、それを飲食用テーブル</a:t>
            </a:r>
            <a:r>
              <a:rPr lang="ja-JP" altLang="ja-JP" sz="1800" dirty="0" smtClean="0"/>
              <a:t>を使用。</a:t>
            </a:r>
            <a:endParaRPr lang="ja-JP" altLang="ja-JP" sz="1800" dirty="0"/>
          </a:p>
          <a:p>
            <a:pPr lvl="0"/>
            <a:r>
              <a:rPr lang="ja-JP" altLang="ja-JP" dirty="0"/>
              <a:t>食器類に理科実験器具を使用</a:t>
            </a:r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ja-JP" sz="1800" dirty="0" smtClean="0"/>
              <a:t>飲食物</a:t>
            </a:r>
            <a:r>
              <a:rPr lang="ja-JP" altLang="ja-JP" sz="1800" dirty="0"/>
              <a:t>はビーカーやフラスコなどの理科実験器具をカップ、器として使用し</a:t>
            </a:r>
            <a:r>
              <a:rPr lang="ja-JP" altLang="ja-JP" sz="1800" dirty="0" smtClean="0"/>
              <a:t>、</a:t>
            </a:r>
            <a:r>
              <a:rPr lang="ja-JP" altLang="en-US" sz="1800" dirty="0"/>
              <a:t>提供</a:t>
            </a:r>
            <a:r>
              <a:rPr lang="ja-JP" altLang="ja-JP" sz="1800" dirty="0" smtClean="0"/>
              <a:t>。</a:t>
            </a:r>
            <a:endParaRPr lang="ja-JP" altLang="ja-JP" sz="1800" dirty="0"/>
          </a:p>
          <a:p>
            <a:pPr lvl="0"/>
            <a:r>
              <a:rPr lang="ja-JP" altLang="ja-JP" dirty="0" smtClean="0"/>
              <a:t>文化</a:t>
            </a:r>
            <a:r>
              <a:rPr lang="ja-JP" altLang="ja-JP" dirty="0"/>
              <a:t>祭</a:t>
            </a:r>
            <a:r>
              <a:rPr lang="ja-JP" altLang="ja-JP" dirty="0" smtClean="0"/>
              <a:t>メニュー</a:t>
            </a:r>
            <a:endParaRPr lang="ja-JP" altLang="ja-JP" dirty="0"/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ja-JP" sz="1800" dirty="0" smtClean="0"/>
              <a:t>コーヒー</a:t>
            </a:r>
            <a:r>
              <a:rPr lang="ja-JP" altLang="ja-JP" sz="1800" dirty="0"/>
              <a:t>以外には、文化祭の雰囲気が感じられるメニュー（焼きそば、クレープなど）を</a:t>
            </a:r>
            <a:r>
              <a:rPr lang="ja-JP" altLang="ja-JP" sz="1800" dirty="0" smtClean="0"/>
              <a:t>提供。</a:t>
            </a:r>
            <a:endParaRPr lang="ja-JP" altLang="ja-JP" sz="1800" dirty="0"/>
          </a:p>
          <a:p>
            <a:pPr lvl="0"/>
            <a:r>
              <a:rPr lang="ja-JP" altLang="ja-JP" dirty="0"/>
              <a:t>従業員の多様な衣装</a:t>
            </a:r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ja-JP" sz="1800" dirty="0" smtClean="0"/>
              <a:t>メイド</a:t>
            </a:r>
            <a:r>
              <a:rPr lang="ja-JP" altLang="ja-JP" sz="1800" dirty="0"/>
              <a:t>、執事、キャラクターなど文化祭特有の「なんでもあり」な衣装を着用した従業員が</a:t>
            </a:r>
            <a:r>
              <a:rPr lang="ja-JP" altLang="ja-JP" sz="1800" dirty="0" smtClean="0"/>
              <a:t>接客。</a:t>
            </a:r>
            <a:endParaRPr lang="ja-JP" altLang="ja-JP" sz="1800" dirty="0"/>
          </a:p>
          <a:p>
            <a:r>
              <a:rPr lang="ja-JP" altLang="ja-JP" dirty="0" smtClean="0"/>
              <a:t>明かり</a:t>
            </a:r>
            <a:r>
              <a:rPr lang="ja-JP" altLang="ja-JP" dirty="0"/>
              <a:t>は主に</a:t>
            </a:r>
            <a:r>
              <a:rPr lang="ja-JP" altLang="ja-JP" dirty="0" smtClean="0"/>
              <a:t>太陽光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ja-JP" sz="1800" dirty="0" smtClean="0"/>
              <a:t>営業</a:t>
            </a:r>
            <a:r>
              <a:rPr lang="ja-JP" altLang="ja-JP" sz="1800" dirty="0"/>
              <a:t>時間は日の出から日没までに</a:t>
            </a:r>
            <a:r>
              <a:rPr lang="ja-JP" altLang="ja-JP" sz="1800" dirty="0" smtClean="0"/>
              <a:t>限定。必要</a:t>
            </a:r>
            <a:r>
              <a:rPr lang="ja-JP" altLang="ja-JP" sz="1800" dirty="0"/>
              <a:t>に応じてろうそくやアルコールランプを照明として</a:t>
            </a:r>
            <a:r>
              <a:rPr lang="ja-JP" altLang="ja-JP" sz="1800" dirty="0" smtClean="0"/>
              <a:t>使用。</a:t>
            </a:r>
            <a:endParaRPr lang="ja-JP" altLang="ja-JP" sz="1800" dirty="0"/>
          </a:p>
          <a:p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4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メニュ－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ja-JP" dirty="0" smtClean="0"/>
              <a:t>フラスコ入りコーヒー</a:t>
            </a:r>
            <a:endParaRPr lang="ja-JP" altLang="ja-JP" dirty="0"/>
          </a:p>
          <a:p>
            <a:r>
              <a:rPr lang="ja-JP" altLang="ja-JP" dirty="0" smtClean="0"/>
              <a:t>コーラー</a:t>
            </a:r>
            <a:r>
              <a:rPr lang="ja-JP" altLang="ja-JP" dirty="0"/>
              <a:t>、お茶、</a:t>
            </a:r>
            <a:r>
              <a:rPr lang="ja-JP" altLang="ja-JP" dirty="0" smtClean="0"/>
              <a:t>オレンジジュース</a:t>
            </a:r>
            <a:r>
              <a:rPr lang="ja-JP" altLang="en-US" dirty="0" smtClean="0"/>
              <a:t>等のソフトドリンク</a:t>
            </a:r>
            <a:endParaRPr lang="ja-JP" altLang="ja-JP" dirty="0"/>
          </a:p>
          <a:p>
            <a:r>
              <a:rPr lang="ja-JP" altLang="ja-JP" dirty="0" smtClean="0"/>
              <a:t>アメリカンドック</a:t>
            </a:r>
            <a:endParaRPr lang="en-US" altLang="ja-JP" dirty="0" smtClean="0"/>
          </a:p>
          <a:p>
            <a:r>
              <a:rPr lang="ja-JP" altLang="ja-JP" dirty="0" smtClean="0"/>
              <a:t>フランクフルト</a:t>
            </a:r>
            <a:endParaRPr lang="ja-JP" altLang="ja-JP" dirty="0"/>
          </a:p>
          <a:p>
            <a:r>
              <a:rPr lang="ja-JP" altLang="ja-JP" dirty="0"/>
              <a:t>アイスキャンディ</a:t>
            </a:r>
          </a:p>
          <a:p>
            <a:r>
              <a:rPr lang="ja-JP" altLang="ja-JP" dirty="0"/>
              <a:t>チョコバナナ</a:t>
            </a:r>
          </a:p>
          <a:p>
            <a:r>
              <a:rPr lang="ja-JP" altLang="ja-JP" dirty="0"/>
              <a:t>焼きとう</a:t>
            </a:r>
            <a:r>
              <a:rPr lang="ja-JP" altLang="ja-JP" dirty="0" smtClean="0"/>
              <a:t>もろこし</a:t>
            </a:r>
            <a:endParaRPr lang="en-US" altLang="ja-JP" dirty="0" smtClean="0"/>
          </a:p>
          <a:p>
            <a:r>
              <a:rPr lang="ja-JP" altLang="en-US" dirty="0" smtClean="0"/>
              <a:t>おにぎり</a:t>
            </a:r>
            <a:endParaRPr lang="en-US" altLang="ja-JP" dirty="0" smtClean="0"/>
          </a:p>
          <a:p>
            <a:r>
              <a:rPr lang="ja-JP" altLang="en-US" dirty="0"/>
              <a:t>サンドウィッチ</a:t>
            </a:r>
            <a:endParaRPr lang="ja-JP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看板イメージ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709" y="2336800"/>
            <a:ext cx="7412583" cy="3598863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8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ホームページ</a:t>
            </a:r>
            <a:r>
              <a:rPr kumimoji="1" lang="ja-JP" altLang="en-US" dirty="0" smtClean="0"/>
              <a:t>作成</a:t>
            </a:r>
            <a:r>
              <a:rPr lang="en-US" altLang="ja-JP" sz="2400" dirty="0"/>
              <a:t>(</a:t>
            </a:r>
            <a:r>
              <a:rPr lang="en-US" altLang="ja-JP" sz="2400" dirty="0">
                <a:hlinkClick r:id="rId3"/>
              </a:rPr>
              <a:t>http://21511094kk.wix.com/fictionpage</a:t>
            </a:r>
            <a:r>
              <a:rPr lang="en-US" altLang="ja-JP" sz="2400" dirty="0"/>
              <a:t>)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" t="2397" r="1957"/>
          <a:stretch/>
        </p:blipFill>
        <p:spPr>
          <a:xfrm>
            <a:off x="1962922" y="2087052"/>
            <a:ext cx="8266157" cy="4595825"/>
          </a:xfr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E459-BD45-4AA5-B181-03B7F1CEF33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229079" y="6313545"/>
            <a:ext cx="111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＊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・２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5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ベルリン">
  <a:themeElements>
    <a:clrScheme name="ユーザー定義 5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00B0F0"/>
      </a:hlink>
      <a:folHlink>
        <a:srgbClr val="000000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TM04033917[[fn=ベルリン]]</Template>
  <TotalTime>103</TotalTime>
  <Words>162</Words>
  <Application>Microsoft Office PowerPoint</Application>
  <PresentationFormat>ワイド画面</PresentationFormat>
  <Paragraphs>74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Trebuchet MS</vt:lpstr>
      <vt:lpstr>ベルリン</vt:lpstr>
      <vt:lpstr>IT活用　Cafe企画！</vt:lpstr>
      <vt:lpstr>使用禁止リスト</vt:lpstr>
      <vt:lpstr>これらを踏まえ…</vt:lpstr>
      <vt:lpstr>＝文化祭Café!</vt:lpstr>
      <vt:lpstr>イメージ構想</vt:lpstr>
      <vt:lpstr>特徴</vt:lpstr>
      <vt:lpstr>メニュ－</vt:lpstr>
      <vt:lpstr>看板イメージ</vt:lpstr>
      <vt:lpstr>ホームページ作成(http://21511094kk.wix.com/fictionpage)</vt:lpstr>
      <vt:lpstr>参考資料・画像等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IT活用　Cafe企画！</dc:title>
  <dc:creator>早坂一哉</dc:creator>
  <cp:lastModifiedBy>早坂一哉</cp:lastModifiedBy>
  <cp:revision>9</cp:revision>
  <dcterms:created xsi:type="dcterms:W3CDTF">2015-12-06T07:35:45Z</dcterms:created>
  <dcterms:modified xsi:type="dcterms:W3CDTF">2015-12-06T09:19:04Z</dcterms:modified>
</cp:coreProperties>
</file>