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8" r:id="rId6"/>
    <p:sldId id="267" r:id="rId7"/>
    <p:sldId id="266" r:id="rId8"/>
    <p:sldId id="264" r:id="rId9"/>
    <p:sldId id="261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F8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12" y="-101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4998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884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4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4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4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4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4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4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9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4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4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4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4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4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AF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2018-07-16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bg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bg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bg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bg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bg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bg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0" y="620688"/>
            <a:ext cx="9906000" cy="16561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spc="600" dirty="0" smtClean="0">
                <a:latin typeface="Noto Sans Korean Light" pitchFamily="34" charset="-127"/>
                <a:ea typeface="Noto Sans Korean Light" pitchFamily="34" charset="-127"/>
              </a:rPr>
              <a:t>김혜연 </a:t>
            </a:r>
            <a:r>
              <a:rPr lang="en-US" altLang="ko-KR" sz="1700" b="1" spc="600" dirty="0" smtClean="0">
                <a:latin typeface="Noto Sans Korean Light" pitchFamily="34" charset="-127"/>
                <a:ea typeface="Noto Sans Korean Light" pitchFamily="34" charset="-127"/>
              </a:rPr>
              <a:t>&amp; </a:t>
            </a:r>
            <a:r>
              <a:rPr lang="ko-KR" altLang="en-US" sz="1700" b="1" spc="600" dirty="0" smtClean="0">
                <a:latin typeface="Noto Sans Korean Light" pitchFamily="34" charset="-127"/>
                <a:ea typeface="Noto Sans Korean Light" pitchFamily="34" charset="-127"/>
              </a:rPr>
              <a:t>정상만</a:t>
            </a:r>
            <a:r>
              <a:rPr lang="en-US" altLang="ko-KR" sz="3600" spc="600" dirty="0" smtClean="0">
                <a:latin typeface="Noto Sans Korean Light" pitchFamily="34" charset="-127"/>
                <a:ea typeface="Noto Sans Korean Light" pitchFamily="34" charset="-127"/>
              </a:rPr>
              <a:t/>
            </a:r>
            <a:br>
              <a:rPr lang="en-US" altLang="ko-KR" sz="3600" spc="600" dirty="0" smtClean="0">
                <a:latin typeface="Noto Sans Korean Light" pitchFamily="34" charset="-127"/>
                <a:ea typeface="Noto Sans Korean Light" pitchFamily="34" charset="-127"/>
              </a:rPr>
            </a:br>
            <a:r>
              <a:rPr lang="en-US" altLang="ko-KR" sz="3600" b="1" spc="600" dirty="0" smtClean="0">
                <a:latin typeface="Noto Sans Korean Light" pitchFamily="34" charset="-127"/>
                <a:ea typeface="Noto Sans Korean Light" pitchFamily="34" charset="-127"/>
              </a:rPr>
              <a:t>JAVA PROJECT 2</a:t>
            </a:r>
            <a:endParaRPr lang="ko-KR" altLang="en-US" sz="4000" b="1" spc="600" dirty="0"/>
          </a:p>
        </p:txBody>
      </p:sp>
      <p:sp>
        <p:nvSpPr>
          <p:cNvPr id="13" name="제목 2"/>
          <p:cNvSpPr txBox="1">
            <a:spLocks/>
          </p:cNvSpPr>
          <p:nvPr/>
        </p:nvSpPr>
        <p:spPr>
          <a:xfrm>
            <a:off x="0" y="1844824"/>
            <a:ext cx="9906000" cy="540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spc="300" dirty="0" smtClean="0">
                <a:latin typeface="Noto Sans Korean Light" pitchFamily="34" charset="-127"/>
                <a:ea typeface="Noto Sans Korean Light" pitchFamily="34" charset="-127"/>
              </a:rPr>
              <a:t>*</a:t>
            </a:r>
            <a:r>
              <a:rPr lang="ko-KR" altLang="en-US" sz="1200" b="1" spc="300" dirty="0" smtClean="0">
                <a:latin typeface="Noto Sans Korean Light" pitchFamily="34" charset="-127"/>
                <a:ea typeface="Noto Sans Korean Light" pitchFamily="34" charset="-127"/>
              </a:rPr>
              <a:t>여름 </a:t>
            </a:r>
            <a:r>
              <a:rPr lang="ko-KR" altLang="en-US" sz="1200" b="1" spc="300" dirty="0" err="1" smtClean="0">
                <a:latin typeface="Noto Sans Korean Light" pitchFamily="34" charset="-127"/>
                <a:ea typeface="Noto Sans Korean Light" pitchFamily="34" charset="-127"/>
              </a:rPr>
              <a:t>맛집</a:t>
            </a:r>
            <a:r>
              <a:rPr lang="ko-KR" altLang="en-US" sz="1200" b="1" spc="300" dirty="0" smtClean="0">
                <a:latin typeface="Noto Sans Korean Light" pitchFamily="34" charset="-127"/>
                <a:ea typeface="Noto Sans Korean Light" pitchFamily="34" charset="-127"/>
              </a:rPr>
              <a:t> 검색 프로젝트</a:t>
            </a:r>
            <a:r>
              <a:rPr lang="en-US" altLang="ko-KR" sz="1200" b="1" spc="300" dirty="0" smtClean="0">
                <a:latin typeface="Noto Sans Korean Light" pitchFamily="34" charset="-127"/>
                <a:ea typeface="Noto Sans Korean Light" pitchFamily="34" charset="-127"/>
              </a:rPr>
              <a:t>*</a:t>
            </a:r>
          </a:p>
        </p:txBody>
      </p:sp>
      <p:sp>
        <p:nvSpPr>
          <p:cNvPr id="4" name="1/2 액자 3"/>
          <p:cNvSpPr/>
          <p:nvPr/>
        </p:nvSpPr>
        <p:spPr>
          <a:xfrm>
            <a:off x="223086" y="311338"/>
            <a:ext cx="193410" cy="25866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84848" y="1340768"/>
            <a:ext cx="2664296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/2 액자 15"/>
          <p:cNvSpPr/>
          <p:nvPr/>
        </p:nvSpPr>
        <p:spPr>
          <a:xfrm flipH="1">
            <a:off x="9489504" y="311338"/>
            <a:ext cx="178532" cy="25866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1/2 액자 17"/>
          <p:cNvSpPr/>
          <p:nvPr/>
        </p:nvSpPr>
        <p:spPr>
          <a:xfrm flipV="1">
            <a:off x="223086" y="6288002"/>
            <a:ext cx="193410" cy="25866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1/2 액자 18"/>
          <p:cNvSpPr/>
          <p:nvPr/>
        </p:nvSpPr>
        <p:spPr>
          <a:xfrm flipH="1" flipV="1">
            <a:off x="9489504" y="6288002"/>
            <a:ext cx="178532" cy="25866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구름 9"/>
          <p:cNvSpPr/>
          <p:nvPr/>
        </p:nvSpPr>
        <p:spPr>
          <a:xfrm>
            <a:off x="6681192" y="3212976"/>
            <a:ext cx="1280582" cy="798891"/>
          </a:xfrm>
          <a:prstGeom prst="cloud">
            <a:avLst/>
          </a:prstGeom>
          <a:solidFill>
            <a:schemeClr val="bg1"/>
          </a:solidFill>
          <a:ln>
            <a:noFill/>
          </a:ln>
          <a:scene3d>
            <a:camera prst="isometricOffAxis2Top">
              <a:rot lat="19798834" lon="17728372" rev="4164245"/>
            </a:camera>
            <a:lightRig rig="threePt" dir="t"/>
          </a:scene3d>
          <a:sp3d extrusionH="139700">
            <a:extrusionClr>
              <a:srgbClr val="BEE2F8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7"/>
          <p:cNvGrpSpPr>
            <a:grpSpLocks noChangeAspect="1"/>
          </p:cNvGrpSpPr>
          <p:nvPr/>
        </p:nvGrpSpPr>
        <p:grpSpPr bwMode="auto">
          <a:xfrm>
            <a:off x="6712015" y="3010464"/>
            <a:ext cx="941555" cy="601957"/>
            <a:chOff x="2413" y="-1056"/>
            <a:chExt cx="2243" cy="143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Freeform 20"/>
            <p:cNvSpPr>
              <a:spLocks/>
            </p:cNvSpPr>
            <p:nvPr/>
          </p:nvSpPr>
          <p:spPr bwMode="auto">
            <a:xfrm>
              <a:off x="3466" y="-858"/>
              <a:ext cx="1033" cy="810"/>
            </a:xfrm>
            <a:custGeom>
              <a:avLst/>
              <a:gdLst>
                <a:gd name="T0" fmla="*/ 458 w 3097"/>
                <a:gd name="T1" fmla="*/ 131 h 2430"/>
                <a:gd name="T2" fmla="*/ 518 w 3097"/>
                <a:gd name="T3" fmla="*/ 118 h 2430"/>
                <a:gd name="T4" fmla="*/ 915 w 3097"/>
                <a:gd name="T5" fmla="*/ 52 h 2430"/>
                <a:gd name="T6" fmla="*/ 1189 w 3097"/>
                <a:gd name="T7" fmla="*/ 23 h 2430"/>
                <a:gd name="T8" fmla="*/ 1390 w 3097"/>
                <a:gd name="T9" fmla="*/ 9 h 2430"/>
                <a:gd name="T10" fmla="*/ 1602 w 3097"/>
                <a:gd name="T11" fmla="*/ 0 h 2430"/>
                <a:gd name="T12" fmla="*/ 1821 w 3097"/>
                <a:gd name="T13" fmla="*/ 3 h 2430"/>
                <a:gd name="T14" fmla="*/ 2041 w 3097"/>
                <a:gd name="T15" fmla="*/ 17 h 2430"/>
                <a:gd name="T16" fmla="*/ 2260 w 3097"/>
                <a:gd name="T17" fmla="*/ 45 h 2430"/>
                <a:gd name="T18" fmla="*/ 2472 w 3097"/>
                <a:gd name="T19" fmla="*/ 89 h 2430"/>
                <a:gd name="T20" fmla="*/ 2674 w 3097"/>
                <a:gd name="T21" fmla="*/ 151 h 2430"/>
                <a:gd name="T22" fmla="*/ 2813 w 3097"/>
                <a:gd name="T23" fmla="*/ 213 h 2430"/>
                <a:gd name="T24" fmla="*/ 2901 w 3097"/>
                <a:gd name="T25" fmla="*/ 261 h 2430"/>
                <a:gd name="T26" fmla="*/ 2985 w 3097"/>
                <a:gd name="T27" fmla="*/ 314 h 2430"/>
                <a:gd name="T28" fmla="*/ 3061 w 3097"/>
                <a:gd name="T29" fmla="*/ 375 h 2430"/>
                <a:gd name="T30" fmla="*/ 3097 w 3097"/>
                <a:gd name="T31" fmla="*/ 406 h 2430"/>
                <a:gd name="T32" fmla="*/ 2767 w 3097"/>
                <a:gd name="T33" fmla="*/ 2310 h 2430"/>
                <a:gd name="T34" fmla="*/ 2741 w 3097"/>
                <a:gd name="T35" fmla="*/ 2322 h 2430"/>
                <a:gd name="T36" fmla="*/ 2538 w 3097"/>
                <a:gd name="T37" fmla="*/ 2379 h 2430"/>
                <a:gd name="T38" fmla="*/ 2322 w 3097"/>
                <a:gd name="T39" fmla="*/ 2414 h 2430"/>
                <a:gd name="T40" fmla="*/ 2118 w 3097"/>
                <a:gd name="T41" fmla="*/ 2428 h 2430"/>
                <a:gd name="T42" fmla="*/ 1964 w 3097"/>
                <a:gd name="T43" fmla="*/ 2430 h 2430"/>
                <a:gd name="T44" fmla="*/ 1795 w 3097"/>
                <a:gd name="T45" fmla="*/ 2423 h 2430"/>
                <a:gd name="T46" fmla="*/ 1612 w 3097"/>
                <a:gd name="T47" fmla="*/ 2404 h 2430"/>
                <a:gd name="T48" fmla="*/ 1415 w 3097"/>
                <a:gd name="T49" fmla="*/ 2372 h 2430"/>
                <a:gd name="T50" fmla="*/ 1206 w 3097"/>
                <a:gd name="T51" fmla="*/ 2326 h 2430"/>
                <a:gd name="T52" fmla="*/ 984 w 3097"/>
                <a:gd name="T53" fmla="*/ 2263 h 2430"/>
                <a:gd name="T54" fmla="*/ 751 w 3097"/>
                <a:gd name="T55" fmla="*/ 2181 h 2430"/>
                <a:gd name="T56" fmla="*/ 630 w 3097"/>
                <a:gd name="T57" fmla="*/ 2132 h 2430"/>
                <a:gd name="T58" fmla="*/ 569 w 3097"/>
                <a:gd name="T59" fmla="*/ 2106 h 2430"/>
                <a:gd name="T60" fmla="*/ 461 w 3097"/>
                <a:gd name="T61" fmla="*/ 2050 h 2430"/>
                <a:gd name="T62" fmla="*/ 365 w 3097"/>
                <a:gd name="T63" fmla="*/ 1988 h 2430"/>
                <a:gd name="T64" fmla="*/ 283 w 3097"/>
                <a:gd name="T65" fmla="*/ 1923 h 2430"/>
                <a:gd name="T66" fmla="*/ 212 w 3097"/>
                <a:gd name="T67" fmla="*/ 1854 h 2430"/>
                <a:gd name="T68" fmla="*/ 153 w 3097"/>
                <a:gd name="T69" fmla="*/ 1782 h 2430"/>
                <a:gd name="T70" fmla="*/ 104 w 3097"/>
                <a:gd name="T71" fmla="*/ 1707 h 2430"/>
                <a:gd name="T72" fmla="*/ 67 w 3097"/>
                <a:gd name="T73" fmla="*/ 1629 h 2430"/>
                <a:gd name="T74" fmla="*/ 38 w 3097"/>
                <a:gd name="T75" fmla="*/ 1548 h 2430"/>
                <a:gd name="T76" fmla="*/ 18 w 3097"/>
                <a:gd name="T77" fmla="*/ 1468 h 2430"/>
                <a:gd name="T78" fmla="*/ 5 w 3097"/>
                <a:gd name="T79" fmla="*/ 1384 h 2430"/>
                <a:gd name="T80" fmla="*/ 0 w 3097"/>
                <a:gd name="T81" fmla="*/ 1301 h 2430"/>
                <a:gd name="T82" fmla="*/ 5 w 3097"/>
                <a:gd name="T83" fmla="*/ 1175 h 2430"/>
                <a:gd name="T84" fmla="*/ 32 w 3097"/>
                <a:gd name="T85" fmla="*/ 1008 h 2430"/>
                <a:gd name="T86" fmla="*/ 78 w 3097"/>
                <a:gd name="T87" fmla="*/ 847 h 2430"/>
                <a:gd name="T88" fmla="*/ 136 w 3097"/>
                <a:gd name="T89" fmla="*/ 693 h 2430"/>
                <a:gd name="T90" fmla="*/ 201 w 3097"/>
                <a:gd name="T91" fmla="*/ 550 h 2430"/>
                <a:gd name="T92" fmla="*/ 268 w 3097"/>
                <a:gd name="T93" fmla="*/ 424 h 2430"/>
                <a:gd name="T94" fmla="*/ 424 w 3097"/>
                <a:gd name="T95" fmla="*/ 177 h 2430"/>
                <a:gd name="T96" fmla="*/ 458 w 3097"/>
                <a:gd name="T97" fmla="*/ 131 h 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97" h="2430">
                  <a:moveTo>
                    <a:pt x="458" y="131"/>
                  </a:moveTo>
                  <a:lnTo>
                    <a:pt x="518" y="118"/>
                  </a:lnTo>
                  <a:lnTo>
                    <a:pt x="915" y="52"/>
                  </a:lnTo>
                  <a:lnTo>
                    <a:pt x="1189" y="23"/>
                  </a:lnTo>
                  <a:lnTo>
                    <a:pt x="1390" y="9"/>
                  </a:lnTo>
                  <a:lnTo>
                    <a:pt x="1602" y="0"/>
                  </a:lnTo>
                  <a:lnTo>
                    <a:pt x="1821" y="3"/>
                  </a:lnTo>
                  <a:lnTo>
                    <a:pt x="2041" y="17"/>
                  </a:lnTo>
                  <a:lnTo>
                    <a:pt x="2260" y="45"/>
                  </a:lnTo>
                  <a:lnTo>
                    <a:pt x="2472" y="89"/>
                  </a:lnTo>
                  <a:lnTo>
                    <a:pt x="2674" y="151"/>
                  </a:lnTo>
                  <a:lnTo>
                    <a:pt x="2813" y="213"/>
                  </a:lnTo>
                  <a:lnTo>
                    <a:pt x="2901" y="261"/>
                  </a:lnTo>
                  <a:lnTo>
                    <a:pt x="2985" y="314"/>
                  </a:lnTo>
                  <a:lnTo>
                    <a:pt x="3061" y="375"/>
                  </a:lnTo>
                  <a:lnTo>
                    <a:pt x="3097" y="406"/>
                  </a:lnTo>
                  <a:lnTo>
                    <a:pt x="2767" y="2310"/>
                  </a:lnTo>
                  <a:lnTo>
                    <a:pt x="2741" y="2322"/>
                  </a:lnTo>
                  <a:lnTo>
                    <a:pt x="2538" y="2379"/>
                  </a:lnTo>
                  <a:lnTo>
                    <a:pt x="2322" y="2414"/>
                  </a:lnTo>
                  <a:lnTo>
                    <a:pt x="2118" y="2428"/>
                  </a:lnTo>
                  <a:lnTo>
                    <a:pt x="1964" y="2430"/>
                  </a:lnTo>
                  <a:lnTo>
                    <a:pt x="1795" y="2423"/>
                  </a:lnTo>
                  <a:lnTo>
                    <a:pt x="1612" y="2404"/>
                  </a:lnTo>
                  <a:lnTo>
                    <a:pt x="1415" y="2372"/>
                  </a:lnTo>
                  <a:lnTo>
                    <a:pt x="1206" y="2326"/>
                  </a:lnTo>
                  <a:lnTo>
                    <a:pt x="984" y="2263"/>
                  </a:lnTo>
                  <a:lnTo>
                    <a:pt x="751" y="2181"/>
                  </a:lnTo>
                  <a:lnTo>
                    <a:pt x="630" y="2132"/>
                  </a:lnTo>
                  <a:lnTo>
                    <a:pt x="569" y="2106"/>
                  </a:lnTo>
                  <a:lnTo>
                    <a:pt x="461" y="2050"/>
                  </a:lnTo>
                  <a:lnTo>
                    <a:pt x="365" y="1988"/>
                  </a:lnTo>
                  <a:lnTo>
                    <a:pt x="283" y="1923"/>
                  </a:lnTo>
                  <a:lnTo>
                    <a:pt x="212" y="1854"/>
                  </a:lnTo>
                  <a:lnTo>
                    <a:pt x="153" y="1782"/>
                  </a:lnTo>
                  <a:lnTo>
                    <a:pt x="104" y="1707"/>
                  </a:lnTo>
                  <a:lnTo>
                    <a:pt x="67" y="1629"/>
                  </a:lnTo>
                  <a:lnTo>
                    <a:pt x="38" y="1548"/>
                  </a:lnTo>
                  <a:lnTo>
                    <a:pt x="18" y="1468"/>
                  </a:lnTo>
                  <a:lnTo>
                    <a:pt x="5" y="1384"/>
                  </a:lnTo>
                  <a:lnTo>
                    <a:pt x="0" y="1301"/>
                  </a:lnTo>
                  <a:lnTo>
                    <a:pt x="5" y="1175"/>
                  </a:lnTo>
                  <a:lnTo>
                    <a:pt x="32" y="1008"/>
                  </a:lnTo>
                  <a:lnTo>
                    <a:pt x="78" y="847"/>
                  </a:lnTo>
                  <a:lnTo>
                    <a:pt x="136" y="693"/>
                  </a:lnTo>
                  <a:lnTo>
                    <a:pt x="201" y="550"/>
                  </a:lnTo>
                  <a:lnTo>
                    <a:pt x="268" y="424"/>
                  </a:lnTo>
                  <a:lnTo>
                    <a:pt x="424" y="177"/>
                  </a:lnTo>
                  <a:lnTo>
                    <a:pt x="458" y="131"/>
                  </a:lnTo>
                  <a:close/>
                </a:path>
              </a:pathLst>
            </a:custGeom>
            <a:solidFill>
              <a:srgbClr val="F5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3506" y="-858"/>
              <a:ext cx="993" cy="397"/>
            </a:xfrm>
            <a:custGeom>
              <a:avLst/>
              <a:gdLst>
                <a:gd name="T0" fmla="*/ 338 w 2977"/>
                <a:gd name="T1" fmla="*/ 131 h 1191"/>
                <a:gd name="T2" fmla="*/ 398 w 2977"/>
                <a:gd name="T3" fmla="*/ 118 h 1191"/>
                <a:gd name="T4" fmla="*/ 795 w 2977"/>
                <a:gd name="T5" fmla="*/ 52 h 1191"/>
                <a:gd name="T6" fmla="*/ 1069 w 2977"/>
                <a:gd name="T7" fmla="*/ 23 h 1191"/>
                <a:gd name="T8" fmla="*/ 1270 w 2977"/>
                <a:gd name="T9" fmla="*/ 9 h 1191"/>
                <a:gd name="T10" fmla="*/ 1482 w 2977"/>
                <a:gd name="T11" fmla="*/ 0 h 1191"/>
                <a:gd name="T12" fmla="*/ 1701 w 2977"/>
                <a:gd name="T13" fmla="*/ 3 h 1191"/>
                <a:gd name="T14" fmla="*/ 1921 w 2977"/>
                <a:gd name="T15" fmla="*/ 17 h 1191"/>
                <a:gd name="T16" fmla="*/ 2140 w 2977"/>
                <a:gd name="T17" fmla="*/ 45 h 1191"/>
                <a:gd name="T18" fmla="*/ 2352 w 2977"/>
                <a:gd name="T19" fmla="*/ 89 h 1191"/>
                <a:gd name="T20" fmla="*/ 2554 w 2977"/>
                <a:gd name="T21" fmla="*/ 151 h 1191"/>
                <a:gd name="T22" fmla="*/ 2693 w 2977"/>
                <a:gd name="T23" fmla="*/ 213 h 1191"/>
                <a:gd name="T24" fmla="*/ 2781 w 2977"/>
                <a:gd name="T25" fmla="*/ 261 h 1191"/>
                <a:gd name="T26" fmla="*/ 2865 w 2977"/>
                <a:gd name="T27" fmla="*/ 314 h 1191"/>
                <a:gd name="T28" fmla="*/ 2941 w 2977"/>
                <a:gd name="T29" fmla="*/ 375 h 1191"/>
                <a:gd name="T30" fmla="*/ 2977 w 2977"/>
                <a:gd name="T31" fmla="*/ 406 h 1191"/>
                <a:gd name="T32" fmla="*/ 2842 w 2977"/>
                <a:gd name="T33" fmla="*/ 1191 h 1191"/>
                <a:gd name="T34" fmla="*/ 2747 w 2977"/>
                <a:gd name="T35" fmla="*/ 1191 h 1191"/>
                <a:gd name="T36" fmla="*/ 2150 w 2977"/>
                <a:gd name="T37" fmla="*/ 1175 h 1191"/>
                <a:gd name="T38" fmla="*/ 1628 w 2977"/>
                <a:gd name="T39" fmla="*/ 1149 h 1191"/>
                <a:gd name="T40" fmla="*/ 1216 w 2977"/>
                <a:gd name="T41" fmla="*/ 1116 h 1191"/>
                <a:gd name="T42" fmla="*/ 948 w 2977"/>
                <a:gd name="T43" fmla="*/ 1088 h 1191"/>
                <a:gd name="T44" fmla="*/ 696 w 2977"/>
                <a:gd name="T45" fmla="*/ 1053 h 1191"/>
                <a:gd name="T46" fmla="*/ 470 w 2977"/>
                <a:gd name="T47" fmla="*/ 1010 h 1191"/>
                <a:gd name="T48" fmla="*/ 277 w 2977"/>
                <a:gd name="T49" fmla="*/ 961 h 1191"/>
                <a:gd name="T50" fmla="*/ 161 w 2977"/>
                <a:gd name="T51" fmla="*/ 918 h 1191"/>
                <a:gd name="T52" fmla="*/ 99 w 2977"/>
                <a:gd name="T53" fmla="*/ 886 h 1191"/>
                <a:gd name="T54" fmla="*/ 52 w 2977"/>
                <a:gd name="T55" fmla="*/ 851 h 1191"/>
                <a:gd name="T56" fmla="*/ 19 w 2977"/>
                <a:gd name="T57" fmla="*/ 815 h 1191"/>
                <a:gd name="T58" fmla="*/ 0 w 2977"/>
                <a:gd name="T59" fmla="*/ 776 h 1191"/>
                <a:gd name="T60" fmla="*/ 0 w 2977"/>
                <a:gd name="T61" fmla="*/ 736 h 1191"/>
                <a:gd name="T62" fmla="*/ 7 w 2977"/>
                <a:gd name="T63" fmla="*/ 715 h 1191"/>
                <a:gd name="T64" fmla="*/ 60 w 2977"/>
                <a:gd name="T65" fmla="*/ 592 h 1191"/>
                <a:gd name="T66" fmla="*/ 173 w 2977"/>
                <a:gd name="T67" fmla="*/ 382 h 1191"/>
                <a:gd name="T68" fmla="*/ 314 w 2977"/>
                <a:gd name="T69" fmla="*/ 163 h 1191"/>
                <a:gd name="T70" fmla="*/ 338 w 2977"/>
                <a:gd name="T71" fmla="*/ 131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77" h="1191">
                  <a:moveTo>
                    <a:pt x="338" y="131"/>
                  </a:moveTo>
                  <a:lnTo>
                    <a:pt x="398" y="118"/>
                  </a:lnTo>
                  <a:lnTo>
                    <a:pt x="795" y="52"/>
                  </a:lnTo>
                  <a:lnTo>
                    <a:pt x="1069" y="23"/>
                  </a:lnTo>
                  <a:lnTo>
                    <a:pt x="1270" y="9"/>
                  </a:lnTo>
                  <a:lnTo>
                    <a:pt x="1482" y="0"/>
                  </a:lnTo>
                  <a:lnTo>
                    <a:pt x="1701" y="3"/>
                  </a:lnTo>
                  <a:lnTo>
                    <a:pt x="1921" y="17"/>
                  </a:lnTo>
                  <a:lnTo>
                    <a:pt x="2140" y="45"/>
                  </a:lnTo>
                  <a:lnTo>
                    <a:pt x="2352" y="89"/>
                  </a:lnTo>
                  <a:lnTo>
                    <a:pt x="2554" y="151"/>
                  </a:lnTo>
                  <a:lnTo>
                    <a:pt x="2693" y="213"/>
                  </a:lnTo>
                  <a:lnTo>
                    <a:pt x="2781" y="261"/>
                  </a:lnTo>
                  <a:lnTo>
                    <a:pt x="2865" y="314"/>
                  </a:lnTo>
                  <a:lnTo>
                    <a:pt x="2941" y="375"/>
                  </a:lnTo>
                  <a:lnTo>
                    <a:pt x="2977" y="406"/>
                  </a:lnTo>
                  <a:lnTo>
                    <a:pt x="2842" y="1191"/>
                  </a:lnTo>
                  <a:lnTo>
                    <a:pt x="2747" y="1191"/>
                  </a:lnTo>
                  <a:lnTo>
                    <a:pt x="2150" y="1175"/>
                  </a:lnTo>
                  <a:lnTo>
                    <a:pt x="1628" y="1149"/>
                  </a:lnTo>
                  <a:lnTo>
                    <a:pt x="1216" y="1116"/>
                  </a:lnTo>
                  <a:lnTo>
                    <a:pt x="948" y="1088"/>
                  </a:lnTo>
                  <a:lnTo>
                    <a:pt x="696" y="1053"/>
                  </a:lnTo>
                  <a:lnTo>
                    <a:pt x="470" y="1010"/>
                  </a:lnTo>
                  <a:lnTo>
                    <a:pt x="277" y="961"/>
                  </a:lnTo>
                  <a:lnTo>
                    <a:pt x="161" y="918"/>
                  </a:lnTo>
                  <a:lnTo>
                    <a:pt x="99" y="886"/>
                  </a:lnTo>
                  <a:lnTo>
                    <a:pt x="52" y="851"/>
                  </a:lnTo>
                  <a:lnTo>
                    <a:pt x="19" y="815"/>
                  </a:lnTo>
                  <a:lnTo>
                    <a:pt x="0" y="776"/>
                  </a:lnTo>
                  <a:lnTo>
                    <a:pt x="0" y="736"/>
                  </a:lnTo>
                  <a:lnTo>
                    <a:pt x="7" y="715"/>
                  </a:lnTo>
                  <a:lnTo>
                    <a:pt x="60" y="592"/>
                  </a:lnTo>
                  <a:lnTo>
                    <a:pt x="173" y="382"/>
                  </a:lnTo>
                  <a:lnTo>
                    <a:pt x="314" y="163"/>
                  </a:lnTo>
                  <a:lnTo>
                    <a:pt x="338" y="13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2881" y="-566"/>
              <a:ext cx="358" cy="778"/>
            </a:xfrm>
            <a:custGeom>
              <a:avLst/>
              <a:gdLst>
                <a:gd name="T0" fmla="*/ 988 w 1076"/>
                <a:gd name="T1" fmla="*/ 11 h 2334"/>
                <a:gd name="T2" fmla="*/ 998 w 1076"/>
                <a:gd name="T3" fmla="*/ 14 h 2334"/>
                <a:gd name="T4" fmla="*/ 1014 w 1076"/>
                <a:gd name="T5" fmla="*/ 27 h 2334"/>
                <a:gd name="T6" fmla="*/ 1034 w 1076"/>
                <a:gd name="T7" fmla="*/ 59 h 2334"/>
                <a:gd name="T8" fmla="*/ 1055 w 1076"/>
                <a:gd name="T9" fmla="*/ 124 h 2334"/>
                <a:gd name="T10" fmla="*/ 1068 w 1076"/>
                <a:gd name="T11" fmla="*/ 210 h 2334"/>
                <a:gd name="T12" fmla="*/ 1076 w 1076"/>
                <a:gd name="T13" fmla="*/ 373 h 2334"/>
                <a:gd name="T14" fmla="*/ 1068 w 1076"/>
                <a:gd name="T15" fmla="*/ 641 h 2334"/>
                <a:gd name="T16" fmla="*/ 1042 w 1076"/>
                <a:gd name="T17" fmla="*/ 940 h 2334"/>
                <a:gd name="T18" fmla="*/ 1007 w 1076"/>
                <a:gd name="T19" fmla="*/ 1244 h 2334"/>
                <a:gd name="T20" fmla="*/ 965 w 1076"/>
                <a:gd name="T21" fmla="*/ 1526 h 2334"/>
                <a:gd name="T22" fmla="*/ 925 w 1076"/>
                <a:gd name="T23" fmla="*/ 1763 h 2334"/>
                <a:gd name="T24" fmla="*/ 906 w 1076"/>
                <a:gd name="T25" fmla="*/ 1850 h 2334"/>
                <a:gd name="T26" fmla="*/ 888 w 1076"/>
                <a:gd name="T27" fmla="*/ 1930 h 2334"/>
                <a:gd name="T28" fmla="*/ 849 w 1076"/>
                <a:gd name="T29" fmla="*/ 2059 h 2334"/>
                <a:gd name="T30" fmla="*/ 807 w 1076"/>
                <a:gd name="T31" fmla="*/ 2157 h 2334"/>
                <a:gd name="T32" fmla="*/ 767 w 1076"/>
                <a:gd name="T33" fmla="*/ 2231 h 2334"/>
                <a:gd name="T34" fmla="*/ 710 w 1076"/>
                <a:gd name="T35" fmla="*/ 2300 h 2334"/>
                <a:gd name="T36" fmla="*/ 663 w 1076"/>
                <a:gd name="T37" fmla="*/ 2333 h 2334"/>
                <a:gd name="T38" fmla="*/ 658 w 1076"/>
                <a:gd name="T39" fmla="*/ 2334 h 2334"/>
                <a:gd name="T40" fmla="*/ 45 w 1076"/>
                <a:gd name="T41" fmla="*/ 2264 h 2334"/>
                <a:gd name="T42" fmla="*/ 32 w 1076"/>
                <a:gd name="T43" fmla="*/ 2257 h 2334"/>
                <a:gd name="T44" fmla="*/ 13 w 1076"/>
                <a:gd name="T45" fmla="*/ 2242 h 2334"/>
                <a:gd name="T46" fmla="*/ 3 w 1076"/>
                <a:gd name="T47" fmla="*/ 2226 h 2334"/>
                <a:gd name="T48" fmla="*/ 0 w 1076"/>
                <a:gd name="T49" fmla="*/ 2208 h 2334"/>
                <a:gd name="T50" fmla="*/ 9 w 1076"/>
                <a:gd name="T51" fmla="*/ 2180 h 2334"/>
                <a:gd name="T52" fmla="*/ 39 w 1076"/>
                <a:gd name="T53" fmla="*/ 2143 h 2334"/>
                <a:gd name="T54" fmla="*/ 150 w 1076"/>
                <a:gd name="T55" fmla="*/ 2059 h 2334"/>
                <a:gd name="T56" fmla="*/ 186 w 1076"/>
                <a:gd name="T57" fmla="*/ 2041 h 2334"/>
                <a:gd name="T58" fmla="*/ 211 w 1076"/>
                <a:gd name="T59" fmla="*/ 2025 h 2334"/>
                <a:gd name="T60" fmla="*/ 252 w 1076"/>
                <a:gd name="T61" fmla="*/ 1974 h 2334"/>
                <a:gd name="T62" fmla="*/ 288 w 1076"/>
                <a:gd name="T63" fmla="*/ 1899 h 2334"/>
                <a:gd name="T64" fmla="*/ 319 w 1076"/>
                <a:gd name="T65" fmla="*/ 1803 h 2334"/>
                <a:gd name="T66" fmla="*/ 356 w 1076"/>
                <a:gd name="T67" fmla="*/ 1632 h 2334"/>
                <a:gd name="T68" fmla="*/ 386 w 1076"/>
                <a:gd name="T69" fmla="*/ 1358 h 2334"/>
                <a:gd name="T70" fmla="*/ 401 w 1076"/>
                <a:gd name="T71" fmla="*/ 1066 h 2334"/>
                <a:gd name="T72" fmla="*/ 402 w 1076"/>
                <a:gd name="T73" fmla="*/ 779 h 2334"/>
                <a:gd name="T74" fmla="*/ 392 w 1076"/>
                <a:gd name="T75" fmla="*/ 525 h 2334"/>
                <a:gd name="T76" fmla="*/ 375 w 1076"/>
                <a:gd name="T77" fmla="*/ 331 h 2334"/>
                <a:gd name="T78" fmla="*/ 363 w 1076"/>
                <a:gd name="T79" fmla="*/ 271 h 2334"/>
                <a:gd name="T80" fmla="*/ 376 w 1076"/>
                <a:gd name="T81" fmla="*/ 260 h 2334"/>
                <a:gd name="T82" fmla="*/ 496 w 1076"/>
                <a:gd name="T83" fmla="*/ 170 h 2334"/>
                <a:gd name="T84" fmla="*/ 637 w 1076"/>
                <a:gd name="T85" fmla="*/ 86 h 2334"/>
                <a:gd name="T86" fmla="*/ 739 w 1076"/>
                <a:gd name="T87" fmla="*/ 39 h 2334"/>
                <a:gd name="T88" fmla="*/ 844 w 1076"/>
                <a:gd name="T89" fmla="*/ 7 h 2334"/>
                <a:gd name="T90" fmla="*/ 919 w 1076"/>
                <a:gd name="T91" fmla="*/ 0 h 2334"/>
                <a:gd name="T92" fmla="*/ 967 w 1076"/>
                <a:gd name="T93" fmla="*/ 4 h 2334"/>
                <a:gd name="T94" fmla="*/ 988 w 1076"/>
                <a:gd name="T95" fmla="*/ 11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6" h="2334">
                  <a:moveTo>
                    <a:pt x="988" y="11"/>
                  </a:moveTo>
                  <a:lnTo>
                    <a:pt x="998" y="14"/>
                  </a:lnTo>
                  <a:lnTo>
                    <a:pt x="1014" y="27"/>
                  </a:lnTo>
                  <a:lnTo>
                    <a:pt x="1034" y="59"/>
                  </a:lnTo>
                  <a:lnTo>
                    <a:pt x="1055" y="124"/>
                  </a:lnTo>
                  <a:lnTo>
                    <a:pt x="1068" y="210"/>
                  </a:lnTo>
                  <a:lnTo>
                    <a:pt x="1076" y="373"/>
                  </a:lnTo>
                  <a:lnTo>
                    <a:pt x="1068" y="641"/>
                  </a:lnTo>
                  <a:lnTo>
                    <a:pt x="1042" y="940"/>
                  </a:lnTo>
                  <a:lnTo>
                    <a:pt x="1007" y="1244"/>
                  </a:lnTo>
                  <a:lnTo>
                    <a:pt x="965" y="1526"/>
                  </a:lnTo>
                  <a:lnTo>
                    <a:pt x="925" y="1763"/>
                  </a:lnTo>
                  <a:lnTo>
                    <a:pt x="906" y="1850"/>
                  </a:lnTo>
                  <a:lnTo>
                    <a:pt x="888" y="1930"/>
                  </a:lnTo>
                  <a:lnTo>
                    <a:pt x="849" y="2059"/>
                  </a:lnTo>
                  <a:lnTo>
                    <a:pt x="807" y="2157"/>
                  </a:lnTo>
                  <a:lnTo>
                    <a:pt x="767" y="2231"/>
                  </a:lnTo>
                  <a:lnTo>
                    <a:pt x="710" y="2300"/>
                  </a:lnTo>
                  <a:lnTo>
                    <a:pt x="663" y="2333"/>
                  </a:lnTo>
                  <a:lnTo>
                    <a:pt x="658" y="2334"/>
                  </a:lnTo>
                  <a:lnTo>
                    <a:pt x="45" y="2264"/>
                  </a:lnTo>
                  <a:lnTo>
                    <a:pt x="32" y="2257"/>
                  </a:lnTo>
                  <a:lnTo>
                    <a:pt x="13" y="2242"/>
                  </a:lnTo>
                  <a:lnTo>
                    <a:pt x="3" y="2226"/>
                  </a:lnTo>
                  <a:lnTo>
                    <a:pt x="0" y="2208"/>
                  </a:lnTo>
                  <a:lnTo>
                    <a:pt x="9" y="2180"/>
                  </a:lnTo>
                  <a:lnTo>
                    <a:pt x="39" y="2143"/>
                  </a:lnTo>
                  <a:lnTo>
                    <a:pt x="150" y="2059"/>
                  </a:lnTo>
                  <a:lnTo>
                    <a:pt x="186" y="2041"/>
                  </a:lnTo>
                  <a:lnTo>
                    <a:pt x="211" y="2025"/>
                  </a:lnTo>
                  <a:lnTo>
                    <a:pt x="252" y="1974"/>
                  </a:lnTo>
                  <a:lnTo>
                    <a:pt x="288" y="1899"/>
                  </a:lnTo>
                  <a:lnTo>
                    <a:pt x="319" y="1803"/>
                  </a:lnTo>
                  <a:lnTo>
                    <a:pt x="356" y="1632"/>
                  </a:lnTo>
                  <a:lnTo>
                    <a:pt x="386" y="1358"/>
                  </a:lnTo>
                  <a:lnTo>
                    <a:pt x="401" y="1066"/>
                  </a:lnTo>
                  <a:lnTo>
                    <a:pt x="402" y="779"/>
                  </a:lnTo>
                  <a:lnTo>
                    <a:pt x="392" y="525"/>
                  </a:lnTo>
                  <a:lnTo>
                    <a:pt x="375" y="331"/>
                  </a:lnTo>
                  <a:lnTo>
                    <a:pt x="363" y="271"/>
                  </a:lnTo>
                  <a:lnTo>
                    <a:pt x="376" y="260"/>
                  </a:lnTo>
                  <a:lnTo>
                    <a:pt x="496" y="170"/>
                  </a:lnTo>
                  <a:lnTo>
                    <a:pt x="637" y="86"/>
                  </a:lnTo>
                  <a:lnTo>
                    <a:pt x="739" y="39"/>
                  </a:lnTo>
                  <a:lnTo>
                    <a:pt x="844" y="7"/>
                  </a:lnTo>
                  <a:lnTo>
                    <a:pt x="919" y="0"/>
                  </a:lnTo>
                  <a:lnTo>
                    <a:pt x="967" y="4"/>
                  </a:lnTo>
                  <a:lnTo>
                    <a:pt x="988" y="11"/>
                  </a:lnTo>
                  <a:close/>
                </a:path>
              </a:pathLst>
            </a:custGeom>
            <a:solidFill>
              <a:srgbClr val="DCDC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2428" y="-956"/>
              <a:ext cx="1361" cy="1243"/>
            </a:xfrm>
            <a:custGeom>
              <a:avLst/>
              <a:gdLst>
                <a:gd name="T0" fmla="*/ 3440 w 4083"/>
                <a:gd name="T1" fmla="*/ 411 h 3729"/>
                <a:gd name="T2" fmla="*/ 2873 w 4083"/>
                <a:gd name="T3" fmla="*/ 296 h 3729"/>
                <a:gd name="T4" fmla="*/ 2243 w 4083"/>
                <a:gd name="T5" fmla="*/ 114 h 3729"/>
                <a:gd name="T6" fmla="*/ 1910 w 4083"/>
                <a:gd name="T7" fmla="*/ 0 h 3729"/>
                <a:gd name="T8" fmla="*/ 1821 w 4083"/>
                <a:gd name="T9" fmla="*/ 118 h 3729"/>
                <a:gd name="T10" fmla="*/ 1639 w 4083"/>
                <a:gd name="T11" fmla="*/ 306 h 3729"/>
                <a:gd name="T12" fmla="*/ 1425 w 4083"/>
                <a:gd name="T13" fmla="*/ 461 h 3729"/>
                <a:gd name="T14" fmla="*/ 1286 w 4083"/>
                <a:gd name="T15" fmla="*/ 522 h 3729"/>
                <a:gd name="T16" fmla="*/ 1178 w 4083"/>
                <a:gd name="T17" fmla="*/ 543 h 3729"/>
                <a:gd name="T18" fmla="*/ 931 w 4083"/>
                <a:gd name="T19" fmla="*/ 546 h 3729"/>
                <a:gd name="T20" fmla="*/ 619 w 4083"/>
                <a:gd name="T21" fmla="*/ 491 h 3729"/>
                <a:gd name="T22" fmla="*/ 223 w 4083"/>
                <a:gd name="T23" fmla="*/ 373 h 3729"/>
                <a:gd name="T24" fmla="*/ 69 w 4083"/>
                <a:gd name="T25" fmla="*/ 337 h 3729"/>
                <a:gd name="T26" fmla="*/ 33 w 4083"/>
                <a:gd name="T27" fmla="*/ 343 h 3729"/>
                <a:gd name="T28" fmla="*/ 7 w 4083"/>
                <a:gd name="T29" fmla="*/ 381 h 3729"/>
                <a:gd name="T30" fmla="*/ 6 w 4083"/>
                <a:gd name="T31" fmla="*/ 481 h 3729"/>
                <a:gd name="T32" fmla="*/ 20 w 4083"/>
                <a:gd name="T33" fmla="*/ 519 h 3729"/>
                <a:gd name="T34" fmla="*/ 86 w 4083"/>
                <a:gd name="T35" fmla="*/ 568 h 3729"/>
                <a:gd name="T36" fmla="*/ 553 w 4083"/>
                <a:gd name="T37" fmla="*/ 726 h 3729"/>
                <a:gd name="T38" fmla="*/ 1132 w 4083"/>
                <a:gd name="T39" fmla="*/ 909 h 3729"/>
                <a:gd name="T40" fmla="*/ 1410 w 4083"/>
                <a:gd name="T41" fmla="*/ 1194 h 3729"/>
                <a:gd name="T42" fmla="*/ 1695 w 4083"/>
                <a:gd name="T43" fmla="*/ 1508 h 3729"/>
                <a:gd name="T44" fmla="*/ 1764 w 4083"/>
                <a:gd name="T45" fmla="*/ 1564 h 3729"/>
                <a:gd name="T46" fmla="*/ 2322 w 4083"/>
                <a:gd name="T47" fmla="*/ 1870 h 3729"/>
                <a:gd name="T48" fmla="*/ 2832 w 4083"/>
                <a:gd name="T49" fmla="*/ 2201 h 3729"/>
                <a:gd name="T50" fmla="*/ 3009 w 4083"/>
                <a:gd name="T51" fmla="*/ 2352 h 3729"/>
                <a:gd name="T52" fmla="*/ 3084 w 4083"/>
                <a:gd name="T53" fmla="*/ 2456 h 3729"/>
                <a:gd name="T54" fmla="*/ 3101 w 4083"/>
                <a:gd name="T55" fmla="*/ 2534 h 3729"/>
                <a:gd name="T56" fmla="*/ 3123 w 4083"/>
                <a:gd name="T57" fmla="*/ 2799 h 3729"/>
                <a:gd name="T58" fmla="*/ 3098 w 4083"/>
                <a:gd name="T59" fmla="*/ 3084 h 3729"/>
                <a:gd name="T60" fmla="*/ 3025 w 4083"/>
                <a:gd name="T61" fmla="*/ 3297 h 3729"/>
                <a:gd name="T62" fmla="*/ 2956 w 4083"/>
                <a:gd name="T63" fmla="*/ 3388 h 3729"/>
                <a:gd name="T64" fmla="*/ 2889 w 4083"/>
                <a:gd name="T65" fmla="*/ 3434 h 3729"/>
                <a:gd name="T66" fmla="*/ 2741 w 4083"/>
                <a:gd name="T67" fmla="*/ 3538 h 3729"/>
                <a:gd name="T68" fmla="*/ 2704 w 4083"/>
                <a:gd name="T69" fmla="*/ 3602 h 3729"/>
                <a:gd name="T70" fmla="*/ 2715 w 4083"/>
                <a:gd name="T71" fmla="*/ 3637 h 3729"/>
                <a:gd name="T72" fmla="*/ 2748 w 4083"/>
                <a:gd name="T73" fmla="*/ 3659 h 3729"/>
                <a:gd name="T74" fmla="*/ 3366 w 4083"/>
                <a:gd name="T75" fmla="*/ 3728 h 3729"/>
                <a:gd name="T76" fmla="*/ 3470 w 4083"/>
                <a:gd name="T77" fmla="*/ 3624 h 3729"/>
                <a:gd name="T78" fmla="*/ 3552 w 4083"/>
                <a:gd name="T79" fmla="*/ 3453 h 3729"/>
                <a:gd name="T80" fmla="*/ 3609 w 4083"/>
                <a:gd name="T81" fmla="*/ 3245 h 3729"/>
                <a:gd name="T82" fmla="*/ 3709 w 4083"/>
                <a:gd name="T83" fmla="*/ 2728 h 3729"/>
                <a:gd name="T84" fmla="*/ 3743 w 4083"/>
                <a:gd name="T85" fmla="*/ 2426 h 3729"/>
                <a:gd name="T86" fmla="*/ 3853 w 4083"/>
                <a:gd name="T87" fmla="*/ 2444 h 3729"/>
                <a:gd name="T88" fmla="*/ 3961 w 4083"/>
                <a:gd name="T89" fmla="*/ 2423 h 3729"/>
                <a:gd name="T90" fmla="*/ 4033 w 4083"/>
                <a:gd name="T91" fmla="*/ 2355 h 3729"/>
                <a:gd name="T92" fmla="*/ 4072 w 4083"/>
                <a:gd name="T93" fmla="*/ 2249 h 3729"/>
                <a:gd name="T94" fmla="*/ 4078 w 4083"/>
                <a:gd name="T95" fmla="*/ 1988 h 3729"/>
                <a:gd name="T96" fmla="*/ 4006 w 4083"/>
                <a:gd name="T97" fmla="*/ 1616 h 3729"/>
                <a:gd name="T98" fmla="*/ 3785 w 4083"/>
                <a:gd name="T99" fmla="*/ 935 h 3729"/>
                <a:gd name="T100" fmla="*/ 3573 w 4083"/>
                <a:gd name="T101" fmla="*/ 425 h 3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83" h="3729">
                  <a:moveTo>
                    <a:pt x="3573" y="425"/>
                  </a:moveTo>
                  <a:lnTo>
                    <a:pt x="3440" y="411"/>
                  </a:lnTo>
                  <a:lnTo>
                    <a:pt x="3157" y="360"/>
                  </a:lnTo>
                  <a:lnTo>
                    <a:pt x="2873" y="296"/>
                  </a:lnTo>
                  <a:lnTo>
                    <a:pt x="2603" y="224"/>
                  </a:lnTo>
                  <a:lnTo>
                    <a:pt x="2243" y="114"/>
                  </a:lnTo>
                  <a:lnTo>
                    <a:pt x="1940" y="12"/>
                  </a:lnTo>
                  <a:lnTo>
                    <a:pt x="1910" y="0"/>
                  </a:lnTo>
                  <a:lnTo>
                    <a:pt x="1900" y="16"/>
                  </a:lnTo>
                  <a:lnTo>
                    <a:pt x="1821" y="118"/>
                  </a:lnTo>
                  <a:lnTo>
                    <a:pt x="1740" y="208"/>
                  </a:lnTo>
                  <a:lnTo>
                    <a:pt x="1639" y="306"/>
                  </a:lnTo>
                  <a:lnTo>
                    <a:pt x="1521" y="401"/>
                  </a:lnTo>
                  <a:lnTo>
                    <a:pt x="1425" y="461"/>
                  </a:lnTo>
                  <a:lnTo>
                    <a:pt x="1357" y="494"/>
                  </a:lnTo>
                  <a:lnTo>
                    <a:pt x="1286" y="522"/>
                  </a:lnTo>
                  <a:lnTo>
                    <a:pt x="1216" y="539"/>
                  </a:lnTo>
                  <a:lnTo>
                    <a:pt x="1178" y="543"/>
                  </a:lnTo>
                  <a:lnTo>
                    <a:pt x="1095" y="551"/>
                  </a:lnTo>
                  <a:lnTo>
                    <a:pt x="931" y="546"/>
                  </a:lnTo>
                  <a:lnTo>
                    <a:pt x="772" y="525"/>
                  </a:lnTo>
                  <a:lnTo>
                    <a:pt x="619" y="491"/>
                  </a:lnTo>
                  <a:lnTo>
                    <a:pt x="408" y="431"/>
                  </a:lnTo>
                  <a:lnTo>
                    <a:pt x="223" y="373"/>
                  </a:lnTo>
                  <a:lnTo>
                    <a:pt x="117" y="346"/>
                  </a:lnTo>
                  <a:lnTo>
                    <a:pt x="69" y="337"/>
                  </a:lnTo>
                  <a:lnTo>
                    <a:pt x="56" y="336"/>
                  </a:lnTo>
                  <a:lnTo>
                    <a:pt x="33" y="343"/>
                  </a:lnTo>
                  <a:lnTo>
                    <a:pt x="17" y="358"/>
                  </a:lnTo>
                  <a:lnTo>
                    <a:pt x="7" y="381"/>
                  </a:lnTo>
                  <a:lnTo>
                    <a:pt x="0" y="422"/>
                  </a:lnTo>
                  <a:lnTo>
                    <a:pt x="6" y="481"/>
                  </a:lnTo>
                  <a:lnTo>
                    <a:pt x="14" y="509"/>
                  </a:lnTo>
                  <a:lnTo>
                    <a:pt x="20" y="519"/>
                  </a:lnTo>
                  <a:lnTo>
                    <a:pt x="39" y="538"/>
                  </a:lnTo>
                  <a:lnTo>
                    <a:pt x="86" y="568"/>
                  </a:lnTo>
                  <a:lnTo>
                    <a:pt x="242" y="631"/>
                  </a:lnTo>
                  <a:lnTo>
                    <a:pt x="553" y="726"/>
                  </a:lnTo>
                  <a:lnTo>
                    <a:pt x="932" y="841"/>
                  </a:lnTo>
                  <a:lnTo>
                    <a:pt x="1132" y="909"/>
                  </a:lnTo>
                  <a:lnTo>
                    <a:pt x="1220" y="991"/>
                  </a:lnTo>
                  <a:lnTo>
                    <a:pt x="1410" y="1194"/>
                  </a:lnTo>
                  <a:lnTo>
                    <a:pt x="1589" y="1396"/>
                  </a:lnTo>
                  <a:lnTo>
                    <a:pt x="1695" y="1508"/>
                  </a:lnTo>
                  <a:lnTo>
                    <a:pt x="1747" y="1554"/>
                  </a:lnTo>
                  <a:lnTo>
                    <a:pt x="1764" y="1564"/>
                  </a:lnTo>
                  <a:lnTo>
                    <a:pt x="1913" y="1641"/>
                  </a:lnTo>
                  <a:lnTo>
                    <a:pt x="2322" y="1870"/>
                  </a:lnTo>
                  <a:lnTo>
                    <a:pt x="2643" y="2069"/>
                  </a:lnTo>
                  <a:lnTo>
                    <a:pt x="2832" y="2201"/>
                  </a:lnTo>
                  <a:lnTo>
                    <a:pt x="2947" y="2295"/>
                  </a:lnTo>
                  <a:lnTo>
                    <a:pt x="3009" y="2352"/>
                  </a:lnTo>
                  <a:lnTo>
                    <a:pt x="3055" y="2407"/>
                  </a:lnTo>
                  <a:lnTo>
                    <a:pt x="3084" y="2456"/>
                  </a:lnTo>
                  <a:lnTo>
                    <a:pt x="3090" y="2479"/>
                  </a:lnTo>
                  <a:lnTo>
                    <a:pt x="3101" y="2534"/>
                  </a:lnTo>
                  <a:lnTo>
                    <a:pt x="3115" y="2660"/>
                  </a:lnTo>
                  <a:lnTo>
                    <a:pt x="3123" y="2799"/>
                  </a:lnTo>
                  <a:lnTo>
                    <a:pt x="3117" y="2943"/>
                  </a:lnTo>
                  <a:lnTo>
                    <a:pt x="3098" y="3084"/>
                  </a:lnTo>
                  <a:lnTo>
                    <a:pt x="3064" y="3212"/>
                  </a:lnTo>
                  <a:lnTo>
                    <a:pt x="3025" y="3297"/>
                  </a:lnTo>
                  <a:lnTo>
                    <a:pt x="2993" y="3346"/>
                  </a:lnTo>
                  <a:lnTo>
                    <a:pt x="2956" y="3388"/>
                  </a:lnTo>
                  <a:lnTo>
                    <a:pt x="2914" y="3421"/>
                  </a:lnTo>
                  <a:lnTo>
                    <a:pt x="2889" y="3434"/>
                  </a:lnTo>
                  <a:lnTo>
                    <a:pt x="2853" y="3453"/>
                  </a:lnTo>
                  <a:lnTo>
                    <a:pt x="2741" y="3538"/>
                  </a:lnTo>
                  <a:lnTo>
                    <a:pt x="2712" y="3575"/>
                  </a:lnTo>
                  <a:lnTo>
                    <a:pt x="2704" y="3602"/>
                  </a:lnTo>
                  <a:lnTo>
                    <a:pt x="2706" y="3620"/>
                  </a:lnTo>
                  <a:lnTo>
                    <a:pt x="2715" y="3637"/>
                  </a:lnTo>
                  <a:lnTo>
                    <a:pt x="2734" y="3651"/>
                  </a:lnTo>
                  <a:lnTo>
                    <a:pt x="2748" y="3659"/>
                  </a:lnTo>
                  <a:lnTo>
                    <a:pt x="3362" y="3729"/>
                  </a:lnTo>
                  <a:lnTo>
                    <a:pt x="3366" y="3728"/>
                  </a:lnTo>
                  <a:lnTo>
                    <a:pt x="3414" y="3693"/>
                  </a:lnTo>
                  <a:lnTo>
                    <a:pt x="3470" y="3624"/>
                  </a:lnTo>
                  <a:lnTo>
                    <a:pt x="3510" y="3552"/>
                  </a:lnTo>
                  <a:lnTo>
                    <a:pt x="3552" y="3453"/>
                  </a:lnTo>
                  <a:lnTo>
                    <a:pt x="3591" y="3324"/>
                  </a:lnTo>
                  <a:lnTo>
                    <a:pt x="3609" y="3245"/>
                  </a:lnTo>
                  <a:lnTo>
                    <a:pt x="3651" y="3049"/>
                  </a:lnTo>
                  <a:lnTo>
                    <a:pt x="3709" y="2728"/>
                  </a:lnTo>
                  <a:lnTo>
                    <a:pt x="3736" y="2521"/>
                  </a:lnTo>
                  <a:lnTo>
                    <a:pt x="3743" y="2426"/>
                  </a:lnTo>
                  <a:lnTo>
                    <a:pt x="3784" y="2436"/>
                  </a:lnTo>
                  <a:lnTo>
                    <a:pt x="3853" y="2444"/>
                  </a:lnTo>
                  <a:lnTo>
                    <a:pt x="3912" y="2440"/>
                  </a:lnTo>
                  <a:lnTo>
                    <a:pt x="3961" y="2423"/>
                  </a:lnTo>
                  <a:lnTo>
                    <a:pt x="4001" y="2394"/>
                  </a:lnTo>
                  <a:lnTo>
                    <a:pt x="4033" y="2355"/>
                  </a:lnTo>
                  <a:lnTo>
                    <a:pt x="4056" y="2306"/>
                  </a:lnTo>
                  <a:lnTo>
                    <a:pt x="4072" y="2249"/>
                  </a:lnTo>
                  <a:lnTo>
                    <a:pt x="4083" y="2148"/>
                  </a:lnTo>
                  <a:lnTo>
                    <a:pt x="4078" y="1988"/>
                  </a:lnTo>
                  <a:lnTo>
                    <a:pt x="4050" y="1809"/>
                  </a:lnTo>
                  <a:lnTo>
                    <a:pt x="4006" y="1616"/>
                  </a:lnTo>
                  <a:lnTo>
                    <a:pt x="3919" y="1317"/>
                  </a:lnTo>
                  <a:lnTo>
                    <a:pt x="3785" y="935"/>
                  </a:lnTo>
                  <a:lnTo>
                    <a:pt x="3605" y="496"/>
                  </a:lnTo>
                  <a:lnTo>
                    <a:pt x="3573" y="425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2413" y="-963"/>
              <a:ext cx="46" cy="75"/>
            </a:xfrm>
            <a:custGeom>
              <a:avLst/>
              <a:gdLst>
                <a:gd name="T0" fmla="*/ 103 w 139"/>
                <a:gd name="T1" fmla="*/ 0 h 225"/>
                <a:gd name="T2" fmla="*/ 97 w 139"/>
                <a:gd name="T3" fmla="*/ 2 h 225"/>
                <a:gd name="T4" fmla="*/ 52 w 139"/>
                <a:gd name="T5" fmla="*/ 25 h 225"/>
                <a:gd name="T6" fmla="*/ 16 w 139"/>
                <a:gd name="T7" fmla="*/ 62 h 225"/>
                <a:gd name="T8" fmla="*/ 2 w 139"/>
                <a:gd name="T9" fmla="*/ 97 h 225"/>
                <a:gd name="T10" fmla="*/ 0 w 139"/>
                <a:gd name="T11" fmla="*/ 140 h 225"/>
                <a:gd name="T12" fmla="*/ 19 w 139"/>
                <a:gd name="T13" fmla="*/ 195 h 225"/>
                <a:gd name="T14" fmla="*/ 38 w 139"/>
                <a:gd name="T15" fmla="*/ 225 h 225"/>
                <a:gd name="T16" fmla="*/ 44 w 139"/>
                <a:gd name="T17" fmla="*/ 224 h 225"/>
                <a:gd name="T18" fmla="*/ 87 w 139"/>
                <a:gd name="T19" fmla="*/ 195 h 225"/>
                <a:gd name="T20" fmla="*/ 123 w 139"/>
                <a:gd name="T21" fmla="*/ 153 h 225"/>
                <a:gd name="T22" fmla="*/ 137 w 139"/>
                <a:gd name="T23" fmla="*/ 118 h 225"/>
                <a:gd name="T24" fmla="*/ 139 w 139"/>
                <a:gd name="T25" fmla="*/ 77 h 225"/>
                <a:gd name="T26" fmla="*/ 121 w 139"/>
                <a:gd name="T27" fmla="*/ 28 h 225"/>
                <a:gd name="T28" fmla="*/ 103 w 139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225">
                  <a:moveTo>
                    <a:pt x="103" y="0"/>
                  </a:moveTo>
                  <a:lnTo>
                    <a:pt x="97" y="2"/>
                  </a:lnTo>
                  <a:lnTo>
                    <a:pt x="52" y="25"/>
                  </a:lnTo>
                  <a:lnTo>
                    <a:pt x="16" y="62"/>
                  </a:lnTo>
                  <a:lnTo>
                    <a:pt x="2" y="97"/>
                  </a:lnTo>
                  <a:lnTo>
                    <a:pt x="0" y="140"/>
                  </a:lnTo>
                  <a:lnTo>
                    <a:pt x="19" y="195"/>
                  </a:lnTo>
                  <a:lnTo>
                    <a:pt x="38" y="225"/>
                  </a:lnTo>
                  <a:lnTo>
                    <a:pt x="44" y="224"/>
                  </a:lnTo>
                  <a:lnTo>
                    <a:pt x="87" y="195"/>
                  </a:lnTo>
                  <a:lnTo>
                    <a:pt x="123" y="153"/>
                  </a:lnTo>
                  <a:lnTo>
                    <a:pt x="137" y="118"/>
                  </a:lnTo>
                  <a:lnTo>
                    <a:pt x="139" y="77"/>
                  </a:lnTo>
                  <a:lnTo>
                    <a:pt x="121" y="28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71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2425" y="-1056"/>
              <a:ext cx="828" cy="306"/>
            </a:xfrm>
            <a:custGeom>
              <a:avLst/>
              <a:gdLst>
                <a:gd name="T0" fmla="*/ 2486 w 2486"/>
                <a:gd name="T1" fmla="*/ 487 h 919"/>
                <a:gd name="T2" fmla="*/ 2449 w 2486"/>
                <a:gd name="T3" fmla="*/ 470 h 919"/>
                <a:gd name="T4" fmla="*/ 2090 w 2486"/>
                <a:gd name="T5" fmla="*/ 316 h 919"/>
                <a:gd name="T6" fmla="*/ 1695 w 2486"/>
                <a:gd name="T7" fmla="*/ 169 h 919"/>
                <a:gd name="T8" fmla="*/ 1417 w 2486"/>
                <a:gd name="T9" fmla="*/ 81 h 919"/>
                <a:gd name="T10" fmla="*/ 1218 w 2486"/>
                <a:gd name="T11" fmla="*/ 33 h 919"/>
                <a:gd name="T12" fmla="*/ 1093 w 2486"/>
                <a:gd name="T13" fmla="*/ 10 h 919"/>
                <a:gd name="T14" fmla="*/ 979 w 2486"/>
                <a:gd name="T15" fmla="*/ 0 h 919"/>
                <a:gd name="T16" fmla="*/ 879 w 2486"/>
                <a:gd name="T17" fmla="*/ 0 h 919"/>
                <a:gd name="T18" fmla="*/ 835 w 2486"/>
                <a:gd name="T19" fmla="*/ 8 h 919"/>
                <a:gd name="T20" fmla="*/ 752 w 2486"/>
                <a:gd name="T21" fmla="*/ 23 h 919"/>
                <a:gd name="T22" fmla="*/ 595 w 2486"/>
                <a:gd name="T23" fmla="*/ 62 h 919"/>
                <a:gd name="T24" fmla="*/ 390 w 2486"/>
                <a:gd name="T25" fmla="*/ 129 h 919"/>
                <a:gd name="T26" fmla="*/ 108 w 2486"/>
                <a:gd name="T27" fmla="*/ 255 h 919"/>
                <a:gd name="T28" fmla="*/ 68 w 2486"/>
                <a:gd name="T29" fmla="*/ 278 h 919"/>
                <a:gd name="T30" fmla="*/ 73 w 2486"/>
                <a:gd name="T31" fmla="*/ 291 h 919"/>
                <a:gd name="T32" fmla="*/ 72 w 2486"/>
                <a:gd name="T33" fmla="*/ 376 h 919"/>
                <a:gd name="T34" fmla="*/ 49 w 2486"/>
                <a:gd name="T35" fmla="*/ 437 h 919"/>
                <a:gd name="T36" fmla="*/ 22 w 2486"/>
                <a:gd name="T37" fmla="*/ 480 h 919"/>
                <a:gd name="T38" fmla="*/ 3 w 2486"/>
                <a:gd name="T39" fmla="*/ 503 h 919"/>
                <a:gd name="T40" fmla="*/ 0 w 2486"/>
                <a:gd name="T41" fmla="*/ 517 h 919"/>
                <a:gd name="T42" fmla="*/ 9 w 2486"/>
                <a:gd name="T43" fmla="*/ 598 h 919"/>
                <a:gd name="T44" fmla="*/ 30 w 2486"/>
                <a:gd name="T45" fmla="*/ 651 h 919"/>
                <a:gd name="T46" fmla="*/ 53 w 2486"/>
                <a:gd name="T47" fmla="*/ 687 h 919"/>
                <a:gd name="T48" fmla="*/ 85 w 2486"/>
                <a:gd name="T49" fmla="*/ 723 h 919"/>
                <a:gd name="T50" fmla="*/ 127 w 2486"/>
                <a:gd name="T51" fmla="*/ 759 h 919"/>
                <a:gd name="T52" fmla="*/ 181 w 2486"/>
                <a:gd name="T53" fmla="*/ 791 h 919"/>
                <a:gd name="T54" fmla="*/ 251 w 2486"/>
                <a:gd name="T55" fmla="*/ 820 h 919"/>
                <a:gd name="T56" fmla="*/ 333 w 2486"/>
                <a:gd name="T57" fmla="*/ 843 h 919"/>
                <a:gd name="T58" fmla="*/ 432 w 2486"/>
                <a:gd name="T59" fmla="*/ 859 h 919"/>
                <a:gd name="T60" fmla="*/ 550 w 2486"/>
                <a:gd name="T61" fmla="*/ 866 h 919"/>
                <a:gd name="T62" fmla="*/ 687 w 2486"/>
                <a:gd name="T63" fmla="*/ 866 h 919"/>
                <a:gd name="T64" fmla="*/ 765 w 2486"/>
                <a:gd name="T65" fmla="*/ 860 h 919"/>
                <a:gd name="T66" fmla="*/ 791 w 2486"/>
                <a:gd name="T67" fmla="*/ 869 h 919"/>
                <a:gd name="T68" fmla="*/ 988 w 2486"/>
                <a:gd name="T69" fmla="*/ 905 h 919"/>
                <a:gd name="T70" fmla="*/ 1185 w 2486"/>
                <a:gd name="T71" fmla="*/ 919 h 919"/>
                <a:gd name="T72" fmla="*/ 1365 w 2486"/>
                <a:gd name="T73" fmla="*/ 913 h 919"/>
                <a:gd name="T74" fmla="*/ 1496 w 2486"/>
                <a:gd name="T75" fmla="*/ 900 h 919"/>
                <a:gd name="T76" fmla="*/ 1635 w 2486"/>
                <a:gd name="T77" fmla="*/ 877 h 919"/>
                <a:gd name="T78" fmla="*/ 1780 w 2486"/>
                <a:gd name="T79" fmla="*/ 843 h 919"/>
                <a:gd name="T80" fmla="*/ 1931 w 2486"/>
                <a:gd name="T81" fmla="*/ 794 h 919"/>
                <a:gd name="T82" fmla="*/ 2087 w 2486"/>
                <a:gd name="T83" fmla="*/ 729 h 919"/>
                <a:gd name="T84" fmla="*/ 2245 w 2486"/>
                <a:gd name="T85" fmla="*/ 647 h 919"/>
                <a:gd name="T86" fmla="*/ 2407 w 2486"/>
                <a:gd name="T87" fmla="*/ 546 h 919"/>
                <a:gd name="T88" fmla="*/ 2486 w 2486"/>
                <a:gd name="T89" fmla="*/ 48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6" h="919">
                  <a:moveTo>
                    <a:pt x="2486" y="487"/>
                  </a:moveTo>
                  <a:lnTo>
                    <a:pt x="2449" y="470"/>
                  </a:lnTo>
                  <a:lnTo>
                    <a:pt x="2090" y="316"/>
                  </a:lnTo>
                  <a:lnTo>
                    <a:pt x="1695" y="169"/>
                  </a:lnTo>
                  <a:lnTo>
                    <a:pt x="1417" y="81"/>
                  </a:lnTo>
                  <a:lnTo>
                    <a:pt x="1218" y="33"/>
                  </a:lnTo>
                  <a:lnTo>
                    <a:pt x="1093" y="10"/>
                  </a:lnTo>
                  <a:lnTo>
                    <a:pt x="979" y="0"/>
                  </a:lnTo>
                  <a:lnTo>
                    <a:pt x="879" y="0"/>
                  </a:lnTo>
                  <a:lnTo>
                    <a:pt x="835" y="8"/>
                  </a:lnTo>
                  <a:lnTo>
                    <a:pt x="752" y="23"/>
                  </a:lnTo>
                  <a:lnTo>
                    <a:pt x="595" y="62"/>
                  </a:lnTo>
                  <a:lnTo>
                    <a:pt x="390" y="129"/>
                  </a:lnTo>
                  <a:lnTo>
                    <a:pt x="108" y="255"/>
                  </a:lnTo>
                  <a:lnTo>
                    <a:pt x="68" y="278"/>
                  </a:lnTo>
                  <a:lnTo>
                    <a:pt x="73" y="291"/>
                  </a:lnTo>
                  <a:lnTo>
                    <a:pt x="72" y="376"/>
                  </a:lnTo>
                  <a:lnTo>
                    <a:pt x="49" y="437"/>
                  </a:lnTo>
                  <a:lnTo>
                    <a:pt x="22" y="480"/>
                  </a:lnTo>
                  <a:lnTo>
                    <a:pt x="3" y="503"/>
                  </a:lnTo>
                  <a:lnTo>
                    <a:pt x="0" y="517"/>
                  </a:lnTo>
                  <a:lnTo>
                    <a:pt x="9" y="598"/>
                  </a:lnTo>
                  <a:lnTo>
                    <a:pt x="30" y="651"/>
                  </a:lnTo>
                  <a:lnTo>
                    <a:pt x="53" y="687"/>
                  </a:lnTo>
                  <a:lnTo>
                    <a:pt x="85" y="723"/>
                  </a:lnTo>
                  <a:lnTo>
                    <a:pt x="127" y="759"/>
                  </a:lnTo>
                  <a:lnTo>
                    <a:pt x="181" y="791"/>
                  </a:lnTo>
                  <a:lnTo>
                    <a:pt x="251" y="820"/>
                  </a:lnTo>
                  <a:lnTo>
                    <a:pt x="333" y="843"/>
                  </a:lnTo>
                  <a:lnTo>
                    <a:pt x="432" y="859"/>
                  </a:lnTo>
                  <a:lnTo>
                    <a:pt x="550" y="866"/>
                  </a:lnTo>
                  <a:lnTo>
                    <a:pt x="687" y="866"/>
                  </a:lnTo>
                  <a:lnTo>
                    <a:pt x="765" y="860"/>
                  </a:lnTo>
                  <a:lnTo>
                    <a:pt x="791" y="869"/>
                  </a:lnTo>
                  <a:lnTo>
                    <a:pt x="988" y="905"/>
                  </a:lnTo>
                  <a:lnTo>
                    <a:pt x="1185" y="919"/>
                  </a:lnTo>
                  <a:lnTo>
                    <a:pt x="1365" y="913"/>
                  </a:lnTo>
                  <a:lnTo>
                    <a:pt x="1496" y="900"/>
                  </a:lnTo>
                  <a:lnTo>
                    <a:pt x="1635" y="877"/>
                  </a:lnTo>
                  <a:lnTo>
                    <a:pt x="1780" y="843"/>
                  </a:lnTo>
                  <a:lnTo>
                    <a:pt x="1931" y="794"/>
                  </a:lnTo>
                  <a:lnTo>
                    <a:pt x="2087" y="729"/>
                  </a:lnTo>
                  <a:lnTo>
                    <a:pt x="2245" y="647"/>
                  </a:lnTo>
                  <a:lnTo>
                    <a:pt x="2407" y="546"/>
                  </a:lnTo>
                  <a:lnTo>
                    <a:pt x="2486" y="487"/>
                  </a:lnTo>
                  <a:close/>
                </a:path>
              </a:pathLst>
            </a:custGeom>
            <a:solidFill>
              <a:srgbClr val="F5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2651" y="-1003"/>
              <a:ext cx="57" cy="34"/>
            </a:xfrm>
            <a:custGeom>
              <a:avLst/>
              <a:gdLst>
                <a:gd name="T0" fmla="*/ 172 w 172"/>
                <a:gd name="T1" fmla="*/ 47 h 103"/>
                <a:gd name="T2" fmla="*/ 170 w 172"/>
                <a:gd name="T3" fmla="*/ 57 h 103"/>
                <a:gd name="T4" fmla="*/ 156 w 172"/>
                <a:gd name="T5" fmla="*/ 78 h 103"/>
                <a:gd name="T6" fmla="*/ 131 w 172"/>
                <a:gd name="T7" fmla="*/ 93 h 103"/>
                <a:gd name="T8" fmla="*/ 103 w 172"/>
                <a:gd name="T9" fmla="*/ 102 h 103"/>
                <a:gd name="T10" fmla="*/ 90 w 172"/>
                <a:gd name="T11" fmla="*/ 103 h 103"/>
                <a:gd name="T12" fmla="*/ 59 w 172"/>
                <a:gd name="T13" fmla="*/ 101 h 103"/>
                <a:gd name="T14" fmla="*/ 19 w 172"/>
                <a:gd name="T15" fmla="*/ 82 h 103"/>
                <a:gd name="T16" fmla="*/ 2 w 172"/>
                <a:gd name="T17" fmla="*/ 65 h 103"/>
                <a:gd name="T18" fmla="*/ 0 w 172"/>
                <a:gd name="T19" fmla="*/ 54 h 103"/>
                <a:gd name="T20" fmla="*/ 3 w 172"/>
                <a:gd name="T21" fmla="*/ 43 h 103"/>
                <a:gd name="T22" fmla="*/ 19 w 172"/>
                <a:gd name="T23" fmla="*/ 24 h 103"/>
                <a:gd name="T24" fmla="*/ 46 w 172"/>
                <a:gd name="T25" fmla="*/ 8 h 103"/>
                <a:gd name="T26" fmla="*/ 77 w 172"/>
                <a:gd name="T27" fmla="*/ 0 h 103"/>
                <a:gd name="T28" fmla="*/ 91 w 172"/>
                <a:gd name="T29" fmla="*/ 0 h 103"/>
                <a:gd name="T30" fmla="*/ 118 w 172"/>
                <a:gd name="T31" fmla="*/ 1 h 103"/>
                <a:gd name="T32" fmla="*/ 156 w 172"/>
                <a:gd name="T33" fmla="*/ 20 h 103"/>
                <a:gd name="T34" fmla="*/ 170 w 172"/>
                <a:gd name="T35" fmla="*/ 37 h 103"/>
                <a:gd name="T36" fmla="*/ 172 w 172"/>
                <a:gd name="T37" fmla="*/ 4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03">
                  <a:moveTo>
                    <a:pt x="172" y="47"/>
                  </a:moveTo>
                  <a:lnTo>
                    <a:pt x="170" y="57"/>
                  </a:lnTo>
                  <a:lnTo>
                    <a:pt x="156" y="78"/>
                  </a:lnTo>
                  <a:lnTo>
                    <a:pt x="131" y="93"/>
                  </a:lnTo>
                  <a:lnTo>
                    <a:pt x="103" y="102"/>
                  </a:lnTo>
                  <a:lnTo>
                    <a:pt x="90" y="103"/>
                  </a:lnTo>
                  <a:lnTo>
                    <a:pt x="59" y="101"/>
                  </a:lnTo>
                  <a:lnTo>
                    <a:pt x="19" y="82"/>
                  </a:lnTo>
                  <a:lnTo>
                    <a:pt x="2" y="65"/>
                  </a:lnTo>
                  <a:lnTo>
                    <a:pt x="0" y="54"/>
                  </a:lnTo>
                  <a:lnTo>
                    <a:pt x="3" y="43"/>
                  </a:lnTo>
                  <a:lnTo>
                    <a:pt x="19" y="24"/>
                  </a:lnTo>
                  <a:lnTo>
                    <a:pt x="46" y="8"/>
                  </a:lnTo>
                  <a:lnTo>
                    <a:pt x="77" y="0"/>
                  </a:lnTo>
                  <a:lnTo>
                    <a:pt x="91" y="0"/>
                  </a:lnTo>
                  <a:lnTo>
                    <a:pt x="118" y="1"/>
                  </a:lnTo>
                  <a:lnTo>
                    <a:pt x="156" y="20"/>
                  </a:lnTo>
                  <a:lnTo>
                    <a:pt x="170" y="37"/>
                  </a:lnTo>
                  <a:lnTo>
                    <a:pt x="172" y="47"/>
                  </a:lnTo>
                  <a:close/>
                </a:path>
              </a:pathLst>
            </a:custGeom>
            <a:solidFill>
              <a:srgbClr val="666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4164" y="-739"/>
              <a:ext cx="492" cy="1117"/>
            </a:xfrm>
            <a:custGeom>
              <a:avLst/>
              <a:gdLst>
                <a:gd name="T0" fmla="*/ 663 w 1477"/>
                <a:gd name="T1" fmla="*/ 6 h 3350"/>
                <a:gd name="T2" fmla="*/ 818 w 1477"/>
                <a:gd name="T3" fmla="*/ 4 h 3350"/>
                <a:gd name="T4" fmla="*/ 964 w 1477"/>
                <a:gd name="T5" fmla="*/ 34 h 3350"/>
                <a:gd name="T6" fmla="*/ 1095 w 1477"/>
                <a:gd name="T7" fmla="*/ 93 h 3350"/>
                <a:gd name="T8" fmla="*/ 1237 w 1477"/>
                <a:gd name="T9" fmla="*/ 197 h 3350"/>
                <a:gd name="T10" fmla="*/ 1405 w 1477"/>
                <a:gd name="T11" fmla="*/ 416 h 3350"/>
                <a:gd name="T12" fmla="*/ 1469 w 1477"/>
                <a:gd name="T13" fmla="*/ 602 h 3350"/>
                <a:gd name="T14" fmla="*/ 1477 w 1477"/>
                <a:gd name="T15" fmla="*/ 919 h 3350"/>
                <a:gd name="T16" fmla="*/ 1459 w 1477"/>
                <a:gd name="T17" fmla="*/ 1452 h 3350"/>
                <a:gd name="T18" fmla="*/ 1410 w 1477"/>
                <a:gd name="T19" fmla="*/ 1792 h 3350"/>
                <a:gd name="T20" fmla="*/ 1374 w 1477"/>
                <a:gd name="T21" fmla="*/ 1900 h 3350"/>
                <a:gd name="T22" fmla="*/ 1337 w 1477"/>
                <a:gd name="T23" fmla="*/ 2700 h 3350"/>
                <a:gd name="T24" fmla="*/ 1343 w 1477"/>
                <a:gd name="T25" fmla="*/ 3135 h 3350"/>
                <a:gd name="T26" fmla="*/ 1282 w 1477"/>
                <a:gd name="T27" fmla="*/ 3196 h 3350"/>
                <a:gd name="T28" fmla="*/ 720 w 1477"/>
                <a:gd name="T29" fmla="*/ 3334 h 3350"/>
                <a:gd name="T30" fmla="*/ 560 w 1477"/>
                <a:gd name="T31" fmla="*/ 3350 h 3350"/>
                <a:gd name="T32" fmla="*/ 556 w 1477"/>
                <a:gd name="T33" fmla="*/ 3278 h 3350"/>
                <a:gd name="T34" fmla="*/ 584 w 1477"/>
                <a:gd name="T35" fmla="*/ 3147 h 3350"/>
                <a:gd name="T36" fmla="*/ 683 w 1477"/>
                <a:gd name="T37" fmla="*/ 2994 h 3350"/>
                <a:gd name="T38" fmla="*/ 831 w 1477"/>
                <a:gd name="T39" fmla="*/ 2890 h 3350"/>
                <a:gd name="T40" fmla="*/ 588 w 1477"/>
                <a:gd name="T41" fmla="*/ 2684 h 3350"/>
                <a:gd name="T42" fmla="*/ 392 w 1477"/>
                <a:gd name="T43" fmla="*/ 2477 h 3350"/>
                <a:gd name="T44" fmla="*/ 246 w 1477"/>
                <a:gd name="T45" fmla="*/ 2281 h 3350"/>
                <a:gd name="T46" fmla="*/ 163 w 1477"/>
                <a:gd name="T47" fmla="*/ 2139 h 3350"/>
                <a:gd name="T48" fmla="*/ 71 w 1477"/>
                <a:gd name="T49" fmla="*/ 1931 h 3350"/>
                <a:gd name="T50" fmla="*/ 13 w 1477"/>
                <a:gd name="T51" fmla="*/ 1707 h 3350"/>
                <a:gd name="T52" fmla="*/ 0 w 1477"/>
                <a:gd name="T53" fmla="*/ 1466 h 3350"/>
                <a:gd name="T54" fmla="*/ 9 w 1477"/>
                <a:gd name="T55" fmla="*/ 1364 h 3350"/>
                <a:gd name="T56" fmla="*/ 88 w 1477"/>
                <a:gd name="T57" fmla="*/ 870 h 3350"/>
                <a:gd name="T58" fmla="*/ 176 w 1477"/>
                <a:gd name="T59" fmla="*/ 556 h 3350"/>
                <a:gd name="T60" fmla="*/ 277 w 1477"/>
                <a:gd name="T61" fmla="*/ 322 h 3350"/>
                <a:gd name="T62" fmla="*/ 408 w 1477"/>
                <a:gd name="T63" fmla="*/ 135 h 3350"/>
                <a:gd name="T64" fmla="*/ 552 w 1477"/>
                <a:gd name="T65" fmla="*/ 33 h 3350"/>
                <a:gd name="T66" fmla="*/ 621 w 1477"/>
                <a:gd name="T67" fmla="*/ 13 h 3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77" h="3350">
                  <a:moveTo>
                    <a:pt x="621" y="13"/>
                  </a:moveTo>
                  <a:lnTo>
                    <a:pt x="663" y="6"/>
                  </a:lnTo>
                  <a:lnTo>
                    <a:pt x="742" y="0"/>
                  </a:lnTo>
                  <a:lnTo>
                    <a:pt x="818" y="4"/>
                  </a:lnTo>
                  <a:lnTo>
                    <a:pt x="893" y="16"/>
                  </a:lnTo>
                  <a:lnTo>
                    <a:pt x="964" y="34"/>
                  </a:lnTo>
                  <a:lnTo>
                    <a:pt x="1031" y="60"/>
                  </a:lnTo>
                  <a:lnTo>
                    <a:pt x="1095" y="93"/>
                  </a:lnTo>
                  <a:lnTo>
                    <a:pt x="1155" y="131"/>
                  </a:lnTo>
                  <a:lnTo>
                    <a:pt x="1237" y="197"/>
                  </a:lnTo>
                  <a:lnTo>
                    <a:pt x="1331" y="301"/>
                  </a:lnTo>
                  <a:lnTo>
                    <a:pt x="1405" y="416"/>
                  </a:lnTo>
                  <a:lnTo>
                    <a:pt x="1453" y="539"/>
                  </a:lnTo>
                  <a:lnTo>
                    <a:pt x="1469" y="602"/>
                  </a:lnTo>
                  <a:lnTo>
                    <a:pt x="1471" y="632"/>
                  </a:lnTo>
                  <a:lnTo>
                    <a:pt x="1477" y="919"/>
                  </a:lnTo>
                  <a:lnTo>
                    <a:pt x="1472" y="1234"/>
                  </a:lnTo>
                  <a:lnTo>
                    <a:pt x="1459" y="1452"/>
                  </a:lnTo>
                  <a:lnTo>
                    <a:pt x="1436" y="1658"/>
                  </a:lnTo>
                  <a:lnTo>
                    <a:pt x="1410" y="1792"/>
                  </a:lnTo>
                  <a:lnTo>
                    <a:pt x="1387" y="1866"/>
                  </a:lnTo>
                  <a:lnTo>
                    <a:pt x="1374" y="1900"/>
                  </a:lnTo>
                  <a:lnTo>
                    <a:pt x="1366" y="2038"/>
                  </a:lnTo>
                  <a:lnTo>
                    <a:pt x="1337" y="2700"/>
                  </a:lnTo>
                  <a:lnTo>
                    <a:pt x="1335" y="2997"/>
                  </a:lnTo>
                  <a:lnTo>
                    <a:pt x="1343" y="3135"/>
                  </a:lnTo>
                  <a:lnTo>
                    <a:pt x="1351" y="3173"/>
                  </a:lnTo>
                  <a:lnTo>
                    <a:pt x="1282" y="3196"/>
                  </a:lnTo>
                  <a:lnTo>
                    <a:pt x="915" y="3295"/>
                  </a:lnTo>
                  <a:lnTo>
                    <a:pt x="720" y="3334"/>
                  </a:lnTo>
                  <a:lnTo>
                    <a:pt x="607" y="3348"/>
                  </a:lnTo>
                  <a:lnTo>
                    <a:pt x="560" y="3350"/>
                  </a:lnTo>
                  <a:lnTo>
                    <a:pt x="559" y="3341"/>
                  </a:lnTo>
                  <a:lnTo>
                    <a:pt x="556" y="3278"/>
                  </a:lnTo>
                  <a:lnTo>
                    <a:pt x="563" y="3217"/>
                  </a:lnTo>
                  <a:lnTo>
                    <a:pt x="584" y="3147"/>
                  </a:lnTo>
                  <a:lnTo>
                    <a:pt x="621" y="3070"/>
                  </a:lnTo>
                  <a:lnTo>
                    <a:pt x="683" y="2994"/>
                  </a:lnTo>
                  <a:lnTo>
                    <a:pt x="772" y="2922"/>
                  </a:lnTo>
                  <a:lnTo>
                    <a:pt x="831" y="2890"/>
                  </a:lnTo>
                  <a:lnTo>
                    <a:pt x="789" y="2862"/>
                  </a:lnTo>
                  <a:lnTo>
                    <a:pt x="588" y="2684"/>
                  </a:lnTo>
                  <a:lnTo>
                    <a:pt x="491" y="2589"/>
                  </a:lnTo>
                  <a:lnTo>
                    <a:pt x="392" y="2477"/>
                  </a:lnTo>
                  <a:lnTo>
                    <a:pt x="294" y="2350"/>
                  </a:lnTo>
                  <a:lnTo>
                    <a:pt x="246" y="2281"/>
                  </a:lnTo>
                  <a:lnTo>
                    <a:pt x="218" y="2235"/>
                  </a:lnTo>
                  <a:lnTo>
                    <a:pt x="163" y="2139"/>
                  </a:lnTo>
                  <a:lnTo>
                    <a:pt x="113" y="2038"/>
                  </a:lnTo>
                  <a:lnTo>
                    <a:pt x="71" y="1931"/>
                  </a:lnTo>
                  <a:lnTo>
                    <a:pt x="36" y="1820"/>
                  </a:lnTo>
                  <a:lnTo>
                    <a:pt x="13" y="1707"/>
                  </a:lnTo>
                  <a:lnTo>
                    <a:pt x="0" y="1588"/>
                  </a:lnTo>
                  <a:lnTo>
                    <a:pt x="0" y="1466"/>
                  </a:lnTo>
                  <a:lnTo>
                    <a:pt x="6" y="1404"/>
                  </a:lnTo>
                  <a:lnTo>
                    <a:pt x="9" y="1364"/>
                  </a:lnTo>
                  <a:lnTo>
                    <a:pt x="43" y="1102"/>
                  </a:lnTo>
                  <a:lnTo>
                    <a:pt x="88" y="870"/>
                  </a:lnTo>
                  <a:lnTo>
                    <a:pt x="137" y="681"/>
                  </a:lnTo>
                  <a:lnTo>
                    <a:pt x="176" y="556"/>
                  </a:lnTo>
                  <a:lnTo>
                    <a:pt x="223" y="435"/>
                  </a:lnTo>
                  <a:lnTo>
                    <a:pt x="277" y="322"/>
                  </a:lnTo>
                  <a:lnTo>
                    <a:pt x="339" y="220"/>
                  </a:lnTo>
                  <a:lnTo>
                    <a:pt x="408" y="135"/>
                  </a:lnTo>
                  <a:lnTo>
                    <a:pt x="486" y="69"/>
                  </a:lnTo>
                  <a:lnTo>
                    <a:pt x="552" y="33"/>
                  </a:lnTo>
                  <a:lnTo>
                    <a:pt x="598" y="17"/>
                  </a:lnTo>
                  <a:lnTo>
                    <a:pt x="621" y="13"/>
                  </a:lnTo>
                  <a:close/>
                </a:path>
              </a:pathLst>
            </a:custGeom>
            <a:solidFill>
              <a:srgbClr val="EC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4" name="자유형 23"/>
          <p:cNvSpPr/>
          <p:nvPr/>
        </p:nvSpPr>
        <p:spPr>
          <a:xfrm flipH="1">
            <a:off x="1424608" y="3933056"/>
            <a:ext cx="1280582" cy="798891"/>
          </a:xfrm>
          <a:custGeom>
            <a:avLst/>
            <a:gdLst>
              <a:gd name="connsiteX0" fmla="*/ 953110 w 4808925"/>
              <a:gd name="connsiteY0" fmla="*/ 0 h 2467210"/>
              <a:gd name="connsiteX1" fmla="*/ 3855815 w 4808925"/>
              <a:gd name="connsiteY1" fmla="*/ 0 h 2467210"/>
              <a:gd name="connsiteX2" fmla="*/ 4090476 w 4808925"/>
              <a:gd name="connsiteY2" fmla="*/ 234661 h 2467210"/>
              <a:gd name="connsiteX3" fmla="*/ 4090476 w 4808925"/>
              <a:gd name="connsiteY3" fmla="*/ 393504 h 2467210"/>
              <a:gd name="connsiteX4" fmla="*/ 4671392 w 4808925"/>
              <a:gd name="connsiteY4" fmla="*/ 393504 h 2467210"/>
              <a:gd name="connsiteX5" fmla="*/ 4808925 w 4808925"/>
              <a:gd name="connsiteY5" fmla="*/ 531037 h 2467210"/>
              <a:gd name="connsiteX6" fmla="*/ 4808925 w 4808925"/>
              <a:gd name="connsiteY6" fmla="*/ 1540485 h 2467210"/>
              <a:gd name="connsiteX7" fmla="*/ 4671392 w 4808925"/>
              <a:gd name="connsiteY7" fmla="*/ 1678018 h 2467210"/>
              <a:gd name="connsiteX8" fmla="*/ 4090476 w 4808925"/>
              <a:gd name="connsiteY8" fmla="*/ 1678018 h 2467210"/>
              <a:gd name="connsiteX9" fmla="*/ 4090476 w 4808925"/>
              <a:gd name="connsiteY9" fmla="*/ 1956996 h 2467210"/>
              <a:gd name="connsiteX10" fmla="*/ 3855815 w 4808925"/>
              <a:gd name="connsiteY10" fmla="*/ 2191657 h 2467210"/>
              <a:gd name="connsiteX11" fmla="*/ 3521215 w 4808925"/>
              <a:gd name="connsiteY11" fmla="*/ 2191657 h 2467210"/>
              <a:gd name="connsiteX12" fmla="*/ 3521215 w 4808925"/>
              <a:gd name="connsiteY12" fmla="*/ 2329677 h 2467210"/>
              <a:gd name="connsiteX13" fmla="*/ 3383682 w 4808925"/>
              <a:gd name="connsiteY13" fmla="*/ 2467210 h 2467210"/>
              <a:gd name="connsiteX14" fmla="*/ 1425244 w 4808925"/>
              <a:gd name="connsiteY14" fmla="*/ 2467210 h 2467210"/>
              <a:gd name="connsiteX15" fmla="*/ 1287711 w 4808925"/>
              <a:gd name="connsiteY15" fmla="*/ 2329677 h 2467210"/>
              <a:gd name="connsiteX16" fmla="*/ 1287711 w 4808925"/>
              <a:gd name="connsiteY16" fmla="*/ 2191657 h 2467210"/>
              <a:gd name="connsiteX17" fmla="*/ 953110 w 4808925"/>
              <a:gd name="connsiteY17" fmla="*/ 2191657 h 2467210"/>
              <a:gd name="connsiteX18" fmla="*/ 718449 w 4808925"/>
              <a:gd name="connsiteY18" fmla="*/ 1956996 h 2467210"/>
              <a:gd name="connsiteX19" fmla="*/ 718449 w 4808925"/>
              <a:gd name="connsiteY19" fmla="*/ 1738085 h 2467210"/>
              <a:gd name="connsiteX20" fmla="*/ 137533 w 4808925"/>
              <a:gd name="connsiteY20" fmla="*/ 1738085 h 2467210"/>
              <a:gd name="connsiteX21" fmla="*/ 0 w 4808925"/>
              <a:gd name="connsiteY21" fmla="*/ 1600552 h 2467210"/>
              <a:gd name="connsiteX22" fmla="*/ 0 w 4808925"/>
              <a:gd name="connsiteY22" fmla="*/ 591104 h 2467210"/>
              <a:gd name="connsiteX23" fmla="*/ 137533 w 4808925"/>
              <a:gd name="connsiteY23" fmla="*/ 453571 h 2467210"/>
              <a:gd name="connsiteX24" fmla="*/ 718449 w 4808925"/>
              <a:gd name="connsiteY24" fmla="*/ 453571 h 2467210"/>
              <a:gd name="connsiteX25" fmla="*/ 718449 w 4808925"/>
              <a:gd name="connsiteY25" fmla="*/ 234661 h 2467210"/>
              <a:gd name="connsiteX26" fmla="*/ 953110 w 4808925"/>
              <a:gd name="connsiteY26" fmla="*/ 0 h 246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08925" h="2467210">
                <a:moveTo>
                  <a:pt x="953110" y="0"/>
                </a:moveTo>
                <a:lnTo>
                  <a:pt x="3855815" y="0"/>
                </a:lnTo>
                <a:cubicBezTo>
                  <a:pt x="3985415" y="0"/>
                  <a:pt x="4090476" y="105061"/>
                  <a:pt x="4090476" y="234661"/>
                </a:cubicBezTo>
                <a:lnTo>
                  <a:pt x="4090476" y="393504"/>
                </a:lnTo>
                <a:lnTo>
                  <a:pt x="4671392" y="393504"/>
                </a:lnTo>
                <a:cubicBezTo>
                  <a:pt x="4747349" y="393504"/>
                  <a:pt x="4808925" y="455080"/>
                  <a:pt x="4808925" y="531037"/>
                </a:cubicBezTo>
                <a:lnTo>
                  <a:pt x="4808925" y="1540485"/>
                </a:lnTo>
                <a:cubicBezTo>
                  <a:pt x="4808925" y="1616442"/>
                  <a:pt x="4747349" y="1678018"/>
                  <a:pt x="4671392" y="1678018"/>
                </a:cubicBezTo>
                <a:lnTo>
                  <a:pt x="4090476" y="1678018"/>
                </a:lnTo>
                <a:lnTo>
                  <a:pt x="4090476" y="1956996"/>
                </a:lnTo>
                <a:cubicBezTo>
                  <a:pt x="4090476" y="2086596"/>
                  <a:pt x="3985415" y="2191657"/>
                  <a:pt x="3855815" y="2191657"/>
                </a:cubicBezTo>
                <a:lnTo>
                  <a:pt x="3521215" y="2191657"/>
                </a:lnTo>
                <a:lnTo>
                  <a:pt x="3521215" y="2329677"/>
                </a:lnTo>
                <a:cubicBezTo>
                  <a:pt x="3521215" y="2405634"/>
                  <a:pt x="3459639" y="2467210"/>
                  <a:pt x="3383682" y="2467210"/>
                </a:cubicBezTo>
                <a:lnTo>
                  <a:pt x="1425244" y="2467210"/>
                </a:lnTo>
                <a:cubicBezTo>
                  <a:pt x="1349287" y="2467210"/>
                  <a:pt x="1287711" y="2405634"/>
                  <a:pt x="1287711" y="2329677"/>
                </a:cubicBezTo>
                <a:lnTo>
                  <a:pt x="1287711" y="2191657"/>
                </a:lnTo>
                <a:lnTo>
                  <a:pt x="953110" y="2191657"/>
                </a:lnTo>
                <a:cubicBezTo>
                  <a:pt x="823510" y="2191657"/>
                  <a:pt x="718449" y="2086596"/>
                  <a:pt x="718449" y="1956996"/>
                </a:cubicBezTo>
                <a:lnTo>
                  <a:pt x="718449" y="1738085"/>
                </a:lnTo>
                <a:lnTo>
                  <a:pt x="137533" y="1738085"/>
                </a:lnTo>
                <a:cubicBezTo>
                  <a:pt x="61576" y="1738085"/>
                  <a:pt x="0" y="1676509"/>
                  <a:pt x="0" y="1600552"/>
                </a:cubicBezTo>
                <a:lnTo>
                  <a:pt x="0" y="591104"/>
                </a:lnTo>
                <a:cubicBezTo>
                  <a:pt x="0" y="515147"/>
                  <a:pt x="61576" y="453571"/>
                  <a:pt x="137533" y="453571"/>
                </a:cubicBezTo>
                <a:lnTo>
                  <a:pt x="718449" y="453571"/>
                </a:lnTo>
                <a:lnTo>
                  <a:pt x="718449" y="234661"/>
                </a:lnTo>
                <a:cubicBezTo>
                  <a:pt x="718449" y="105061"/>
                  <a:pt x="823510" y="0"/>
                  <a:pt x="9531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isometricOffAxis2Top">
              <a:rot lat="19798834" lon="17728372" rev="4164245"/>
            </a:camera>
            <a:lightRig rig="threePt" dir="t"/>
          </a:scene3d>
          <a:sp3d extrusionH="139700">
            <a:extrusionClr>
              <a:srgbClr val="BEE2F8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30"/>
          <p:cNvGrpSpPr>
            <a:grpSpLocks noChangeAspect="1"/>
          </p:cNvGrpSpPr>
          <p:nvPr/>
        </p:nvGrpSpPr>
        <p:grpSpPr bwMode="auto">
          <a:xfrm>
            <a:off x="1820387" y="3839893"/>
            <a:ext cx="839088" cy="422923"/>
            <a:chOff x="1841" y="3203"/>
            <a:chExt cx="4097" cy="2065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2479" y="4587"/>
              <a:ext cx="633" cy="681"/>
            </a:xfrm>
            <a:custGeom>
              <a:avLst/>
              <a:gdLst>
                <a:gd name="T0" fmla="*/ 0 w 1899"/>
                <a:gd name="T1" fmla="*/ 231 h 2044"/>
                <a:gd name="T2" fmla="*/ 142 w 1899"/>
                <a:gd name="T3" fmla="*/ 1956 h 2044"/>
                <a:gd name="T4" fmla="*/ 145 w 1899"/>
                <a:gd name="T5" fmla="*/ 1973 h 2044"/>
                <a:gd name="T6" fmla="*/ 161 w 1899"/>
                <a:gd name="T7" fmla="*/ 2007 h 2044"/>
                <a:gd name="T8" fmla="*/ 187 w 1899"/>
                <a:gd name="T9" fmla="*/ 2030 h 2044"/>
                <a:gd name="T10" fmla="*/ 220 w 1899"/>
                <a:gd name="T11" fmla="*/ 2044 h 2044"/>
                <a:gd name="T12" fmla="*/ 239 w 1899"/>
                <a:gd name="T13" fmla="*/ 2044 h 2044"/>
                <a:gd name="T14" fmla="*/ 1781 w 1899"/>
                <a:gd name="T15" fmla="*/ 2044 h 2044"/>
                <a:gd name="T16" fmla="*/ 1803 w 1899"/>
                <a:gd name="T17" fmla="*/ 2043 h 2044"/>
                <a:gd name="T18" fmla="*/ 1843 w 1899"/>
                <a:gd name="T19" fmla="*/ 2027 h 2044"/>
                <a:gd name="T20" fmla="*/ 1875 w 1899"/>
                <a:gd name="T21" fmla="*/ 1998 h 2044"/>
                <a:gd name="T22" fmla="*/ 1892 w 1899"/>
                <a:gd name="T23" fmla="*/ 1958 h 2044"/>
                <a:gd name="T24" fmla="*/ 1895 w 1899"/>
                <a:gd name="T25" fmla="*/ 1936 h 2044"/>
                <a:gd name="T26" fmla="*/ 1899 w 1899"/>
                <a:gd name="T27" fmla="*/ 1838 h 2044"/>
                <a:gd name="T28" fmla="*/ 1899 w 1899"/>
                <a:gd name="T29" fmla="*/ 1803 h 2044"/>
                <a:gd name="T30" fmla="*/ 1888 w 1899"/>
                <a:gd name="T31" fmla="*/ 1736 h 2044"/>
                <a:gd name="T32" fmla="*/ 1860 w 1899"/>
                <a:gd name="T33" fmla="*/ 1674 h 2044"/>
                <a:gd name="T34" fmla="*/ 1819 w 1899"/>
                <a:gd name="T35" fmla="*/ 1619 h 2044"/>
                <a:gd name="T36" fmla="*/ 1794 w 1899"/>
                <a:gd name="T37" fmla="*/ 1595 h 2044"/>
                <a:gd name="T38" fmla="*/ 1565 w 1899"/>
                <a:gd name="T39" fmla="*/ 1402 h 2044"/>
                <a:gd name="T40" fmla="*/ 1535 w 1899"/>
                <a:gd name="T41" fmla="*/ 1374 h 2044"/>
                <a:gd name="T42" fmla="*/ 1490 w 1899"/>
                <a:gd name="T43" fmla="*/ 1308 h 2044"/>
                <a:gd name="T44" fmla="*/ 1463 w 1899"/>
                <a:gd name="T45" fmla="*/ 1233 h 2044"/>
                <a:gd name="T46" fmla="*/ 1459 w 1899"/>
                <a:gd name="T47" fmla="*/ 1152 h 2044"/>
                <a:gd name="T48" fmla="*/ 1464 w 1899"/>
                <a:gd name="T49" fmla="*/ 1112 h 2044"/>
                <a:gd name="T50" fmla="*/ 1695 w 1899"/>
                <a:gd name="T51" fmla="*/ 0 h 2044"/>
                <a:gd name="T52" fmla="*/ 0 w 1899"/>
                <a:gd name="T53" fmla="*/ 231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9" h="2044">
                  <a:moveTo>
                    <a:pt x="0" y="231"/>
                  </a:moveTo>
                  <a:lnTo>
                    <a:pt x="142" y="1956"/>
                  </a:lnTo>
                  <a:lnTo>
                    <a:pt x="145" y="1973"/>
                  </a:lnTo>
                  <a:lnTo>
                    <a:pt x="161" y="2007"/>
                  </a:lnTo>
                  <a:lnTo>
                    <a:pt x="187" y="2030"/>
                  </a:lnTo>
                  <a:lnTo>
                    <a:pt x="220" y="2044"/>
                  </a:lnTo>
                  <a:lnTo>
                    <a:pt x="239" y="2044"/>
                  </a:lnTo>
                  <a:lnTo>
                    <a:pt x="1781" y="2044"/>
                  </a:lnTo>
                  <a:lnTo>
                    <a:pt x="1803" y="2043"/>
                  </a:lnTo>
                  <a:lnTo>
                    <a:pt x="1843" y="2027"/>
                  </a:lnTo>
                  <a:lnTo>
                    <a:pt x="1875" y="1998"/>
                  </a:lnTo>
                  <a:lnTo>
                    <a:pt x="1892" y="1958"/>
                  </a:lnTo>
                  <a:lnTo>
                    <a:pt x="1895" y="1936"/>
                  </a:lnTo>
                  <a:lnTo>
                    <a:pt x="1899" y="1838"/>
                  </a:lnTo>
                  <a:lnTo>
                    <a:pt x="1899" y="1803"/>
                  </a:lnTo>
                  <a:lnTo>
                    <a:pt x="1888" y="1736"/>
                  </a:lnTo>
                  <a:lnTo>
                    <a:pt x="1860" y="1674"/>
                  </a:lnTo>
                  <a:lnTo>
                    <a:pt x="1819" y="1619"/>
                  </a:lnTo>
                  <a:lnTo>
                    <a:pt x="1794" y="1595"/>
                  </a:lnTo>
                  <a:lnTo>
                    <a:pt x="1565" y="1402"/>
                  </a:lnTo>
                  <a:lnTo>
                    <a:pt x="1535" y="1374"/>
                  </a:lnTo>
                  <a:lnTo>
                    <a:pt x="1490" y="1308"/>
                  </a:lnTo>
                  <a:lnTo>
                    <a:pt x="1463" y="1233"/>
                  </a:lnTo>
                  <a:lnTo>
                    <a:pt x="1459" y="1152"/>
                  </a:lnTo>
                  <a:lnTo>
                    <a:pt x="1464" y="1112"/>
                  </a:lnTo>
                  <a:lnTo>
                    <a:pt x="1695" y="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91A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3458" y="4340"/>
              <a:ext cx="597" cy="928"/>
            </a:xfrm>
            <a:custGeom>
              <a:avLst/>
              <a:gdLst>
                <a:gd name="T0" fmla="*/ 1789 w 1789"/>
                <a:gd name="T1" fmla="*/ 110 h 2783"/>
                <a:gd name="T2" fmla="*/ 1135 w 1789"/>
                <a:gd name="T3" fmla="*/ 1938 h 2783"/>
                <a:gd name="T4" fmla="*/ 1131 w 1789"/>
                <a:gd name="T5" fmla="*/ 1955 h 2783"/>
                <a:gd name="T6" fmla="*/ 1131 w 1789"/>
                <a:gd name="T7" fmla="*/ 1988 h 2783"/>
                <a:gd name="T8" fmla="*/ 1142 w 1789"/>
                <a:gd name="T9" fmla="*/ 2020 h 2783"/>
                <a:gd name="T10" fmla="*/ 1164 w 1789"/>
                <a:gd name="T11" fmla="*/ 2046 h 2783"/>
                <a:gd name="T12" fmla="*/ 1178 w 1789"/>
                <a:gd name="T13" fmla="*/ 2054 h 2783"/>
                <a:gd name="T14" fmla="*/ 1550 w 1789"/>
                <a:gd name="T15" fmla="*/ 2267 h 2783"/>
                <a:gd name="T16" fmla="*/ 1570 w 1789"/>
                <a:gd name="T17" fmla="*/ 2282 h 2783"/>
                <a:gd name="T18" fmla="*/ 1594 w 1789"/>
                <a:gd name="T19" fmla="*/ 2321 h 2783"/>
                <a:gd name="T20" fmla="*/ 1599 w 1789"/>
                <a:gd name="T21" fmla="*/ 2345 h 2783"/>
                <a:gd name="T22" fmla="*/ 1623 w 1789"/>
                <a:gd name="T23" fmla="*/ 2679 h 2783"/>
                <a:gd name="T24" fmla="*/ 1623 w 1789"/>
                <a:gd name="T25" fmla="*/ 2701 h 2783"/>
                <a:gd name="T26" fmla="*/ 1610 w 1789"/>
                <a:gd name="T27" fmla="*/ 2737 h 2783"/>
                <a:gd name="T28" fmla="*/ 1583 w 1789"/>
                <a:gd name="T29" fmla="*/ 2766 h 2783"/>
                <a:gd name="T30" fmla="*/ 1547 w 1789"/>
                <a:gd name="T31" fmla="*/ 2782 h 2783"/>
                <a:gd name="T32" fmla="*/ 1527 w 1789"/>
                <a:gd name="T33" fmla="*/ 2783 h 2783"/>
                <a:gd name="T34" fmla="*/ 97 w 1789"/>
                <a:gd name="T35" fmla="*/ 2783 h 2783"/>
                <a:gd name="T36" fmla="*/ 75 w 1789"/>
                <a:gd name="T37" fmla="*/ 2782 h 2783"/>
                <a:gd name="T38" fmla="*/ 39 w 1789"/>
                <a:gd name="T39" fmla="*/ 2766 h 2783"/>
                <a:gd name="T40" fmla="*/ 12 w 1789"/>
                <a:gd name="T41" fmla="*/ 2735 h 2783"/>
                <a:gd name="T42" fmla="*/ 0 w 1789"/>
                <a:gd name="T43" fmla="*/ 2698 h 2783"/>
                <a:gd name="T44" fmla="*/ 0 w 1789"/>
                <a:gd name="T45" fmla="*/ 2676 h 2783"/>
                <a:gd name="T46" fmla="*/ 281 w 1789"/>
                <a:gd name="T47" fmla="*/ 0 h 2783"/>
                <a:gd name="T48" fmla="*/ 1789 w 1789"/>
                <a:gd name="T49" fmla="*/ 110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9" h="2783">
                  <a:moveTo>
                    <a:pt x="1789" y="110"/>
                  </a:moveTo>
                  <a:lnTo>
                    <a:pt x="1135" y="1938"/>
                  </a:lnTo>
                  <a:lnTo>
                    <a:pt x="1131" y="1955"/>
                  </a:lnTo>
                  <a:lnTo>
                    <a:pt x="1131" y="1988"/>
                  </a:lnTo>
                  <a:lnTo>
                    <a:pt x="1142" y="2020"/>
                  </a:lnTo>
                  <a:lnTo>
                    <a:pt x="1164" y="2046"/>
                  </a:lnTo>
                  <a:lnTo>
                    <a:pt x="1178" y="2054"/>
                  </a:lnTo>
                  <a:lnTo>
                    <a:pt x="1550" y="2267"/>
                  </a:lnTo>
                  <a:lnTo>
                    <a:pt x="1570" y="2282"/>
                  </a:lnTo>
                  <a:lnTo>
                    <a:pt x="1594" y="2321"/>
                  </a:lnTo>
                  <a:lnTo>
                    <a:pt x="1599" y="2345"/>
                  </a:lnTo>
                  <a:lnTo>
                    <a:pt x="1623" y="2679"/>
                  </a:lnTo>
                  <a:lnTo>
                    <a:pt x="1623" y="2701"/>
                  </a:lnTo>
                  <a:lnTo>
                    <a:pt x="1610" y="2737"/>
                  </a:lnTo>
                  <a:lnTo>
                    <a:pt x="1583" y="2766"/>
                  </a:lnTo>
                  <a:lnTo>
                    <a:pt x="1547" y="2782"/>
                  </a:lnTo>
                  <a:lnTo>
                    <a:pt x="1527" y="2783"/>
                  </a:lnTo>
                  <a:lnTo>
                    <a:pt x="97" y="2783"/>
                  </a:lnTo>
                  <a:lnTo>
                    <a:pt x="75" y="2782"/>
                  </a:lnTo>
                  <a:lnTo>
                    <a:pt x="39" y="2766"/>
                  </a:lnTo>
                  <a:lnTo>
                    <a:pt x="12" y="2735"/>
                  </a:lnTo>
                  <a:lnTo>
                    <a:pt x="0" y="2698"/>
                  </a:lnTo>
                  <a:lnTo>
                    <a:pt x="0" y="2676"/>
                  </a:lnTo>
                  <a:lnTo>
                    <a:pt x="281" y="0"/>
                  </a:lnTo>
                  <a:lnTo>
                    <a:pt x="1789" y="110"/>
                  </a:lnTo>
                  <a:close/>
                </a:path>
              </a:pathLst>
            </a:custGeom>
            <a:solidFill>
              <a:srgbClr val="91A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1902" y="3203"/>
              <a:ext cx="4036" cy="2065"/>
            </a:xfrm>
            <a:custGeom>
              <a:avLst/>
              <a:gdLst>
                <a:gd name="T0" fmla="*/ 12024 w 12108"/>
                <a:gd name="T1" fmla="*/ 2431 h 6196"/>
                <a:gd name="T2" fmla="*/ 11843 w 12108"/>
                <a:gd name="T3" fmla="*/ 2558 h 6196"/>
                <a:gd name="T4" fmla="*/ 11555 w 12108"/>
                <a:gd name="T5" fmla="*/ 2679 h 6196"/>
                <a:gd name="T6" fmla="*/ 11172 w 12108"/>
                <a:gd name="T7" fmla="*/ 2776 h 6196"/>
                <a:gd name="T8" fmla="*/ 9070 w 12108"/>
                <a:gd name="T9" fmla="*/ 2665 h 6196"/>
                <a:gd name="T10" fmla="*/ 9026 w 12108"/>
                <a:gd name="T11" fmla="*/ 2672 h 6196"/>
                <a:gd name="T12" fmla="*/ 7610 w 12108"/>
                <a:gd name="T13" fmla="*/ 3497 h 6196"/>
                <a:gd name="T14" fmla="*/ 7577 w 12108"/>
                <a:gd name="T15" fmla="*/ 3527 h 6196"/>
                <a:gd name="T16" fmla="*/ 7558 w 12108"/>
                <a:gd name="T17" fmla="*/ 3584 h 6196"/>
                <a:gd name="T18" fmla="*/ 7780 w 12108"/>
                <a:gd name="T19" fmla="*/ 5299 h 6196"/>
                <a:gd name="T20" fmla="*/ 7810 w 12108"/>
                <a:gd name="T21" fmla="*/ 5360 h 6196"/>
                <a:gd name="T22" fmla="*/ 8298 w 12108"/>
                <a:gd name="T23" fmla="*/ 5623 h 6196"/>
                <a:gd name="T24" fmla="*/ 8345 w 12108"/>
                <a:gd name="T25" fmla="*/ 5676 h 6196"/>
                <a:gd name="T26" fmla="*/ 8385 w 12108"/>
                <a:gd name="T27" fmla="*/ 6090 h 6196"/>
                <a:gd name="T28" fmla="*/ 8372 w 12108"/>
                <a:gd name="T29" fmla="*/ 6149 h 6196"/>
                <a:gd name="T30" fmla="*/ 8309 w 12108"/>
                <a:gd name="T31" fmla="*/ 6194 h 6196"/>
                <a:gd name="T32" fmla="*/ 6976 w 12108"/>
                <a:gd name="T33" fmla="*/ 6196 h 6196"/>
                <a:gd name="T34" fmla="*/ 6932 w 12108"/>
                <a:gd name="T35" fmla="*/ 6185 h 6196"/>
                <a:gd name="T36" fmla="*/ 6889 w 12108"/>
                <a:gd name="T37" fmla="*/ 6143 h 6196"/>
                <a:gd name="T38" fmla="*/ 6307 w 12108"/>
                <a:gd name="T39" fmla="*/ 4320 h 6196"/>
                <a:gd name="T40" fmla="*/ 5877 w 12108"/>
                <a:gd name="T41" fmla="*/ 3952 h 6196"/>
                <a:gd name="T42" fmla="*/ 5820 w 12108"/>
                <a:gd name="T43" fmla="*/ 3937 h 6196"/>
                <a:gd name="T44" fmla="*/ 5775 w 12108"/>
                <a:gd name="T45" fmla="*/ 3948 h 6196"/>
                <a:gd name="T46" fmla="*/ 5260 w 12108"/>
                <a:gd name="T47" fmla="*/ 4243 h 6196"/>
                <a:gd name="T48" fmla="*/ 4643 w 12108"/>
                <a:gd name="T49" fmla="*/ 4624 h 6196"/>
                <a:gd name="T50" fmla="*/ 4263 w 12108"/>
                <a:gd name="T51" fmla="*/ 4818 h 6196"/>
                <a:gd name="T52" fmla="*/ 3943 w 12108"/>
                <a:gd name="T53" fmla="*/ 4933 h 6196"/>
                <a:gd name="T54" fmla="*/ 3598 w 12108"/>
                <a:gd name="T55" fmla="*/ 5001 h 6196"/>
                <a:gd name="T56" fmla="*/ 3214 w 12108"/>
                <a:gd name="T57" fmla="*/ 5010 h 6196"/>
                <a:gd name="T58" fmla="*/ 573 w 12108"/>
                <a:gd name="T59" fmla="*/ 4750 h 6196"/>
                <a:gd name="T60" fmla="*/ 0 w 12108"/>
                <a:gd name="T61" fmla="*/ 3005 h 6196"/>
                <a:gd name="T62" fmla="*/ 7 w 12108"/>
                <a:gd name="T63" fmla="*/ 2796 h 6196"/>
                <a:gd name="T64" fmla="*/ 42 w 12108"/>
                <a:gd name="T65" fmla="*/ 2524 h 6196"/>
                <a:gd name="T66" fmla="*/ 164 w 12108"/>
                <a:gd name="T67" fmla="*/ 2070 h 6196"/>
                <a:gd name="T68" fmla="*/ 393 w 12108"/>
                <a:gd name="T69" fmla="*/ 1596 h 6196"/>
                <a:gd name="T70" fmla="*/ 706 w 12108"/>
                <a:gd name="T71" fmla="*/ 1178 h 6196"/>
                <a:gd name="T72" fmla="*/ 1093 w 12108"/>
                <a:gd name="T73" fmla="*/ 828 h 6196"/>
                <a:gd name="T74" fmla="*/ 1541 w 12108"/>
                <a:gd name="T75" fmla="*/ 556 h 6196"/>
                <a:gd name="T76" fmla="*/ 2041 w 12108"/>
                <a:gd name="T77" fmla="*/ 373 h 6196"/>
                <a:gd name="T78" fmla="*/ 2375 w 12108"/>
                <a:gd name="T79" fmla="*/ 310 h 6196"/>
                <a:gd name="T80" fmla="*/ 2651 w 12108"/>
                <a:gd name="T81" fmla="*/ 290 h 6196"/>
                <a:gd name="T82" fmla="*/ 5833 w 12108"/>
                <a:gd name="T83" fmla="*/ 290 h 6196"/>
                <a:gd name="T84" fmla="*/ 5925 w 12108"/>
                <a:gd name="T85" fmla="*/ 196 h 6196"/>
                <a:gd name="T86" fmla="*/ 6068 w 12108"/>
                <a:gd name="T87" fmla="*/ 98 h 6196"/>
                <a:gd name="T88" fmla="*/ 6232 w 12108"/>
                <a:gd name="T89" fmla="*/ 32 h 6196"/>
                <a:gd name="T90" fmla="*/ 6412 w 12108"/>
                <a:gd name="T91" fmla="*/ 1 h 6196"/>
                <a:gd name="T92" fmla="*/ 6505 w 12108"/>
                <a:gd name="T93" fmla="*/ 1 h 6196"/>
                <a:gd name="T94" fmla="*/ 6684 w 12108"/>
                <a:gd name="T95" fmla="*/ 32 h 6196"/>
                <a:gd name="T96" fmla="*/ 6848 w 12108"/>
                <a:gd name="T97" fmla="*/ 98 h 6196"/>
                <a:gd name="T98" fmla="*/ 6992 w 12108"/>
                <a:gd name="T99" fmla="*/ 196 h 6196"/>
                <a:gd name="T100" fmla="*/ 7083 w 12108"/>
                <a:gd name="T101" fmla="*/ 290 h 6196"/>
                <a:gd name="T102" fmla="*/ 10081 w 12108"/>
                <a:gd name="T103" fmla="*/ 493 h 6196"/>
                <a:gd name="T104" fmla="*/ 10236 w 12108"/>
                <a:gd name="T105" fmla="*/ 526 h 6196"/>
                <a:gd name="T106" fmla="*/ 10429 w 12108"/>
                <a:gd name="T107" fmla="*/ 599 h 6196"/>
                <a:gd name="T108" fmla="*/ 10604 w 12108"/>
                <a:gd name="T109" fmla="*/ 706 h 6196"/>
                <a:gd name="T110" fmla="*/ 10760 w 12108"/>
                <a:gd name="T111" fmla="*/ 843 h 6196"/>
                <a:gd name="T112" fmla="*/ 11199 w 12108"/>
                <a:gd name="T113" fmla="*/ 1350 h 6196"/>
                <a:gd name="T114" fmla="*/ 11347 w 12108"/>
                <a:gd name="T115" fmla="*/ 1453 h 6196"/>
                <a:gd name="T116" fmla="*/ 11880 w 12108"/>
                <a:gd name="T117" fmla="*/ 1734 h 6196"/>
                <a:gd name="T118" fmla="*/ 12060 w 12108"/>
                <a:gd name="T119" fmla="*/ 1813 h 6196"/>
                <a:gd name="T120" fmla="*/ 12102 w 12108"/>
                <a:gd name="T121" fmla="*/ 1865 h 6196"/>
                <a:gd name="T122" fmla="*/ 12105 w 12108"/>
                <a:gd name="T123" fmla="*/ 1916 h 6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108" h="6196">
                  <a:moveTo>
                    <a:pt x="12105" y="1916"/>
                  </a:moveTo>
                  <a:lnTo>
                    <a:pt x="12024" y="2431"/>
                  </a:lnTo>
                  <a:lnTo>
                    <a:pt x="11971" y="2477"/>
                  </a:lnTo>
                  <a:lnTo>
                    <a:pt x="11843" y="2558"/>
                  </a:lnTo>
                  <a:lnTo>
                    <a:pt x="11700" y="2624"/>
                  </a:lnTo>
                  <a:lnTo>
                    <a:pt x="11555" y="2679"/>
                  </a:lnTo>
                  <a:lnTo>
                    <a:pt x="11353" y="2738"/>
                  </a:lnTo>
                  <a:lnTo>
                    <a:pt x="11172" y="2776"/>
                  </a:lnTo>
                  <a:lnTo>
                    <a:pt x="11153" y="2778"/>
                  </a:lnTo>
                  <a:lnTo>
                    <a:pt x="9070" y="2665"/>
                  </a:lnTo>
                  <a:lnTo>
                    <a:pt x="9055" y="2665"/>
                  </a:lnTo>
                  <a:lnTo>
                    <a:pt x="9026" y="2672"/>
                  </a:lnTo>
                  <a:lnTo>
                    <a:pt x="9013" y="2679"/>
                  </a:lnTo>
                  <a:lnTo>
                    <a:pt x="7610" y="3497"/>
                  </a:lnTo>
                  <a:lnTo>
                    <a:pt x="7597" y="3504"/>
                  </a:lnTo>
                  <a:lnTo>
                    <a:pt x="7577" y="3527"/>
                  </a:lnTo>
                  <a:lnTo>
                    <a:pt x="7563" y="3553"/>
                  </a:lnTo>
                  <a:lnTo>
                    <a:pt x="7558" y="3584"/>
                  </a:lnTo>
                  <a:lnTo>
                    <a:pt x="7560" y="3599"/>
                  </a:lnTo>
                  <a:lnTo>
                    <a:pt x="7780" y="5299"/>
                  </a:lnTo>
                  <a:lnTo>
                    <a:pt x="7784" y="5322"/>
                  </a:lnTo>
                  <a:lnTo>
                    <a:pt x="7810" y="5360"/>
                  </a:lnTo>
                  <a:lnTo>
                    <a:pt x="7829" y="5371"/>
                  </a:lnTo>
                  <a:lnTo>
                    <a:pt x="8298" y="5623"/>
                  </a:lnTo>
                  <a:lnTo>
                    <a:pt x="8319" y="5636"/>
                  </a:lnTo>
                  <a:lnTo>
                    <a:pt x="8345" y="5676"/>
                  </a:lnTo>
                  <a:lnTo>
                    <a:pt x="8349" y="5700"/>
                  </a:lnTo>
                  <a:lnTo>
                    <a:pt x="8385" y="6090"/>
                  </a:lnTo>
                  <a:lnTo>
                    <a:pt x="8385" y="6111"/>
                  </a:lnTo>
                  <a:lnTo>
                    <a:pt x="8372" y="6149"/>
                  </a:lnTo>
                  <a:lnTo>
                    <a:pt x="8345" y="6178"/>
                  </a:lnTo>
                  <a:lnTo>
                    <a:pt x="8309" y="6194"/>
                  </a:lnTo>
                  <a:lnTo>
                    <a:pt x="8287" y="6196"/>
                  </a:lnTo>
                  <a:lnTo>
                    <a:pt x="6976" y="6196"/>
                  </a:lnTo>
                  <a:lnTo>
                    <a:pt x="6961" y="6195"/>
                  </a:lnTo>
                  <a:lnTo>
                    <a:pt x="6932" y="6185"/>
                  </a:lnTo>
                  <a:lnTo>
                    <a:pt x="6907" y="6168"/>
                  </a:lnTo>
                  <a:lnTo>
                    <a:pt x="6889" y="6143"/>
                  </a:lnTo>
                  <a:lnTo>
                    <a:pt x="6883" y="6127"/>
                  </a:lnTo>
                  <a:lnTo>
                    <a:pt x="6307" y="4320"/>
                  </a:lnTo>
                  <a:lnTo>
                    <a:pt x="5890" y="3962"/>
                  </a:lnTo>
                  <a:lnTo>
                    <a:pt x="5877" y="3952"/>
                  </a:lnTo>
                  <a:lnTo>
                    <a:pt x="5850" y="3941"/>
                  </a:lnTo>
                  <a:lnTo>
                    <a:pt x="5820" y="3937"/>
                  </a:lnTo>
                  <a:lnTo>
                    <a:pt x="5790" y="3942"/>
                  </a:lnTo>
                  <a:lnTo>
                    <a:pt x="5775" y="3948"/>
                  </a:lnTo>
                  <a:lnTo>
                    <a:pt x="5594" y="4045"/>
                  </a:lnTo>
                  <a:lnTo>
                    <a:pt x="5260" y="4243"/>
                  </a:lnTo>
                  <a:lnTo>
                    <a:pt x="4946" y="4439"/>
                  </a:lnTo>
                  <a:lnTo>
                    <a:pt x="4643" y="4624"/>
                  </a:lnTo>
                  <a:lnTo>
                    <a:pt x="4416" y="4746"/>
                  </a:lnTo>
                  <a:lnTo>
                    <a:pt x="4263" y="4818"/>
                  </a:lnTo>
                  <a:lnTo>
                    <a:pt x="4105" y="4881"/>
                  </a:lnTo>
                  <a:lnTo>
                    <a:pt x="3943" y="4933"/>
                  </a:lnTo>
                  <a:lnTo>
                    <a:pt x="3773" y="4974"/>
                  </a:lnTo>
                  <a:lnTo>
                    <a:pt x="3598" y="5001"/>
                  </a:lnTo>
                  <a:lnTo>
                    <a:pt x="3410" y="5014"/>
                  </a:lnTo>
                  <a:lnTo>
                    <a:pt x="3214" y="5010"/>
                  </a:lnTo>
                  <a:lnTo>
                    <a:pt x="3111" y="5001"/>
                  </a:lnTo>
                  <a:lnTo>
                    <a:pt x="573" y="4750"/>
                  </a:lnTo>
                  <a:lnTo>
                    <a:pt x="0" y="4693"/>
                  </a:lnTo>
                  <a:lnTo>
                    <a:pt x="0" y="3005"/>
                  </a:lnTo>
                  <a:lnTo>
                    <a:pt x="0" y="2934"/>
                  </a:lnTo>
                  <a:lnTo>
                    <a:pt x="7" y="2796"/>
                  </a:lnTo>
                  <a:lnTo>
                    <a:pt x="22" y="2659"/>
                  </a:lnTo>
                  <a:lnTo>
                    <a:pt x="42" y="2524"/>
                  </a:lnTo>
                  <a:lnTo>
                    <a:pt x="85" y="2326"/>
                  </a:lnTo>
                  <a:lnTo>
                    <a:pt x="164" y="2070"/>
                  </a:lnTo>
                  <a:lnTo>
                    <a:pt x="268" y="1826"/>
                  </a:lnTo>
                  <a:lnTo>
                    <a:pt x="393" y="1596"/>
                  </a:lnTo>
                  <a:lnTo>
                    <a:pt x="540" y="1378"/>
                  </a:lnTo>
                  <a:lnTo>
                    <a:pt x="706" y="1178"/>
                  </a:lnTo>
                  <a:lnTo>
                    <a:pt x="891" y="994"/>
                  </a:lnTo>
                  <a:lnTo>
                    <a:pt x="1093" y="828"/>
                  </a:lnTo>
                  <a:lnTo>
                    <a:pt x="1309" y="681"/>
                  </a:lnTo>
                  <a:lnTo>
                    <a:pt x="1541" y="556"/>
                  </a:lnTo>
                  <a:lnTo>
                    <a:pt x="1786" y="452"/>
                  </a:lnTo>
                  <a:lnTo>
                    <a:pt x="2041" y="373"/>
                  </a:lnTo>
                  <a:lnTo>
                    <a:pt x="2239" y="331"/>
                  </a:lnTo>
                  <a:lnTo>
                    <a:pt x="2375" y="310"/>
                  </a:lnTo>
                  <a:lnTo>
                    <a:pt x="2513" y="297"/>
                  </a:lnTo>
                  <a:lnTo>
                    <a:pt x="2651" y="290"/>
                  </a:lnTo>
                  <a:lnTo>
                    <a:pt x="2722" y="290"/>
                  </a:lnTo>
                  <a:lnTo>
                    <a:pt x="5833" y="290"/>
                  </a:lnTo>
                  <a:lnTo>
                    <a:pt x="5862" y="256"/>
                  </a:lnTo>
                  <a:lnTo>
                    <a:pt x="5925" y="196"/>
                  </a:lnTo>
                  <a:lnTo>
                    <a:pt x="5994" y="143"/>
                  </a:lnTo>
                  <a:lnTo>
                    <a:pt x="6068" y="98"/>
                  </a:lnTo>
                  <a:lnTo>
                    <a:pt x="6148" y="60"/>
                  </a:lnTo>
                  <a:lnTo>
                    <a:pt x="6232" y="32"/>
                  </a:lnTo>
                  <a:lnTo>
                    <a:pt x="6320" y="12"/>
                  </a:lnTo>
                  <a:lnTo>
                    <a:pt x="6412" y="1"/>
                  </a:lnTo>
                  <a:lnTo>
                    <a:pt x="6458" y="0"/>
                  </a:lnTo>
                  <a:lnTo>
                    <a:pt x="6505" y="1"/>
                  </a:lnTo>
                  <a:lnTo>
                    <a:pt x="6596" y="12"/>
                  </a:lnTo>
                  <a:lnTo>
                    <a:pt x="6684" y="32"/>
                  </a:lnTo>
                  <a:lnTo>
                    <a:pt x="6768" y="60"/>
                  </a:lnTo>
                  <a:lnTo>
                    <a:pt x="6848" y="98"/>
                  </a:lnTo>
                  <a:lnTo>
                    <a:pt x="6923" y="143"/>
                  </a:lnTo>
                  <a:lnTo>
                    <a:pt x="6992" y="196"/>
                  </a:lnTo>
                  <a:lnTo>
                    <a:pt x="7054" y="256"/>
                  </a:lnTo>
                  <a:lnTo>
                    <a:pt x="7083" y="290"/>
                  </a:lnTo>
                  <a:lnTo>
                    <a:pt x="8667" y="290"/>
                  </a:lnTo>
                  <a:lnTo>
                    <a:pt x="10081" y="493"/>
                  </a:lnTo>
                  <a:lnTo>
                    <a:pt x="10133" y="501"/>
                  </a:lnTo>
                  <a:lnTo>
                    <a:pt x="10236" y="526"/>
                  </a:lnTo>
                  <a:lnTo>
                    <a:pt x="10334" y="557"/>
                  </a:lnTo>
                  <a:lnTo>
                    <a:pt x="10429" y="599"/>
                  </a:lnTo>
                  <a:lnTo>
                    <a:pt x="10518" y="648"/>
                  </a:lnTo>
                  <a:lnTo>
                    <a:pt x="10604" y="706"/>
                  </a:lnTo>
                  <a:lnTo>
                    <a:pt x="10685" y="771"/>
                  </a:lnTo>
                  <a:lnTo>
                    <a:pt x="10760" y="843"/>
                  </a:lnTo>
                  <a:lnTo>
                    <a:pt x="10794" y="883"/>
                  </a:lnTo>
                  <a:lnTo>
                    <a:pt x="11199" y="1350"/>
                  </a:lnTo>
                  <a:lnTo>
                    <a:pt x="11244" y="1384"/>
                  </a:lnTo>
                  <a:lnTo>
                    <a:pt x="11347" y="1453"/>
                  </a:lnTo>
                  <a:lnTo>
                    <a:pt x="11523" y="1556"/>
                  </a:lnTo>
                  <a:lnTo>
                    <a:pt x="11880" y="1734"/>
                  </a:lnTo>
                  <a:lnTo>
                    <a:pt x="12045" y="1806"/>
                  </a:lnTo>
                  <a:lnTo>
                    <a:pt x="12060" y="1813"/>
                  </a:lnTo>
                  <a:lnTo>
                    <a:pt x="12085" y="1836"/>
                  </a:lnTo>
                  <a:lnTo>
                    <a:pt x="12102" y="1865"/>
                  </a:lnTo>
                  <a:lnTo>
                    <a:pt x="12108" y="1898"/>
                  </a:lnTo>
                  <a:lnTo>
                    <a:pt x="12105" y="1916"/>
                  </a:lnTo>
                  <a:close/>
                </a:path>
              </a:pathLst>
            </a:custGeom>
            <a:solidFill>
              <a:srgbClr val="E4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4782" y="3447"/>
              <a:ext cx="226" cy="282"/>
            </a:xfrm>
            <a:custGeom>
              <a:avLst/>
              <a:gdLst>
                <a:gd name="T0" fmla="*/ 606 w 678"/>
                <a:gd name="T1" fmla="*/ 755 h 846"/>
                <a:gd name="T2" fmla="*/ 600 w 678"/>
                <a:gd name="T3" fmla="*/ 777 h 846"/>
                <a:gd name="T4" fmla="*/ 577 w 678"/>
                <a:gd name="T5" fmla="*/ 814 h 846"/>
                <a:gd name="T6" fmla="*/ 543 w 678"/>
                <a:gd name="T7" fmla="*/ 838 h 846"/>
                <a:gd name="T8" fmla="*/ 500 w 678"/>
                <a:gd name="T9" fmla="*/ 846 h 846"/>
                <a:gd name="T10" fmla="*/ 477 w 678"/>
                <a:gd name="T11" fmla="*/ 841 h 846"/>
                <a:gd name="T12" fmla="*/ 402 w 678"/>
                <a:gd name="T13" fmla="*/ 820 h 846"/>
                <a:gd name="T14" fmla="*/ 273 w 678"/>
                <a:gd name="T15" fmla="*/ 766 h 846"/>
                <a:gd name="T16" fmla="*/ 188 w 678"/>
                <a:gd name="T17" fmla="*/ 717 h 846"/>
                <a:gd name="T18" fmla="*/ 114 w 678"/>
                <a:gd name="T19" fmla="*/ 656 h 846"/>
                <a:gd name="T20" fmla="*/ 52 w 678"/>
                <a:gd name="T21" fmla="*/ 581 h 846"/>
                <a:gd name="T22" fmla="*/ 20 w 678"/>
                <a:gd name="T23" fmla="*/ 513 h 846"/>
                <a:gd name="T24" fmla="*/ 6 w 678"/>
                <a:gd name="T25" fmla="*/ 464 h 846"/>
                <a:gd name="T26" fmla="*/ 0 w 678"/>
                <a:gd name="T27" fmla="*/ 411 h 846"/>
                <a:gd name="T28" fmla="*/ 1 w 678"/>
                <a:gd name="T29" fmla="*/ 352 h 846"/>
                <a:gd name="T30" fmla="*/ 6 w 678"/>
                <a:gd name="T31" fmla="*/ 321 h 846"/>
                <a:gd name="T32" fmla="*/ 16 w 678"/>
                <a:gd name="T33" fmla="*/ 274 h 846"/>
                <a:gd name="T34" fmla="*/ 47 w 678"/>
                <a:gd name="T35" fmla="*/ 189 h 846"/>
                <a:gd name="T36" fmla="*/ 93 w 678"/>
                <a:gd name="T37" fmla="*/ 115 h 846"/>
                <a:gd name="T38" fmla="*/ 154 w 678"/>
                <a:gd name="T39" fmla="*/ 58 h 846"/>
                <a:gd name="T40" fmla="*/ 230 w 678"/>
                <a:gd name="T41" fmla="*/ 19 h 846"/>
                <a:gd name="T42" fmla="*/ 321 w 678"/>
                <a:gd name="T43" fmla="*/ 0 h 846"/>
                <a:gd name="T44" fmla="*/ 428 w 678"/>
                <a:gd name="T45" fmla="*/ 6 h 846"/>
                <a:gd name="T46" fmla="*/ 549 w 678"/>
                <a:gd name="T47" fmla="*/ 38 h 846"/>
                <a:gd name="T48" fmla="*/ 616 w 678"/>
                <a:gd name="T49" fmla="*/ 66 h 846"/>
                <a:gd name="T50" fmla="*/ 631 w 678"/>
                <a:gd name="T51" fmla="*/ 74 h 846"/>
                <a:gd name="T52" fmla="*/ 655 w 678"/>
                <a:gd name="T53" fmla="*/ 95 h 846"/>
                <a:gd name="T54" fmla="*/ 672 w 678"/>
                <a:gd name="T55" fmla="*/ 124 h 846"/>
                <a:gd name="T56" fmla="*/ 678 w 678"/>
                <a:gd name="T57" fmla="*/ 156 h 846"/>
                <a:gd name="T58" fmla="*/ 678 w 678"/>
                <a:gd name="T59" fmla="*/ 173 h 846"/>
                <a:gd name="T60" fmla="*/ 606 w 678"/>
                <a:gd name="T61" fmla="*/ 755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8" h="846">
                  <a:moveTo>
                    <a:pt x="606" y="755"/>
                  </a:moveTo>
                  <a:lnTo>
                    <a:pt x="600" y="777"/>
                  </a:lnTo>
                  <a:lnTo>
                    <a:pt x="577" y="814"/>
                  </a:lnTo>
                  <a:lnTo>
                    <a:pt x="543" y="838"/>
                  </a:lnTo>
                  <a:lnTo>
                    <a:pt x="500" y="846"/>
                  </a:lnTo>
                  <a:lnTo>
                    <a:pt x="477" y="841"/>
                  </a:lnTo>
                  <a:lnTo>
                    <a:pt x="402" y="820"/>
                  </a:lnTo>
                  <a:lnTo>
                    <a:pt x="273" y="766"/>
                  </a:lnTo>
                  <a:lnTo>
                    <a:pt x="188" y="717"/>
                  </a:lnTo>
                  <a:lnTo>
                    <a:pt x="114" y="656"/>
                  </a:lnTo>
                  <a:lnTo>
                    <a:pt x="52" y="581"/>
                  </a:lnTo>
                  <a:lnTo>
                    <a:pt x="20" y="513"/>
                  </a:lnTo>
                  <a:lnTo>
                    <a:pt x="6" y="464"/>
                  </a:lnTo>
                  <a:lnTo>
                    <a:pt x="0" y="411"/>
                  </a:lnTo>
                  <a:lnTo>
                    <a:pt x="1" y="352"/>
                  </a:lnTo>
                  <a:lnTo>
                    <a:pt x="6" y="321"/>
                  </a:lnTo>
                  <a:lnTo>
                    <a:pt x="16" y="274"/>
                  </a:lnTo>
                  <a:lnTo>
                    <a:pt x="47" y="189"/>
                  </a:lnTo>
                  <a:lnTo>
                    <a:pt x="93" y="115"/>
                  </a:lnTo>
                  <a:lnTo>
                    <a:pt x="154" y="58"/>
                  </a:lnTo>
                  <a:lnTo>
                    <a:pt x="230" y="19"/>
                  </a:lnTo>
                  <a:lnTo>
                    <a:pt x="321" y="0"/>
                  </a:lnTo>
                  <a:lnTo>
                    <a:pt x="428" y="6"/>
                  </a:lnTo>
                  <a:lnTo>
                    <a:pt x="549" y="38"/>
                  </a:lnTo>
                  <a:lnTo>
                    <a:pt x="616" y="66"/>
                  </a:lnTo>
                  <a:lnTo>
                    <a:pt x="631" y="74"/>
                  </a:lnTo>
                  <a:lnTo>
                    <a:pt x="655" y="95"/>
                  </a:lnTo>
                  <a:lnTo>
                    <a:pt x="672" y="124"/>
                  </a:lnTo>
                  <a:lnTo>
                    <a:pt x="678" y="156"/>
                  </a:lnTo>
                  <a:lnTo>
                    <a:pt x="678" y="173"/>
                  </a:lnTo>
                  <a:lnTo>
                    <a:pt x="606" y="755"/>
                  </a:lnTo>
                  <a:close/>
                </a:path>
              </a:pathLst>
            </a:custGeom>
            <a:solidFill>
              <a:srgbClr val="91A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1902" y="3300"/>
              <a:ext cx="1097" cy="1486"/>
            </a:xfrm>
            <a:custGeom>
              <a:avLst/>
              <a:gdLst>
                <a:gd name="T0" fmla="*/ 569 w 3291"/>
                <a:gd name="T1" fmla="*/ 2715 h 4460"/>
                <a:gd name="T2" fmla="*/ 569 w 3291"/>
                <a:gd name="T3" fmla="*/ 4403 h 4460"/>
                <a:gd name="T4" fmla="*/ 573 w 3291"/>
                <a:gd name="T5" fmla="*/ 4460 h 4460"/>
                <a:gd name="T6" fmla="*/ 0 w 3291"/>
                <a:gd name="T7" fmla="*/ 4403 h 4460"/>
                <a:gd name="T8" fmla="*/ 0 w 3291"/>
                <a:gd name="T9" fmla="*/ 2715 h 4460"/>
                <a:gd name="T10" fmla="*/ 0 w 3291"/>
                <a:gd name="T11" fmla="*/ 2644 h 4460"/>
                <a:gd name="T12" fmla="*/ 7 w 3291"/>
                <a:gd name="T13" fmla="*/ 2506 h 4460"/>
                <a:gd name="T14" fmla="*/ 22 w 3291"/>
                <a:gd name="T15" fmla="*/ 2369 h 4460"/>
                <a:gd name="T16" fmla="*/ 42 w 3291"/>
                <a:gd name="T17" fmla="*/ 2234 h 4460"/>
                <a:gd name="T18" fmla="*/ 85 w 3291"/>
                <a:gd name="T19" fmla="*/ 2036 h 4460"/>
                <a:gd name="T20" fmla="*/ 164 w 3291"/>
                <a:gd name="T21" fmla="*/ 1780 h 4460"/>
                <a:gd name="T22" fmla="*/ 268 w 3291"/>
                <a:gd name="T23" fmla="*/ 1536 h 4460"/>
                <a:gd name="T24" fmla="*/ 393 w 3291"/>
                <a:gd name="T25" fmla="*/ 1306 h 4460"/>
                <a:gd name="T26" fmla="*/ 540 w 3291"/>
                <a:gd name="T27" fmla="*/ 1088 h 4460"/>
                <a:gd name="T28" fmla="*/ 706 w 3291"/>
                <a:gd name="T29" fmla="*/ 888 h 4460"/>
                <a:gd name="T30" fmla="*/ 891 w 3291"/>
                <a:gd name="T31" fmla="*/ 704 h 4460"/>
                <a:gd name="T32" fmla="*/ 1093 w 3291"/>
                <a:gd name="T33" fmla="*/ 538 h 4460"/>
                <a:gd name="T34" fmla="*/ 1309 w 3291"/>
                <a:gd name="T35" fmla="*/ 391 h 4460"/>
                <a:gd name="T36" fmla="*/ 1541 w 3291"/>
                <a:gd name="T37" fmla="*/ 266 h 4460"/>
                <a:gd name="T38" fmla="*/ 1786 w 3291"/>
                <a:gd name="T39" fmla="*/ 162 h 4460"/>
                <a:gd name="T40" fmla="*/ 2041 w 3291"/>
                <a:gd name="T41" fmla="*/ 83 h 4460"/>
                <a:gd name="T42" fmla="*/ 2239 w 3291"/>
                <a:gd name="T43" fmla="*/ 41 h 4460"/>
                <a:gd name="T44" fmla="*/ 2375 w 3291"/>
                <a:gd name="T45" fmla="*/ 21 h 4460"/>
                <a:gd name="T46" fmla="*/ 2513 w 3291"/>
                <a:gd name="T47" fmla="*/ 7 h 4460"/>
                <a:gd name="T48" fmla="*/ 2651 w 3291"/>
                <a:gd name="T49" fmla="*/ 0 h 4460"/>
                <a:gd name="T50" fmla="*/ 2722 w 3291"/>
                <a:gd name="T51" fmla="*/ 0 h 4460"/>
                <a:gd name="T52" fmla="*/ 3291 w 3291"/>
                <a:gd name="T53" fmla="*/ 0 h 4460"/>
                <a:gd name="T54" fmla="*/ 3220 w 3291"/>
                <a:gd name="T55" fmla="*/ 0 h 4460"/>
                <a:gd name="T56" fmla="*/ 3082 w 3291"/>
                <a:gd name="T57" fmla="*/ 7 h 4460"/>
                <a:gd name="T58" fmla="*/ 2944 w 3291"/>
                <a:gd name="T59" fmla="*/ 21 h 4460"/>
                <a:gd name="T60" fmla="*/ 2810 w 3291"/>
                <a:gd name="T61" fmla="*/ 41 h 4460"/>
                <a:gd name="T62" fmla="*/ 2611 w 3291"/>
                <a:gd name="T63" fmla="*/ 83 h 4460"/>
                <a:gd name="T64" fmla="*/ 2355 w 3291"/>
                <a:gd name="T65" fmla="*/ 162 h 4460"/>
                <a:gd name="T66" fmla="*/ 2110 w 3291"/>
                <a:gd name="T67" fmla="*/ 266 h 4460"/>
                <a:gd name="T68" fmla="*/ 1879 w 3291"/>
                <a:gd name="T69" fmla="*/ 391 h 4460"/>
                <a:gd name="T70" fmla="*/ 1662 w 3291"/>
                <a:gd name="T71" fmla="*/ 538 h 4460"/>
                <a:gd name="T72" fmla="*/ 1460 w 3291"/>
                <a:gd name="T73" fmla="*/ 704 h 4460"/>
                <a:gd name="T74" fmla="*/ 1276 w 3291"/>
                <a:gd name="T75" fmla="*/ 888 h 4460"/>
                <a:gd name="T76" fmla="*/ 1109 w 3291"/>
                <a:gd name="T77" fmla="*/ 1088 h 4460"/>
                <a:gd name="T78" fmla="*/ 962 w 3291"/>
                <a:gd name="T79" fmla="*/ 1306 h 4460"/>
                <a:gd name="T80" fmla="*/ 837 w 3291"/>
                <a:gd name="T81" fmla="*/ 1536 h 4460"/>
                <a:gd name="T82" fmla="*/ 733 w 3291"/>
                <a:gd name="T83" fmla="*/ 1780 h 4460"/>
                <a:gd name="T84" fmla="*/ 654 w 3291"/>
                <a:gd name="T85" fmla="*/ 2036 h 4460"/>
                <a:gd name="T86" fmla="*/ 611 w 3291"/>
                <a:gd name="T87" fmla="*/ 2234 h 4460"/>
                <a:gd name="T88" fmla="*/ 590 w 3291"/>
                <a:gd name="T89" fmla="*/ 2369 h 4460"/>
                <a:gd name="T90" fmla="*/ 576 w 3291"/>
                <a:gd name="T91" fmla="*/ 2506 h 4460"/>
                <a:gd name="T92" fmla="*/ 569 w 3291"/>
                <a:gd name="T93" fmla="*/ 2644 h 4460"/>
                <a:gd name="T94" fmla="*/ 569 w 3291"/>
                <a:gd name="T95" fmla="*/ 2715 h 4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91" h="4460">
                  <a:moveTo>
                    <a:pt x="569" y="2715"/>
                  </a:moveTo>
                  <a:lnTo>
                    <a:pt x="569" y="4403"/>
                  </a:lnTo>
                  <a:lnTo>
                    <a:pt x="573" y="4460"/>
                  </a:lnTo>
                  <a:lnTo>
                    <a:pt x="0" y="4403"/>
                  </a:lnTo>
                  <a:lnTo>
                    <a:pt x="0" y="2715"/>
                  </a:lnTo>
                  <a:lnTo>
                    <a:pt x="0" y="2644"/>
                  </a:lnTo>
                  <a:lnTo>
                    <a:pt x="7" y="2506"/>
                  </a:lnTo>
                  <a:lnTo>
                    <a:pt x="22" y="2369"/>
                  </a:lnTo>
                  <a:lnTo>
                    <a:pt x="42" y="2234"/>
                  </a:lnTo>
                  <a:lnTo>
                    <a:pt x="85" y="2036"/>
                  </a:lnTo>
                  <a:lnTo>
                    <a:pt x="164" y="1780"/>
                  </a:lnTo>
                  <a:lnTo>
                    <a:pt x="268" y="1536"/>
                  </a:lnTo>
                  <a:lnTo>
                    <a:pt x="393" y="1306"/>
                  </a:lnTo>
                  <a:lnTo>
                    <a:pt x="540" y="1088"/>
                  </a:lnTo>
                  <a:lnTo>
                    <a:pt x="706" y="888"/>
                  </a:lnTo>
                  <a:lnTo>
                    <a:pt x="891" y="704"/>
                  </a:lnTo>
                  <a:lnTo>
                    <a:pt x="1093" y="538"/>
                  </a:lnTo>
                  <a:lnTo>
                    <a:pt x="1309" y="391"/>
                  </a:lnTo>
                  <a:lnTo>
                    <a:pt x="1541" y="266"/>
                  </a:lnTo>
                  <a:lnTo>
                    <a:pt x="1786" y="162"/>
                  </a:lnTo>
                  <a:lnTo>
                    <a:pt x="2041" y="83"/>
                  </a:lnTo>
                  <a:lnTo>
                    <a:pt x="2239" y="41"/>
                  </a:lnTo>
                  <a:lnTo>
                    <a:pt x="2375" y="21"/>
                  </a:lnTo>
                  <a:lnTo>
                    <a:pt x="2513" y="7"/>
                  </a:lnTo>
                  <a:lnTo>
                    <a:pt x="2651" y="0"/>
                  </a:lnTo>
                  <a:lnTo>
                    <a:pt x="2722" y="0"/>
                  </a:lnTo>
                  <a:lnTo>
                    <a:pt x="3291" y="0"/>
                  </a:lnTo>
                  <a:lnTo>
                    <a:pt x="3220" y="0"/>
                  </a:lnTo>
                  <a:lnTo>
                    <a:pt x="3082" y="7"/>
                  </a:lnTo>
                  <a:lnTo>
                    <a:pt x="2944" y="21"/>
                  </a:lnTo>
                  <a:lnTo>
                    <a:pt x="2810" y="41"/>
                  </a:lnTo>
                  <a:lnTo>
                    <a:pt x="2611" y="83"/>
                  </a:lnTo>
                  <a:lnTo>
                    <a:pt x="2355" y="162"/>
                  </a:lnTo>
                  <a:lnTo>
                    <a:pt x="2110" y="266"/>
                  </a:lnTo>
                  <a:lnTo>
                    <a:pt x="1879" y="391"/>
                  </a:lnTo>
                  <a:lnTo>
                    <a:pt x="1662" y="538"/>
                  </a:lnTo>
                  <a:lnTo>
                    <a:pt x="1460" y="704"/>
                  </a:lnTo>
                  <a:lnTo>
                    <a:pt x="1276" y="888"/>
                  </a:lnTo>
                  <a:lnTo>
                    <a:pt x="1109" y="1088"/>
                  </a:lnTo>
                  <a:lnTo>
                    <a:pt x="962" y="1306"/>
                  </a:lnTo>
                  <a:lnTo>
                    <a:pt x="837" y="1536"/>
                  </a:lnTo>
                  <a:lnTo>
                    <a:pt x="733" y="1780"/>
                  </a:lnTo>
                  <a:lnTo>
                    <a:pt x="654" y="2036"/>
                  </a:lnTo>
                  <a:lnTo>
                    <a:pt x="611" y="2234"/>
                  </a:lnTo>
                  <a:lnTo>
                    <a:pt x="590" y="2369"/>
                  </a:lnTo>
                  <a:lnTo>
                    <a:pt x="576" y="2506"/>
                  </a:lnTo>
                  <a:lnTo>
                    <a:pt x="569" y="2644"/>
                  </a:lnTo>
                  <a:lnTo>
                    <a:pt x="569" y="2715"/>
                  </a:lnTo>
                  <a:close/>
                </a:path>
              </a:pathLst>
            </a:custGeom>
            <a:solidFill>
              <a:srgbClr val="B9D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3921" y="4526"/>
              <a:ext cx="496" cy="742"/>
            </a:xfrm>
            <a:custGeom>
              <a:avLst/>
              <a:gdLst>
                <a:gd name="T0" fmla="*/ 1395 w 1488"/>
                <a:gd name="T1" fmla="*/ 2159 h 2227"/>
                <a:gd name="T2" fmla="*/ 842 w 1488"/>
                <a:gd name="T3" fmla="*/ 421 h 2227"/>
                <a:gd name="T4" fmla="*/ 829 w 1488"/>
                <a:gd name="T5" fmla="*/ 388 h 2227"/>
                <a:gd name="T6" fmla="*/ 790 w 1488"/>
                <a:gd name="T7" fmla="*/ 329 h 2227"/>
                <a:gd name="T8" fmla="*/ 764 w 1488"/>
                <a:gd name="T9" fmla="*/ 304 h 2227"/>
                <a:gd name="T10" fmla="*/ 483 w 1488"/>
                <a:gd name="T11" fmla="*/ 64 h 2227"/>
                <a:gd name="T12" fmla="*/ 451 w 1488"/>
                <a:gd name="T13" fmla="*/ 39 h 2227"/>
                <a:gd name="T14" fmla="*/ 379 w 1488"/>
                <a:gd name="T15" fmla="*/ 7 h 2227"/>
                <a:gd name="T16" fmla="*/ 303 w 1488"/>
                <a:gd name="T17" fmla="*/ 0 h 2227"/>
                <a:gd name="T18" fmla="*/ 227 w 1488"/>
                <a:gd name="T19" fmla="*/ 15 h 2227"/>
                <a:gd name="T20" fmla="*/ 191 w 1488"/>
                <a:gd name="T21" fmla="*/ 32 h 2227"/>
                <a:gd name="T22" fmla="*/ 94 w 1488"/>
                <a:gd name="T23" fmla="*/ 84 h 2227"/>
                <a:gd name="T24" fmla="*/ 0 w 1488"/>
                <a:gd name="T25" fmla="*/ 138 h 2227"/>
                <a:gd name="T26" fmla="*/ 250 w 1488"/>
                <a:gd name="T27" fmla="*/ 352 h 2227"/>
                <a:gd name="T28" fmla="*/ 826 w 1488"/>
                <a:gd name="T29" fmla="*/ 2159 h 2227"/>
                <a:gd name="T30" fmla="*/ 832 w 1488"/>
                <a:gd name="T31" fmla="*/ 2175 h 2227"/>
                <a:gd name="T32" fmla="*/ 850 w 1488"/>
                <a:gd name="T33" fmla="*/ 2200 h 2227"/>
                <a:gd name="T34" fmla="*/ 875 w 1488"/>
                <a:gd name="T35" fmla="*/ 2217 h 2227"/>
                <a:gd name="T36" fmla="*/ 904 w 1488"/>
                <a:gd name="T37" fmla="*/ 2227 h 2227"/>
                <a:gd name="T38" fmla="*/ 919 w 1488"/>
                <a:gd name="T39" fmla="*/ 2227 h 2227"/>
                <a:gd name="T40" fmla="*/ 1488 w 1488"/>
                <a:gd name="T41" fmla="*/ 2227 h 2227"/>
                <a:gd name="T42" fmla="*/ 1472 w 1488"/>
                <a:gd name="T43" fmla="*/ 2227 h 2227"/>
                <a:gd name="T44" fmla="*/ 1444 w 1488"/>
                <a:gd name="T45" fmla="*/ 2217 h 2227"/>
                <a:gd name="T46" fmla="*/ 1419 w 1488"/>
                <a:gd name="T47" fmla="*/ 2200 h 2227"/>
                <a:gd name="T48" fmla="*/ 1400 w 1488"/>
                <a:gd name="T49" fmla="*/ 2175 h 2227"/>
                <a:gd name="T50" fmla="*/ 1395 w 1488"/>
                <a:gd name="T51" fmla="*/ 2159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8" h="2227">
                  <a:moveTo>
                    <a:pt x="1395" y="2159"/>
                  </a:moveTo>
                  <a:lnTo>
                    <a:pt x="842" y="421"/>
                  </a:lnTo>
                  <a:lnTo>
                    <a:pt x="829" y="388"/>
                  </a:lnTo>
                  <a:lnTo>
                    <a:pt x="790" y="329"/>
                  </a:lnTo>
                  <a:lnTo>
                    <a:pt x="764" y="304"/>
                  </a:lnTo>
                  <a:lnTo>
                    <a:pt x="483" y="64"/>
                  </a:lnTo>
                  <a:lnTo>
                    <a:pt x="451" y="39"/>
                  </a:lnTo>
                  <a:lnTo>
                    <a:pt x="379" y="7"/>
                  </a:lnTo>
                  <a:lnTo>
                    <a:pt x="303" y="0"/>
                  </a:lnTo>
                  <a:lnTo>
                    <a:pt x="227" y="15"/>
                  </a:lnTo>
                  <a:lnTo>
                    <a:pt x="191" y="32"/>
                  </a:lnTo>
                  <a:lnTo>
                    <a:pt x="94" y="84"/>
                  </a:lnTo>
                  <a:lnTo>
                    <a:pt x="0" y="138"/>
                  </a:lnTo>
                  <a:lnTo>
                    <a:pt x="250" y="352"/>
                  </a:lnTo>
                  <a:lnTo>
                    <a:pt x="826" y="2159"/>
                  </a:lnTo>
                  <a:lnTo>
                    <a:pt x="832" y="2175"/>
                  </a:lnTo>
                  <a:lnTo>
                    <a:pt x="850" y="2200"/>
                  </a:lnTo>
                  <a:lnTo>
                    <a:pt x="875" y="2217"/>
                  </a:lnTo>
                  <a:lnTo>
                    <a:pt x="904" y="2227"/>
                  </a:lnTo>
                  <a:lnTo>
                    <a:pt x="919" y="2227"/>
                  </a:lnTo>
                  <a:lnTo>
                    <a:pt x="1488" y="2227"/>
                  </a:lnTo>
                  <a:lnTo>
                    <a:pt x="1472" y="2227"/>
                  </a:lnTo>
                  <a:lnTo>
                    <a:pt x="1444" y="2217"/>
                  </a:lnTo>
                  <a:lnTo>
                    <a:pt x="1419" y="2200"/>
                  </a:lnTo>
                  <a:lnTo>
                    <a:pt x="1400" y="2175"/>
                  </a:lnTo>
                  <a:lnTo>
                    <a:pt x="1395" y="2159"/>
                  </a:lnTo>
                  <a:close/>
                </a:path>
              </a:pathLst>
            </a:custGeom>
            <a:solidFill>
              <a:srgbClr val="B9D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1902" y="3933"/>
              <a:ext cx="4010" cy="1335"/>
            </a:xfrm>
            <a:custGeom>
              <a:avLst/>
              <a:gdLst>
                <a:gd name="T0" fmla="*/ 12024 w 12030"/>
                <a:gd name="T1" fmla="*/ 240 h 4005"/>
                <a:gd name="T2" fmla="*/ 11843 w 12030"/>
                <a:gd name="T3" fmla="*/ 367 h 4005"/>
                <a:gd name="T4" fmla="*/ 11555 w 12030"/>
                <a:gd name="T5" fmla="*/ 488 h 4005"/>
                <a:gd name="T6" fmla="*/ 11172 w 12030"/>
                <a:gd name="T7" fmla="*/ 585 h 4005"/>
                <a:gd name="T8" fmla="*/ 9070 w 12030"/>
                <a:gd name="T9" fmla="*/ 474 h 4005"/>
                <a:gd name="T10" fmla="*/ 9026 w 12030"/>
                <a:gd name="T11" fmla="*/ 481 h 4005"/>
                <a:gd name="T12" fmla="*/ 7610 w 12030"/>
                <a:gd name="T13" fmla="*/ 1306 h 4005"/>
                <a:gd name="T14" fmla="*/ 7577 w 12030"/>
                <a:gd name="T15" fmla="*/ 1336 h 4005"/>
                <a:gd name="T16" fmla="*/ 7558 w 12030"/>
                <a:gd name="T17" fmla="*/ 1393 h 4005"/>
                <a:gd name="T18" fmla="*/ 7780 w 12030"/>
                <a:gd name="T19" fmla="*/ 3108 h 4005"/>
                <a:gd name="T20" fmla="*/ 7810 w 12030"/>
                <a:gd name="T21" fmla="*/ 3169 h 4005"/>
                <a:gd name="T22" fmla="*/ 8298 w 12030"/>
                <a:gd name="T23" fmla="*/ 3432 h 4005"/>
                <a:gd name="T24" fmla="*/ 8345 w 12030"/>
                <a:gd name="T25" fmla="*/ 3485 h 4005"/>
                <a:gd name="T26" fmla="*/ 8385 w 12030"/>
                <a:gd name="T27" fmla="*/ 3899 h 4005"/>
                <a:gd name="T28" fmla="*/ 8372 w 12030"/>
                <a:gd name="T29" fmla="*/ 3958 h 4005"/>
                <a:gd name="T30" fmla="*/ 8309 w 12030"/>
                <a:gd name="T31" fmla="*/ 4003 h 4005"/>
                <a:gd name="T32" fmla="*/ 6976 w 12030"/>
                <a:gd name="T33" fmla="*/ 4005 h 4005"/>
                <a:gd name="T34" fmla="*/ 6932 w 12030"/>
                <a:gd name="T35" fmla="*/ 3994 h 4005"/>
                <a:gd name="T36" fmla="*/ 6889 w 12030"/>
                <a:gd name="T37" fmla="*/ 3952 h 4005"/>
                <a:gd name="T38" fmla="*/ 6307 w 12030"/>
                <a:gd name="T39" fmla="*/ 2129 h 4005"/>
                <a:gd name="T40" fmla="*/ 5650 w 12030"/>
                <a:gd name="T41" fmla="*/ 1823 h 4005"/>
                <a:gd name="T42" fmla="*/ 4980 w 12030"/>
                <a:gd name="T43" fmla="*/ 2227 h 4005"/>
                <a:gd name="T44" fmla="*/ 4440 w 12030"/>
                <a:gd name="T45" fmla="*/ 2542 h 4005"/>
                <a:gd name="T46" fmla="*/ 4123 w 12030"/>
                <a:gd name="T47" fmla="*/ 2683 h 4005"/>
                <a:gd name="T48" fmla="*/ 3786 w 12030"/>
                <a:gd name="T49" fmla="*/ 2780 h 4005"/>
                <a:gd name="T50" fmla="*/ 3416 w 12030"/>
                <a:gd name="T51" fmla="*/ 2823 h 4005"/>
                <a:gd name="T52" fmla="*/ 3111 w 12030"/>
                <a:gd name="T53" fmla="*/ 2810 h 4005"/>
                <a:gd name="T54" fmla="*/ 0 w 12030"/>
                <a:gd name="T55" fmla="*/ 1152 h 4005"/>
                <a:gd name="T56" fmla="*/ 439 w 12030"/>
                <a:gd name="T57" fmla="*/ 1280 h 4005"/>
                <a:gd name="T58" fmla="*/ 1228 w 12030"/>
                <a:gd name="T59" fmla="*/ 1443 h 4005"/>
                <a:gd name="T60" fmla="*/ 1780 w 12030"/>
                <a:gd name="T61" fmla="*/ 1509 h 4005"/>
                <a:gd name="T62" fmla="*/ 2386 w 12030"/>
                <a:gd name="T63" fmla="*/ 1538 h 4005"/>
                <a:gd name="T64" fmla="*/ 3036 w 12030"/>
                <a:gd name="T65" fmla="*/ 1512 h 4005"/>
                <a:gd name="T66" fmla="*/ 3711 w 12030"/>
                <a:gd name="T67" fmla="*/ 1416 h 4005"/>
                <a:gd name="T68" fmla="*/ 4228 w 12030"/>
                <a:gd name="T69" fmla="*/ 1287 h 4005"/>
                <a:gd name="T70" fmla="*/ 5349 w 12030"/>
                <a:gd name="T71" fmla="*/ 926 h 4005"/>
                <a:gd name="T72" fmla="*/ 7004 w 12030"/>
                <a:gd name="T73" fmla="*/ 331 h 4005"/>
                <a:gd name="T74" fmla="*/ 7581 w 12030"/>
                <a:gd name="T75" fmla="*/ 160 h 4005"/>
                <a:gd name="T76" fmla="*/ 8042 w 12030"/>
                <a:gd name="T77" fmla="*/ 63 h 4005"/>
                <a:gd name="T78" fmla="*/ 8526 w 12030"/>
                <a:gd name="T79" fmla="*/ 8 h 4005"/>
                <a:gd name="T80" fmla="*/ 8762 w 12030"/>
                <a:gd name="T81" fmla="*/ 0 h 4005"/>
                <a:gd name="T82" fmla="*/ 9307 w 12030"/>
                <a:gd name="T83" fmla="*/ 14 h 4005"/>
                <a:gd name="T84" fmla="*/ 10156 w 12030"/>
                <a:gd name="T85" fmla="*/ 102 h 4005"/>
                <a:gd name="T86" fmla="*/ 10992 w 12030"/>
                <a:gd name="T87" fmla="*/ 197 h 4005"/>
                <a:gd name="T88" fmla="*/ 11510 w 12030"/>
                <a:gd name="T89" fmla="*/ 224 h 4005"/>
                <a:gd name="T90" fmla="*/ 11926 w 12030"/>
                <a:gd name="T91" fmla="*/ 213 h 4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30" h="4005">
                  <a:moveTo>
                    <a:pt x="12030" y="203"/>
                  </a:moveTo>
                  <a:lnTo>
                    <a:pt x="12024" y="240"/>
                  </a:lnTo>
                  <a:lnTo>
                    <a:pt x="11971" y="286"/>
                  </a:lnTo>
                  <a:lnTo>
                    <a:pt x="11843" y="367"/>
                  </a:lnTo>
                  <a:lnTo>
                    <a:pt x="11700" y="433"/>
                  </a:lnTo>
                  <a:lnTo>
                    <a:pt x="11555" y="488"/>
                  </a:lnTo>
                  <a:lnTo>
                    <a:pt x="11353" y="547"/>
                  </a:lnTo>
                  <a:lnTo>
                    <a:pt x="11172" y="585"/>
                  </a:lnTo>
                  <a:lnTo>
                    <a:pt x="11153" y="587"/>
                  </a:lnTo>
                  <a:lnTo>
                    <a:pt x="9070" y="474"/>
                  </a:lnTo>
                  <a:lnTo>
                    <a:pt x="9055" y="474"/>
                  </a:lnTo>
                  <a:lnTo>
                    <a:pt x="9026" y="481"/>
                  </a:lnTo>
                  <a:lnTo>
                    <a:pt x="9013" y="488"/>
                  </a:lnTo>
                  <a:lnTo>
                    <a:pt x="7610" y="1306"/>
                  </a:lnTo>
                  <a:lnTo>
                    <a:pt x="7597" y="1313"/>
                  </a:lnTo>
                  <a:lnTo>
                    <a:pt x="7577" y="1336"/>
                  </a:lnTo>
                  <a:lnTo>
                    <a:pt x="7563" y="1362"/>
                  </a:lnTo>
                  <a:lnTo>
                    <a:pt x="7558" y="1393"/>
                  </a:lnTo>
                  <a:lnTo>
                    <a:pt x="7560" y="1408"/>
                  </a:lnTo>
                  <a:lnTo>
                    <a:pt x="7780" y="3108"/>
                  </a:lnTo>
                  <a:lnTo>
                    <a:pt x="7784" y="3131"/>
                  </a:lnTo>
                  <a:lnTo>
                    <a:pt x="7810" y="3169"/>
                  </a:lnTo>
                  <a:lnTo>
                    <a:pt x="7829" y="3180"/>
                  </a:lnTo>
                  <a:lnTo>
                    <a:pt x="8298" y="3432"/>
                  </a:lnTo>
                  <a:lnTo>
                    <a:pt x="8319" y="3445"/>
                  </a:lnTo>
                  <a:lnTo>
                    <a:pt x="8345" y="3485"/>
                  </a:lnTo>
                  <a:lnTo>
                    <a:pt x="8349" y="3509"/>
                  </a:lnTo>
                  <a:lnTo>
                    <a:pt x="8385" y="3899"/>
                  </a:lnTo>
                  <a:lnTo>
                    <a:pt x="8385" y="3920"/>
                  </a:lnTo>
                  <a:lnTo>
                    <a:pt x="8372" y="3958"/>
                  </a:lnTo>
                  <a:lnTo>
                    <a:pt x="8345" y="3987"/>
                  </a:lnTo>
                  <a:lnTo>
                    <a:pt x="8309" y="4003"/>
                  </a:lnTo>
                  <a:lnTo>
                    <a:pt x="8287" y="4005"/>
                  </a:lnTo>
                  <a:lnTo>
                    <a:pt x="6976" y="4005"/>
                  </a:lnTo>
                  <a:lnTo>
                    <a:pt x="6961" y="4004"/>
                  </a:lnTo>
                  <a:lnTo>
                    <a:pt x="6932" y="3994"/>
                  </a:lnTo>
                  <a:lnTo>
                    <a:pt x="6907" y="3977"/>
                  </a:lnTo>
                  <a:lnTo>
                    <a:pt x="6889" y="3952"/>
                  </a:lnTo>
                  <a:lnTo>
                    <a:pt x="6883" y="3936"/>
                  </a:lnTo>
                  <a:lnTo>
                    <a:pt x="6307" y="2129"/>
                  </a:lnTo>
                  <a:lnTo>
                    <a:pt x="5837" y="1725"/>
                  </a:lnTo>
                  <a:lnTo>
                    <a:pt x="5650" y="1823"/>
                  </a:lnTo>
                  <a:lnTo>
                    <a:pt x="5303" y="2025"/>
                  </a:lnTo>
                  <a:lnTo>
                    <a:pt x="4980" y="2227"/>
                  </a:lnTo>
                  <a:lnTo>
                    <a:pt x="4671" y="2417"/>
                  </a:lnTo>
                  <a:lnTo>
                    <a:pt x="4440" y="2542"/>
                  </a:lnTo>
                  <a:lnTo>
                    <a:pt x="4283" y="2617"/>
                  </a:lnTo>
                  <a:lnTo>
                    <a:pt x="4123" y="2683"/>
                  </a:lnTo>
                  <a:lnTo>
                    <a:pt x="3958" y="2738"/>
                  </a:lnTo>
                  <a:lnTo>
                    <a:pt x="3786" y="2780"/>
                  </a:lnTo>
                  <a:lnTo>
                    <a:pt x="3606" y="2808"/>
                  </a:lnTo>
                  <a:lnTo>
                    <a:pt x="3416" y="2823"/>
                  </a:lnTo>
                  <a:lnTo>
                    <a:pt x="3216" y="2819"/>
                  </a:lnTo>
                  <a:lnTo>
                    <a:pt x="3111" y="2810"/>
                  </a:lnTo>
                  <a:lnTo>
                    <a:pt x="0" y="2502"/>
                  </a:lnTo>
                  <a:lnTo>
                    <a:pt x="0" y="1152"/>
                  </a:lnTo>
                  <a:lnTo>
                    <a:pt x="117" y="1190"/>
                  </a:lnTo>
                  <a:lnTo>
                    <a:pt x="439" y="1280"/>
                  </a:lnTo>
                  <a:lnTo>
                    <a:pt x="858" y="1377"/>
                  </a:lnTo>
                  <a:lnTo>
                    <a:pt x="1228" y="1443"/>
                  </a:lnTo>
                  <a:lnTo>
                    <a:pt x="1496" y="1480"/>
                  </a:lnTo>
                  <a:lnTo>
                    <a:pt x="1780" y="1509"/>
                  </a:lnTo>
                  <a:lnTo>
                    <a:pt x="2077" y="1529"/>
                  </a:lnTo>
                  <a:lnTo>
                    <a:pt x="2386" y="1538"/>
                  </a:lnTo>
                  <a:lnTo>
                    <a:pt x="2706" y="1534"/>
                  </a:lnTo>
                  <a:lnTo>
                    <a:pt x="3036" y="1512"/>
                  </a:lnTo>
                  <a:lnTo>
                    <a:pt x="3371" y="1473"/>
                  </a:lnTo>
                  <a:lnTo>
                    <a:pt x="3711" y="1416"/>
                  </a:lnTo>
                  <a:lnTo>
                    <a:pt x="4056" y="1336"/>
                  </a:lnTo>
                  <a:lnTo>
                    <a:pt x="4228" y="1287"/>
                  </a:lnTo>
                  <a:lnTo>
                    <a:pt x="4635" y="1164"/>
                  </a:lnTo>
                  <a:lnTo>
                    <a:pt x="5349" y="926"/>
                  </a:lnTo>
                  <a:lnTo>
                    <a:pt x="6255" y="599"/>
                  </a:lnTo>
                  <a:lnTo>
                    <a:pt x="7004" y="331"/>
                  </a:lnTo>
                  <a:lnTo>
                    <a:pt x="7352" y="222"/>
                  </a:lnTo>
                  <a:lnTo>
                    <a:pt x="7581" y="160"/>
                  </a:lnTo>
                  <a:lnTo>
                    <a:pt x="7810" y="106"/>
                  </a:lnTo>
                  <a:lnTo>
                    <a:pt x="8042" y="63"/>
                  </a:lnTo>
                  <a:lnTo>
                    <a:pt x="8280" y="30"/>
                  </a:lnTo>
                  <a:lnTo>
                    <a:pt x="8526" y="8"/>
                  </a:lnTo>
                  <a:lnTo>
                    <a:pt x="8653" y="3"/>
                  </a:lnTo>
                  <a:lnTo>
                    <a:pt x="8762" y="0"/>
                  </a:lnTo>
                  <a:lnTo>
                    <a:pt x="8981" y="0"/>
                  </a:lnTo>
                  <a:lnTo>
                    <a:pt x="9307" y="14"/>
                  </a:lnTo>
                  <a:lnTo>
                    <a:pt x="9734" y="52"/>
                  </a:lnTo>
                  <a:lnTo>
                    <a:pt x="10156" y="102"/>
                  </a:lnTo>
                  <a:lnTo>
                    <a:pt x="10575" y="154"/>
                  </a:lnTo>
                  <a:lnTo>
                    <a:pt x="10992" y="197"/>
                  </a:lnTo>
                  <a:lnTo>
                    <a:pt x="11303" y="219"/>
                  </a:lnTo>
                  <a:lnTo>
                    <a:pt x="11510" y="224"/>
                  </a:lnTo>
                  <a:lnTo>
                    <a:pt x="11719" y="223"/>
                  </a:lnTo>
                  <a:lnTo>
                    <a:pt x="11926" y="213"/>
                  </a:lnTo>
                  <a:lnTo>
                    <a:pt x="12030" y="203"/>
                  </a:lnTo>
                  <a:close/>
                </a:path>
              </a:pathLst>
            </a:custGeom>
            <a:solidFill>
              <a:srgbClr val="D5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5284" y="3565"/>
              <a:ext cx="129" cy="129"/>
            </a:xfrm>
            <a:custGeom>
              <a:avLst/>
              <a:gdLst>
                <a:gd name="T0" fmla="*/ 195 w 388"/>
                <a:gd name="T1" fmla="*/ 0 h 387"/>
                <a:gd name="T2" fmla="*/ 213 w 388"/>
                <a:gd name="T3" fmla="*/ 0 h 387"/>
                <a:gd name="T4" fmla="*/ 252 w 388"/>
                <a:gd name="T5" fmla="*/ 9 h 387"/>
                <a:gd name="T6" fmla="*/ 287 w 388"/>
                <a:gd name="T7" fmla="*/ 23 h 387"/>
                <a:gd name="T8" fmla="*/ 317 w 388"/>
                <a:gd name="T9" fmla="*/ 43 h 387"/>
                <a:gd name="T10" fmla="*/ 345 w 388"/>
                <a:gd name="T11" fmla="*/ 71 h 387"/>
                <a:gd name="T12" fmla="*/ 365 w 388"/>
                <a:gd name="T13" fmla="*/ 101 h 387"/>
                <a:gd name="T14" fmla="*/ 379 w 388"/>
                <a:gd name="T15" fmla="*/ 135 h 387"/>
                <a:gd name="T16" fmla="*/ 388 w 388"/>
                <a:gd name="T17" fmla="*/ 174 h 387"/>
                <a:gd name="T18" fmla="*/ 388 w 388"/>
                <a:gd name="T19" fmla="*/ 193 h 387"/>
                <a:gd name="T20" fmla="*/ 388 w 388"/>
                <a:gd name="T21" fmla="*/ 213 h 387"/>
                <a:gd name="T22" fmla="*/ 379 w 388"/>
                <a:gd name="T23" fmla="*/ 251 h 387"/>
                <a:gd name="T24" fmla="*/ 365 w 388"/>
                <a:gd name="T25" fmla="*/ 287 h 387"/>
                <a:gd name="T26" fmla="*/ 345 w 388"/>
                <a:gd name="T27" fmla="*/ 317 h 387"/>
                <a:gd name="T28" fmla="*/ 317 w 388"/>
                <a:gd name="T29" fmla="*/ 343 h 387"/>
                <a:gd name="T30" fmla="*/ 287 w 388"/>
                <a:gd name="T31" fmla="*/ 364 h 387"/>
                <a:gd name="T32" fmla="*/ 252 w 388"/>
                <a:gd name="T33" fmla="*/ 379 h 387"/>
                <a:gd name="T34" fmla="*/ 213 w 388"/>
                <a:gd name="T35" fmla="*/ 386 h 387"/>
                <a:gd name="T36" fmla="*/ 195 w 388"/>
                <a:gd name="T37" fmla="*/ 387 h 387"/>
                <a:gd name="T38" fmla="*/ 175 w 388"/>
                <a:gd name="T39" fmla="*/ 386 h 387"/>
                <a:gd name="T40" fmla="*/ 136 w 388"/>
                <a:gd name="T41" fmla="*/ 379 h 387"/>
                <a:gd name="T42" fmla="*/ 101 w 388"/>
                <a:gd name="T43" fmla="*/ 364 h 387"/>
                <a:gd name="T44" fmla="*/ 71 w 388"/>
                <a:gd name="T45" fmla="*/ 343 h 387"/>
                <a:gd name="T46" fmla="*/ 44 w 388"/>
                <a:gd name="T47" fmla="*/ 317 h 387"/>
                <a:gd name="T48" fmla="*/ 23 w 388"/>
                <a:gd name="T49" fmla="*/ 287 h 387"/>
                <a:gd name="T50" fmla="*/ 9 w 388"/>
                <a:gd name="T51" fmla="*/ 251 h 387"/>
                <a:gd name="T52" fmla="*/ 0 w 388"/>
                <a:gd name="T53" fmla="*/ 213 h 387"/>
                <a:gd name="T54" fmla="*/ 0 w 388"/>
                <a:gd name="T55" fmla="*/ 193 h 387"/>
                <a:gd name="T56" fmla="*/ 0 w 388"/>
                <a:gd name="T57" fmla="*/ 174 h 387"/>
                <a:gd name="T58" fmla="*/ 9 w 388"/>
                <a:gd name="T59" fmla="*/ 135 h 387"/>
                <a:gd name="T60" fmla="*/ 23 w 388"/>
                <a:gd name="T61" fmla="*/ 101 h 387"/>
                <a:gd name="T62" fmla="*/ 44 w 388"/>
                <a:gd name="T63" fmla="*/ 71 h 387"/>
                <a:gd name="T64" fmla="*/ 71 w 388"/>
                <a:gd name="T65" fmla="*/ 43 h 387"/>
                <a:gd name="T66" fmla="*/ 101 w 388"/>
                <a:gd name="T67" fmla="*/ 23 h 387"/>
                <a:gd name="T68" fmla="*/ 136 w 388"/>
                <a:gd name="T69" fmla="*/ 9 h 387"/>
                <a:gd name="T70" fmla="*/ 175 w 388"/>
                <a:gd name="T71" fmla="*/ 0 h 387"/>
                <a:gd name="T72" fmla="*/ 195 w 388"/>
                <a:gd name="T73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8" h="387">
                  <a:moveTo>
                    <a:pt x="195" y="0"/>
                  </a:moveTo>
                  <a:lnTo>
                    <a:pt x="213" y="0"/>
                  </a:lnTo>
                  <a:lnTo>
                    <a:pt x="252" y="9"/>
                  </a:lnTo>
                  <a:lnTo>
                    <a:pt x="287" y="23"/>
                  </a:lnTo>
                  <a:lnTo>
                    <a:pt x="317" y="43"/>
                  </a:lnTo>
                  <a:lnTo>
                    <a:pt x="345" y="71"/>
                  </a:lnTo>
                  <a:lnTo>
                    <a:pt x="365" y="101"/>
                  </a:lnTo>
                  <a:lnTo>
                    <a:pt x="379" y="135"/>
                  </a:lnTo>
                  <a:lnTo>
                    <a:pt x="388" y="174"/>
                  </a:lnTo>
                  <a:lnTo>
                    <a:pt x="388" y="193"/>
                  </a:lnTo>
                  <a:lnTo>
                    <a:pt x="388" y="213"/>
                  </a:lnTo>
                  <a:lnTo>
                    <a:pt x="379" y="251"/>
                  </a:lnTo>
                  <a:lnTo>
                    <a:pt x="365" y="287"/>
                  </a:lnTo>
                  <a:lnTo>
                    <a:pt x="345" y="317"/>
                  </a:lnTo>
                  <a:lnTo>
                    <a:pt x="317" y="343"/>
                  </a:lnTo>
                  <a:lnTo>
                    <a:pt x="287" y="364"/>
                  </a:lnTo>
                  <a:lnTo>
                    <a:pt x="252" y="379"/>
                  </a:lnTo>
                  <a:lnTo>
                    <a:pt x="213" y="386"/>
                  </a:lnTo>
                  <a:lnTo>
                    <a:pt x="195" y="387"/>
                  </a:lnTo>
                  <a:lnTo>
                    <a:pt x="175" y="386"/>
                  </a:lnTo>
                  <a:lnTo>
                    <a:pt x="136" y="379"/>
                  </a:lnTo>
                  <a:lnTo>
                    <a:pt x="101" y="364"/>
                  </a:lnTo>
                  <a:lnTo>
                    <a:pt x="71" y="343"/>
                  </a:lnTo>
                  <a:lnTo>
                    <a:pt x="44" y="317"/>
                  </a:lnTo>
                  <a:lnTo>
                    <a:pt x="23" y="287"/>
                  </a:lnTo>
                  <a:lnTo>
                    <a:pt x="9" y="251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4"/>
                  </a:lnTo>
                  <a:lnTo>
                    <a:pt x="9" y="135"/>
                  </a:lnTo>
                  <a:lnTo>
                    <a:pt x="23" y="101"/>
                  </a:lnTo>
                  <a:lnTo>
                    <a:pt x="44" y="71"/>
                  </a:lnTo>
                  <a:lnTo>
                    <a:pt x="71" y="43"/>
                  </a:lnTo>
                  <a:lnTo>
                    <a:pt x="101" y="23"/>
                  </a:lnTo>
                  <a:lnTo>
                    <a:pt x="136" y="9"/>
                  </a:lnTo>
                  <a:lnTo>
                    <a:pt x="175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3B5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1841" y="3749"/>
              <a:ext cx="1060" cy="1519"/>
            </a:xfrm>
            <a:custGeom>
              <a:avLst/>
              <a:gdLst>
                <a:gd name="T0" fmla="*/ 553 w 3179"/>
                <a:gd name="T1" fmla="*/ 0 h 4557"/>
                <a:gd name="T2" fmla="*/ 497 w 3179"/>
                <a:gd name="T3" fmla="*/ 96 h 4557"/>
                <a:gd name="T4" fmla="*/ 400 w 3179"/>
                <a:gd name="T5" fmla="*/ 306 h 4557"/>
                <a:gd name="T6" fmla="*/ 315 w 3179"/>
                <a:gd name="T7" fmla="*/ 534 h 4557"/>
                <a:gd name="T8" fmla="*/ 245 w 3179"/>
                <a:gd name="T9" fmla="*/ 776 h 4557"/>
                <a:gd name="T10" fmla="*/ 184 w 3179"/>
                <a:gd name="T11" fmla="*/ 1025 h 4557"/>
                <a:gd name="T12" fmla="*/ 135 w 3179"/>
                <a:gd name="T13" fmla="*/ 1279 h 4557"/>
                <a:gd name="T14" fmla="*/ 95 w 3179"/>
                <a:gd name="T15" fmla="*/ 1532 h 4557"/>
                <a:gd name="T16" fmla="*/ 65 w 3179"/>
                <a:gd name="T17" fmla="*/ 1780 h 4557"/>
                <a:gd name="T18" fmla="*/ 30 w 3179"/>
                <a:gd name="T19" fmla="*/ 2134 h 4557"/>
                <a:gd name="T20" fmla="*/ 7 w 3179"/>
                <a:gd name="T21" fmla="*/ 2548 h 4557"/>
                <a:gd name="T22" fmla="*/ 0 w 3179"/>
                <a:gd name="T23" fmla="*/ 2983 h 4557"/>
                <a:gd name="T24" fmla="*/ 1 w 3179"/>
                <a:gd name="T25" fmla="*/ 3047 h 4557"/>
                <a:gd name="T26" fmla="*/ 1 w 3179"/>
                <a:gd name="T27" fmla="*/ 4460 h 4557"/>
                <a:gd name="T28" fmla="*/ 3 w 3179"/>
                <a:gd name="T29" fmla="*/ 4481 h 4557"/>
                <a:gd name="T30" fmla="*/ 17 w 3179"/>
                <a:gd name="T31" fmla="*/ 4515 h 4557"/>
                <a:gd name="T32" fmla="*/ 43 w 3179"/>
                <a:gd name="T33" fmla="*/ 4541 h 4557"/>
                <a:gd name="T34" fmla="*/ 78 w 3179"/>
                <a:gd name="T35" fmla="*/ 4557 h 4557"/>
                <a:gd name="T36" fmla="*/ 98 w 3179"/>
                <a:gd name="T37" fmla="*/ 4557 h 4557"/>
                <a:gd name="T38" fmla="*/ 1689 w 3179"/>
                <a:gd name="T39" fmla="*/ 4557 h 4557"/>
                <a:gd name="T40" fmla="*/ 1707 w 3179"/>
                <a:gd name="T41" fmla="*/ 4557 h 4557"/>
                <a:gd name="T42" fmla="*/ 1740 w 3179"/>
                <a:gd name="T43" fmla="*/ 4550 h 4557"/>
                <a:gd name="T44" fmla="*/ 1786 w 3179"/>
                <a:gd name="T45" fmla="*/ 4528 h 4557"/>
                <a:gd name="T46" fmla="*/ 1832 w 3179"/>
                <a:gd name="T47" fmla="*/ 4481 h 4557"/>
                <a:gd name="T48" fmla="*/ 1851 w 3179"/>
                <a:gd name="T49" fmla="*/ 4435 h 4557"/>
                <a:gd name="T50" fmla="*/ 1856 w 3179"/>
                <a:gd name="T51" fmla="*/ 4400 h 4557"/>
                <a:gd name="T52" fmla="*/ 1856 w 3179"/>
                <a:gd name="T53" fmla="*/ 4383 h 4557"/>
                <a:gd name="T54" fmla="*/ 1848 w 3179"/>
                <a:gd name="T55" fmla="*/ 4233 h 4557"/>
                <a:gd name="T56" fmla="*/ 1845 w 3179"/>
                <a:gd name="T57" fmla="*/ 4203 h 4557"/>
                <a:gd name="T58" fmla="*/ 1828 w 3179"/>
                <a:gd name="T59" fmla="*/ 4145 h 4557"/>
                <a:gd name="T60" fmla="*/ 1797 w 3179"/>
                <a:gd name="T61" fmla="*/ 4093 h 4557"/>
                <a:gd name="T62" fmla="*/ 1756 w 3179"/>
                <a:gd name="T63" fmla="*/ 4049 h 4557"/>
                <a:gd name="T64" fmla="*/ 1731 w 3179"/>
                <a:gd name="T65" fmla="*/ 4031 h 4557"/>
                <a:gd name="T66" fmla="*/ 1731 w 3179"/>
                <a:gd name="T67" fmla="*/ 4031 h 4557"/>
                <a:gd name="T68" fmla="*/ 1711 w 3179"/>
                <a:gd name="T69" fmla="*/ 4017 h 4557"/>
                <a:gd name="T70" fmla="*/ 1676 w 3179"/>
                <a:gd name="T71" fmla="*/ 3985 h 4557"/>
                <a:gd name="T72" fmla="*/ 1649 w 3179"/>
                <a:gd name="T73" fmla="*/ 3948 h 4557"/>
                <a:gd name="T74" fmla="*/ 1630 w 3179"/>
                <a:gd name="T75" fmla="*/ 3907 h 4557"/>
                <a:gd name="T76" fmla="*/ 1617 w 3179"/>
                <a:gd name="T77" fmla="*/ 3863 h 4557"/>
                <a:gd name="T78" fmla="*/ 1613 w 3179"/>
                <a:gd name="T79" fmla="*/ 3818 h 4557"/>
                <a:gd name="T80" fmla="*/ 1616 w 3179"/>
                <a:gd name="T81" fmla="*/ 3772 h 4557"/>
                <a:gd name="T82" fmla="*/ 1629 w 3179"/>
                <a:gd name="T83" fmla="*/ 3727 h 4557"/>
                <a:gd name="T84" fmla="*/ 1639 w 3179"/>
                <a:gd name="T85" fmla="*/ 3704 h 4557"/>
                <a:gd name="T86" fmla="*/ 1720 w 3179"/>
                <a:gd name="T87" fmla="*/ 3536 h 4557"/>
                <a:gd name="T88" fmla="*/ 1751 w 3179"/>
                <a:gd name="T89" fmla="*/ 3490 h 4557"/>
                <a:gd name="T90" fmla="*/ 1969 w 3179"/>
                <a:gd name="T91" fmla="*/ 3197 h 4557"/>
                <a:gd name="T92" fmla="*/ 2173 w 3179"/>
                <a:gd name="T93" fmla="*/ 2938 h 4557"/>
                <a:gd name="T94" fmla="*/ 2407 w 3179"/>
                <a:gd name="T95" fmla="*/ 2663 h 4557"/>
                <a:gd name="T96" fmla="*/ 2590 w 3179"/>
                <a:gd name="T97" fmla="*/ 2466 h 4557"/>
                <a:gd name="T98" fmla="*/ 2711 w 3179"/>
                <a:gd name="T99" fmla="*/ 2347 h 4557"/>
                <a:gd name="T100" fmla="*/ 2827 w 3179"/>
                <a:gd name="T101" fmla="*/ 2244 h 4557"/>
                <a:gd name="T102" fmla="*/ 2939 w 3179"/>
                <a:gd name="T103" fmla="*/ 2160 h 4557"/>
                <a:gd name="T104" fmla="*/ 3043 w 3179"/>
                <a:gd name="T105" fmla="*/ 2100 h 4557"/>
                <a:gd name="T106" fmla="*/ 3115 w 3179"/>
                <a:gd name="T107" fmla="*/ 2074 h 4557"/>
                <a:gd name="T108" fmla="*/ 3158 w 3179"/>
                <a:gd name="T109" fmla="*/ 2065 h 4557"/>
                <a:gd name="T110" fmla="*/ 3179 w 3179"/>
                <a:gd name="T111" fmla="*/ 2065 h 4557"/>
                <a:gd name="T112" fmla="*/ 553 w 3179"/>
                <a:gd name="T113" fmla="*/ 0 h 4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79" h="4557">
                  <a:moveTo>
                    <a:pt x="553" y="0"/>
                  </a:moveTo>
                  <a:lnTo>
                    <a:pt x="497" y="96"/>
                  </a:lnTo>
                  <a:lnTo>
                    <a:pt x="400" y="306"/>
                  </a:lnTo>
                  <a:lnTo>
                    <a:pt x="315" y="534"/>
                  </a:lnTo>
                  <a:lnTo>
                    <a:pt x="245" y="776"/>
                  </a:lnTo>
                  <a:lnTo>
                    <a:pt x="184" y="1025"/>
                  </a:lnTo>
                  <a:lnTo>
                    <a:pt x="135" y="1279"/>
                  </a:lnTo>
                  <a:lnTo>
                    <a:pt x="95" y="1532"/>
                  </a:lnTo>
                  <a:lnTo>
                    <a:pt x="65" y="1780"/>
                  </a:lnTo>
                  <a:lnTo>
                    <a:pt x="30" y="2134"/>
                  </a:lnTo>
                  <a:lnTo>
                    <a:pt x="7" y="2548"/>
                  </a:lnTo>
                  <a:lnTo>
                    <a:pt x="0" y="2983"/>
                  </a:lnTo>
                  <a:lnTo>
                    <a:pt x="1" y="3047"/>
                  </a:lnTo>
                  <a:lnTo>
                    <a:pt x="1" y="4460"/>
                  </a:lnTo>
                  <a:lnTo>
                    <a:pt x="3" y="4481"/>
                  </a:lnTo>
                  <a:lnTo>
                    <a:pt x="17" y="4515"/>
                  </a:lnTo>
                  <a:lnTo>
                    <a:pt x="43" y="4541"/>
                  </a:lnTo>
                  <a:lnTo>
                    <a:pt x="78" y="4557"/>
                  </a:lnTo>
                  <a:lnTo>
                    <a:pt x="98" y="4557"/>
                  </a:lnTo>
                  <a:lnTo>
                    <a:pt x="1689" y="4557"/>
                  </a:lnTo>
                  <a:lnTo>
                    <a:pt x="1707" y="4557"/>
                  </a:lnTo>
                  <a:lnTo>
                    <a:pt x="1740" y="4550"/>
                  </a:lnTo>
                  <a:lnTo>
                    <a:pt x="1786" y="4528"/>
                  </a:lnTo>
                  <a:lnTo>
                    <a:pt x="1832" y="4481"/>
                  </a:lnTo>
                  <a:lnTo>
                    <a:pt x="1851" y="4435"/>
                  </a:lnTo>
                  <a:lnTo>
                    <a:pt x="1856" y="4400"/>
                  </a:lnTo>
                  <a:lnTo>
                    <a:pt x="1856" y="4383"/>
                  </a:lnTo>
                  <a:lnTo>
                    <a:pt x="1848" y="4233"/>
                  </a:lnTo>
                  <a:lnTo>
                    <a:pt x="1845" y="4203"/>
                  </a:lnTo>
                  <a:lnTo>
                    <a:pt x="1828" y="4145"/>
                  </a:lnTo>
                  <a:lnTo>
                    <a:pt x="1797" y="4093"/>
                  </a:lnTo>
                  <a:lnTo>
                    <a:pt x="1756" y="4049"/>
                  </a:lnTo>
                  <a:lnTo>
                    <a:pt x="1731" y="4031"/>
                  </a:lnTo>
                  <a:lnTo>
                    <a:pt x="1731" y="4031"/>
                  </a:lnTo>
                  <a:lnTo>
                    <a:pt x="1711" y="4017"/>
                  </a:lnTo>
                  <a:lnTo>
                    <a:pt x="1676" y="3985"/>
                  </a:lnTo>
                  <a:lnTo>
                    <a:pt x="1649" y="3948"/>
                  </a:lnTo>
                  <a:lnTo>
                    <a:pt x="1630" y="3907"/>
                  </a:lnTo>
                  <a:lnTo>
                    <a:pt x="1617" y="3863"/>
                  </a:lnTo>
                  <a:lnTo>
                    <a:pt x="1613" y="3818"/>
                  </a:lnTo>
                  <a:lnTo>
                    <a:pt x="1616" y="3772"/>
                  </a:lnTo>
                  <a:lnTo>
                    <a:pt x="1629" y="3727"/>
                  </a:lnTo>
                  <a:lnTo>
                    <a:pt x="1639" y="3704"/>
                  </a:lnTo>
                  <a:lnTo>
                    <a:pt x="1720" y="3536"/>
                  </a:lnTo>
                  <a:lnTo>
                    <a:pt x="1751" y="3490"/>
                  </a:lnTo>
                  <a:lnTo>
                    <a:pt x="1969" y="3197"/>
                  </a:lnTo>
                  <a:lnTo>
                    <a:pt x="2173" y="2938"/>
                  </a:lnTo>
                  <a:lnTo>
                    <a:pt x="2407" y="2663"/>
                  </a:lnTo>
                  <a:lnTo>
                    <a:pt x="2590" y="2466"/>
                  </a:lnTo>
                  <a:lnTo>
                    <a:pt x="2711" y="2347"/>
                  </a:lnTo>
                  <a:lnTo>
                    <a:pt x="2827" y="2244"/>
                  </a:lnTo>
                  <a:lnTo>
                    <a:pt x="2939" y="2160"/>
                  </a:lnTo>
                  <a:lnTo>
                    <a:pt x="3043" y="2100"/>
                  </a:lnTo>
                  <a:lnTo>
                    <a:pt x="3115" y="2074"/>
                  </a:lnTo>
                  <a:lnTo>
                    <a:pt x="3158" y="2065"/>
                  </a:lnTo>
                  <a:lnTo>
                    <a:pt x="3179" y="2065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4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1841" y="3749"/>
              <a:ext cx="321" cy="1519"/>
            </a:xfrm>
            <a:custGeom>
              <a:avLst/>
              <a:gdLst>
                <a:gd name="T0" fmla="*/ 570 w 964"/>
                <a:gd name="T1" fmla="*/ 4460 h 4557"/>
                <a:gd name="T2" fmla="*/ 570 w 964"/>
                <a:gd name="T3" fmla="*/ 3047 h 4557"/>
                <a:gd name="T4" fmla="*/ 569 w 964"/>
                <a:gd name="T5" fmla="*/ 2996 h 4557"/>
                <a:gd name="T6" fmla="*/ 573 w 964"/>
                <a:gd name="T7" fmla="*/ 2633 h 4557"/>
                <a:gd name="T8" fmla="*/ 590 w 964"/>
                <a:gd name="T9" fmla="*/ 2286 h 4557"/>
                <a:gd name="T10" fmla="*/ 624 w 964"/>
                <a:gd name="T11" fmla="*/ 1874 h 4557"/>
                <a:gd name="T12" fmla="*/ 664 w 964"/>
                <a:gd name="T13" fmla="*/ 1539 h 4557"/>
                <a:gd name="T14" fmla="*/ 699 w 964"/>
                <a:gd name="T15" fmla="*/ 1312 h 4557"/>
                <a:gd name="T16" fmla="*/ 742 w 964"/>
                <a:gd name="T17" fmla="*/ 1083 h 4557"/>
                <a:gd name="T18" fmla="*/ 794 w 964"/>
                <a:gd name="T19" fmla="*/ 857 h 4557"/>
                <a:gd name="T20" fmla="*/ 854 w 964"/>
                <a:gd name="T21" fmla="*/ 635 h 4557"/>
                <a:gd name="T22" fmla="*/ 923 w 964"/>
                <a:gd name="T23" fmla="*/ 423 h 4557"/>
                <a:gd name="T24" fmla="*/ 964 w 964"/>
                <a:gd name="T25" fmla="*/ 322 h 4557"/>
                <a:gd name="T26" fmla="*/ 553 w 964"/>
                <a:gd name="T27" fmla="*/ 0 h 4557"/>
                <a:gd name="T28" fmla="*/ 497 w 964"/>
                <a:gd name="T29" fmla="*/ 96 h 4557"/>
                <a:gd name="T30" fmla="*/ 400 w 964"/>
                <a:gd name="T31" fmla="*/ 306 h 4557"/>
                <a:gd name="T32" fmla="*/ 315 w 964"/>
                <a:gd name="T33" fmla="*/ 534 h 4557"/>
                <a:gd name="T34" fmla="*/ 245 w 964"/>
                <a:gd name="T35" fmla="*/ 776 h 4557"/>
                <a:gd name="T36" fmla="*/ 184 w 964"/>
                <a:gd name="T37" fmla="*/ 1025 h 4557"/>
                <a:gd name="T38" fmla="*/ 135 w 964"/>
                <a:gd name="T39" fmla="*/ 1279 h 4557"/>
                <a:gd name="T40" fmla="*/ 95 w 964"/>
                <a:gd name="T41" fmla="*/ 1532 h 4557"/>
                <a:gd name="T42" fmla="*/ 65 w 964"/>
                <a:gd name="T43" fmla="*/ 1780 h 4557"/>
                <a:gd name="T44" fmla="*/ 30 w 964"/>
                <a:gd name="T45" fmla="*/ 2134 h 4557"/>
                <a:gd name="T46" fmla="*/ 7 w 964"/>
                <a:gd name="T47" fmla="*/ 2548 h 4557"/>
                <a:gd name="T48" fmla="*/ 0 w 964"/>
                <a:gd name="T49" fmla="*/ 2983 h 4557"/>
                <a:gd name="T50" fmla="*/ 1 w 964"/>
                <a:gd name="T51" fmla="*/ 3047 h 4557"/>
                <a:gd name="T52" fmla="*/ 1 w 964"/>
                <a:gd name="T53" fmla="*/ 4460 h 4557"/>
                <a:gd name="T54" fmla="*/ 3 w 964"/>
                <a:gd name="T55" fmla="*/ 4481 h 4557"/>
                <a:gd name="T56" fmla="*/ 17 w 964"/>
                <a:gd name="T57" fmla="*/ 4515 h 4557"/>
                <a:gd name="T58" fmla="*/ 43 w 964"/>
                <a:gd name="T59" fmla="*/ 4541 h 4557"/>
                <a:gd name="T60" fmla="*/ 78 w 964"/>
                <a:gd name="T61" fmla="*/ 4557 h 4557"/>
                <a:gd name="T62" fmla="*/ 98 w 964"/>
                <a:gd name="T63" fmla="*/ 4557 h 4557"/>
                <a:gd name="T64" fmla="*/ 667 w 964"/>
                <a:gd name="T65" fmla="*/ 4557 h 4557"/>
                <a:gd name="T66" fmla="*/ 648 w 964"/>
                <a:gd name="T67" fmla="*/ 4557 h 4557"/>
                <a:gd name="T68" fmla="*/ 612 w 964"/>
                <a:gd name="T69" fmla="*/ 4541 h 4557"/>
                <a:gd name="T70" fmla="*/ 586 w 964"/>
                <a:gd name="T71" fmla="*/ 4515 h 4557"/>
                <a:gd name="T72" fmla="*/ 572 w 964"/>
                <a:gd name="T73" fmla="*/ 4481 h 4557"/>
                <a:gd name="T74" fmla="*/ 570 w 964"/>
                <a:gd name="T75" fmla="*/ 4460 h 4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4" h="4557">
                  <a:moveTo>
                    <a:pt x="570" y="4460"/>
                  </a:moveTo>
                  <a:lnTo>
                    <a:pt x="570" y="3047"/>
                  </a:lnTo>
                  <a:lnTo>
                    <a:pt x="569" y="2996"/>
                  </a:lnTo>
                  <a:lnTo>
                    <a:pt x="573" y="2633"/>
                  </a:lnTo>
                  <a:lnTo>
                    <a:pt x="590" y="2286"/>
                  </a:lnTo>
                  <a:lnTo>
                    <a:pt x="624" y="1874"/>
                  </a:lnTo>
                  <a:lnTo>
                    <a:pt x="664" y="1539"/>
                  </a:lnTo>
                  <a:lnTo>
                    <a:pt x="699" y="1312"/>
                  </a:lnTo>
                  <a:lnTo>
                    <a:pt x="742" y="1083"/>
                  </a:lnTo>
                  <a:lnTo>
                    <a:pt x="794" y="857"/>
                  </a:lnTo>
                  <a:lnTo>
                    <a:pt x="854" y="635"/>
                  </a:lnTo>
                  <a:lnTo>
                    <a:pt x="923" y="423"/>
                  </a:lnTo>
                  <a:lnTo>
                    <a:pt x="964" y="322"/>
                  </a:lnTo>
                  <a:lnTo>
                    <a:pt x="553" y="0"/>
                  </a:lnTo>
                  <a:lnTo>
                    <a:pt x="497" y="96"/>
                  </a:lnTo>
                  <a:lnTo>
                    <a:pt x="400" y="306"/>
                  </a:lnTo>
                  <a:lnTo>
                    <a:pt x="315" y="534"/>
                  </a:lnTo>
                  <a:lnTo>
                    <a:pt x="245" y="776"/>
                  </a:lnTo>
                  <a:lnTo>
                    <a:pt x="184" y="1025"/>
                  </a:lnTo>
                  <a:lnTo>
                    <a:pt x="135" y="1279"/>
                  </a:lnTo>
                  <a:lnTo>
                    <a:pt x="95" y="1532"/>
                  </a:lnTo>
                  <a:lnTo>
                    <a:pt x="65" y="1780"/>
                  </a:lnTo>
                  <a:lnTo>
                    <a:pt x="30" y="2134"/>
                  </a:lnTo>
                  <a:lnTo>
                    <a:pt x="7" y="2548"/>
                  </a:lnTo>
                  <a:lnTo>
                    <a:pt x="0" y="2983"/>
                  </a:lnTo>
                  <a:lnTo>
                    <a:pt x="1" y="3047"/>
                  </a:lnTo>
                  <a:lnTo>
                    <a:pt x="1" y="4460"/>
                  </a:lnTo>
                  <a:lnTo>
                    <a:pt x="3" y="4481"/>
                  </a:lnTo>
                  <a:lnTo>
                    <a:pt x="17" y="4515"/>
                  </a:lnTo>
                  <a:lnTo>
                    <a:pt x="43" y="4541"/>
                  </a:lnTo>
                  <a:lnTo>
                    <a:pt x="78" y="4557"/>
                  </a:lnTo>
                  <a:lnTo>
                    <a:pt x="98" y="4557"/>
                  </a:lnTo>
                  <a:lnTo>
                    <a:pt x="667" y="4557"/>
                  </a:lnTo>
                  <a:lnTo>
                    <a:pt x="648" y="4557"/>
                  </a:lnTo>
                  <a:lnTo>
                    <a:pt x="612" y="4541"/>
                  </a:lnTo>
                  <a:lnTo>
                    <a:pt x="586" y="4515"/>
                  </a:lnTo>
                  <a:lnTo>
                    <a:pt x="572" y="4481"/>
                  </a:lnTo>
                  <a:lnTo>
                    <a:pt x="570" y="4460"/>
                  </a:lnTo>
                  <a:close/>
                </a:path>
              </a:pathLst>
            </a:custGeom>
            <a:solidFill>
              <a:srgbClr val="B9D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6" name="타원 35"/>
          <p:cNvSpPr/>
          <p:nvPr/>
        </p:nvSpPr>
        <p:spPr>
          <a:xfrm>
            <a:off x="3224808" y="3212976"/>
            <a:ext cx="793918" cy="495286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OffAxis2Top">
              <a:rot lat="19798834" lon="17728372" rev="4164245"/>
            </a:camera>
            <a:lightRig rig="threePt" dir="t"/>
          </a:scene3d>
          <a:sp3d extrusionH="139700">
            <a:extrusionClr>
              <a:srgbClr val="BEE2F8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3370457" y="3029127"/>
            <a:ext cx="401707" cy="460653"/>
            <a:chOff x="2866" y="-868"/>
            <a:chExt cx="552" cy="633"/>
          </a:xfrm>
        </p:grpSpPr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2866" y="-868"/>
              <a:ext cx="552" cy="629"/>
            </a:xfrm>
            <a:custGeom>
              <a:avLst/>
              <a:gdLst>
                <a:gd name="T0" fmla="*/ 1530 w 1656"/>
                <a:gd name="T1" fmla="*/ 1049 h 1887"/>
                <a:gd name="T2" fmla="*/ 1373 w 1656"/>
                <a:gd name="T3" fmla="*/ 802 h 1887"/>
                <a:gd name="T4" fmla="*/ 1284 w 1656"/>
                <a:gd name="T5" fmla="*/ 324 h 1887"/>
                <a:gd name="T6" fmla="*/ 1192 w 1656"/>
                <a:gd name="T7" fmla="*/ 165 h 1887"/>
                <a:gd name="T8" fmla="*/ 1015 w 1656"/>
                <a:gd name="T9" fmla="*/ 37 h 1887"/>
                <a:gd name="T10" fmla="*/ 828 w 1656"/>
                <a:gd name="T11" fmla="*/ 0 h 1887"/>
                <a:gd name="T12" fmla="*/ 634 w 1656"/>
                <a:gd name="T13" fmla="*/ 40 h 1887"/>
                <a:gd name="T14" fmla="*/ 452 w 1656"/>
                <a:gd name="T15" fmla="*/ 180 h 1887"/>
                <a:gd name="T16" fmla="*/ 364 w 1656"/>
                <a:gd name="T17" fmla="*/ 351 h 1887"/>
                <a:gd name="T18" fmla="*/ 256 w 1656"/>
                <a:gd name="T19" fmla="*/ 835 h 1887"/>
                <a:gd name="T20" fmla="*/ 58 w 1656"/>
                <a:gd name="T21" fmla="*/ 1207 h 1887"/>
                <a:gd name="T22" fmla="*/ 0 w 1656"/>
                <a:gd name="T23" fmla="*/ 1438 h 1887"/>
                <a:gd name="T24" fmla="*/ 43 w 1656"/>
                <a:gd name="T25" fmla="*/ 1497 h 1887"/>
                <a:gd name="T26" fmla="*/ 176 w 1656"/>
                <a:gd name="T27" fmla="*/ 1413 h 1887"/>
                <a:gd name="T28" fmla="*/ 230 w 1656"/>
                <a:gd name="T29" fmla="*/ 1373 h 1887"/>
                <a:gd name="T30" fmla="*/ 295 w 1656"/>
                <a:gd name="T31" fmla="*/ 1567 h 1887"/>
                <a:gd name="T32" fmla="*/ 419 w 1656"/>
                <a:gd name="T33" fmla="*/ 1727 h 1887"/>
                <a:gd name="T34" fmla="*/ 534 w 1656"/>
                <a:gd name="T35" fmla="*/ 1812 h 1887"/>
                <a:gd name="T36" fmla="*/ 783 w 1656"/>
                <a:gd name="T37" fmla="*/ 1885 h 1887"/>
                <a:gd name="T38" fmla="*/ 962 w 1656"/>
                <a:gd name="T39" fmla="*/ 1872 h 1887"/>
                <a:gd name="T40" fmla="*/ 1159 w 1656"/>
                <a:gd name="T41" fmla="*/ 1789 h 1887"/>
                <a:gd name="T42" fmla="*/ 1286 w 1656"/>
                <a:gd name="T43" fmla="*/ 1678 h 1887"/>
                <a:gd name="T44" fmla="*/ 1389 w 1656"/>
                <a:gd name="T45" fmla="*/ 1505 h 1887"/>
                <a:gd name="T46" fmla="*/ 1430 w 1656"/>
                <a:gd name="T47" fmla="*/ 1337 h 1887"/>
                <a:gd name="T48" fmla="*/ 1526 w 1656"/>
                <a:gd name="T49" fmla="*/ 1456 h 1887"/>
                <a:gd name="T50" fmla="*/ 1637 w 1656"/>
                <a:gd name="T51" fmla="*/ 1488 h 1887"/>
                <a:gd name="T52" fmla="*/ 1647 w 1656"/>
                <a:gd name="T53" fmla="*/ 1357 h 1887"/>
                <a:gd name="T54" fmla="*/ 777 w 1656"/>
                <a:gd name="T55" fmla="*/ 1780 h 1887"/>
                <a:gd name="T56" fmla="*/ 511 w 1656"/>
                <a:gd name="T57" fmla="*/ 1668 h 1887"/>
                <a:gd name="T58" fmla="*/ 351 w 1656"/>
                <a:gd name="T59" fmla="*/ 1432 h 1887"/>
                <a:gd name="T60" fmla="*/ 334 w 1656"/>
                <a:gd name="T61" fmla="*/ 1202 h 1887"/>
                <a:gd name="T62" fmla="*/ 465 w 1656"/>
                <a:gd name="T63" fmla="*/ 378 h 1887"/>
                <a:gd name="T64" fmla="*/ 517 w 1656"/>
                <a:gd name="T65" fmla="*/ 292 h 1887"/>
                <a:gd name="T66" fmla="*/ 615 w 1656"/>
                <a:gd name="T67" fmla="*/ 245 h 1887"/>
                <a:gd name="T68" fmla="*/ 708 w 1656"/>
                <a:gd name="T69" fmla="*/ 262 h 1887"/>
                <a:gd name="T70" fmla="*/ 824 w 1656"/>
                <a:gd name="T71" fmla="*/ 386 h 1887"/>
                <a:gd name="T72" fmla="*/ 868 w 1656"/>
                <a:gd name="T73" fmla="*/ 324 h 1887"/>
                <a:gd name="T74" fmla="*/ 956 w 1656"/>
                <a:gd name="T75" fmla="*/ 257 h 1887"/>
                <a:gd name="T76" fmla="*/ 1078 w 1656"/>
                <a:gd name="T77" fmla="*/ 263 h 1887"/>
                <a:gd name="T78" fmla="*/ 1169 w 1656"/>
                <a:gd name="T79" fmla="*/ 344 h 1887"/>
                <a:gd name="T80" fmla="*/ 1218 w 1656"/>
                <a:gd name="T81" fmla="*/ 521 h 1887"/>
                <a:gd name="T82" fmla="*/ 1327 w 1656"/>
                <a:gd name="T83" fmla="*/ 1284 h 1887"/>
                <a:gd name="T84" fmla="*/ 1267 w 1656"/>
                <a:gd name="T85" fmla="*/ 1521 h 1887"/>
                <a:gd name="T86" fmla="*/ 1065 w 1656"/>
                <a:gd name="T87" fmla="*/ 1721 h 1887"/>
                <a:gd name="T88" fmla="*/ 828 w 1656"/>
                <a:gd name="T89" fmla="*/ 1782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56" h="1887">
                  <a:moveTo>
                    <a:pt x="1630" y="1301"/>
                  </a:moveTo>
                  <a:lnTo>
                    <a:pt x="1598" y="1207"/>
                  </a:lnTo>
                  <a:lnTo>
                    <a:pt x="1530" y="1049"/>
                  </a:lnTo>
                  <a:lnTo>
                    <a:pt x="1463" y="925"/>
                  </a:lnTo>
                  <a:lnTo>
                    <a:pt x="1399" y="835"/>
                  </a:lnTo>
                  <a:lnTo>
                    <a:pt x="1373" y="802"/>
                  </a:lnTo>
                  <a:lnTo>
                    <a:pt x="1345" y="630"/>
                  </a:lnTo>
                  <a:lnTo>
                    <a:pt x="1296" y="368"/>
                  </a:lnTo>
                  <a:lnTo>
                    <a:pt x="1284" y="324"/>
                  </a:lnTo>
                  <a:lnTo>
                    <a:pt x="1271" y="289"/>
                  </a:lnTo>
                  <a:lnTo>
                    <a:pt x="1237" y="224"/>
                  </a:lnTo>
                  <a:lnTo>
                    <a:pt x="1192" y="165"/>
                  </a:lnTo>
                  <a:lnTo>
                    <a:pt x="1140" y="114"/>
                  </a:lnTo>
                  <a:lnTo>
                    <a:pt x="1080" y="70"/>
                  </a:lnTo>
                  <a:lnTo>
                    <a:pt x="1015" y="37"/>
                  </a:lnTo>
                  <a:lnTo>
                    <a:pt x="943" y="14"/>
                  </a:lnTo>
                  <a:lnTo>
                    <a:pt x="868" y="1"/>
                  </a:lnTo>
                  <a:lnTo>
                    <a:pt x="828" y="0"/>
                  </a:lnTo>
                  <a:lnTo>
                    <a:pt x="788" y="1"/>
                  </a:lnTo>
                  <a:lnTo>
                    <a:pt x="708" y="14"/>
                  </a:lnTo>
                  <a:lnTo>
                    <a:pt x="634" y="40"/>
                  </a:lnTo>
                  <a:lnTo>
                    <a:pt x="566" y="78"/>
                  </a:lnTo>
                  <a:lnTo>
                    <a:pt x="505" y="124"/>
                  </a:lnTo>
                  <a:lnTo>
                    <a:pt x="452" y="180"/>
                  </a:lnTo>
                  <a:lnTo>
                    <a:pt x="409" y="243"/>
                  </a:lnTo>
                  <a:lnTo>
                    <a:pt x="376" y="314"/>
                  </a:lnTo>
                  <a:lnTo>
                    <a:pt x="364" y="351"/>
                  </a:lnTo>
                  <a:lnTo>
                    <a:pt x="338" y="478"/>
                  </a:lnTo>
                  <a:lnTo>
                    <a:pt x="282" y="802"/>
                  </a:lnTo>
                  <a:lnTo>
                    <a:pt x="256" y="835"/>
                  </a:lnTo>
                  <a:lnTo>
                    <a:pt x="193" y="927"/>
                  </a:lnTo>
                  <a:lnTo>
                    <a:pt x="125" y="1051"/>
                  </a:lnTo>
                  <a:lnTo>
                    <a:pt x="58" y="1207"/>
                  </a:lnTo>
                  <a:lnTo>
                    <a:pt x="26" y="1301"/>
                  </a:lnTo>
                  <a:lnTo>
                    <a:pt x="10" y="1357"/>
                  </a:lnTo>
                  <a:lnTo>
                    <a:pt x="0" y="1438"/>
                  </a:lnTo>
                  <a:lnTo>
                    <a:pt x="9" y="1474"/>
                  </a:lnTo>
                  <a:lnTo>
                    <a:pt x="20" y="1488"/>
                  </a:lnTo>
                  <a:lnTo>
                    <a:pt x="43" y="1497"/>
                  </a:lnTo>
                  <a:lnTo>
                    <a:pt x="85" y="1487"/>
                  </a:lnTo>
                  <a:lnTo>
                    <a:pt x="131" y="1456"/>
                  </a:lnTo>
                  <a:lnTo>
                    <a:pt x="176" y="1413"/>
                  </a:lnTo>
                  <a:lnTo>
                    <a:pt x="213" y="1363"/>
                  </a:lnTo>
                  <a:lnTo>
                    <a:pt x="228" y="1337"/>
                  </a:lnTo>
                  <a:lnTo>
                    <a:pt x="230" y="1373"/>
                  </a:lnTo>
                  <a:lnTo>
                    <a:pt x="245" y="1441"/>
                  </a:lnTo>
                  <a:lnTo>
                    <a:pt x="266" y="1507"/>
                  </a:lnTo>
                  <a:lnTo>
                    <a:pt x="295" y="1567"/>
                  </a:lnTo>
                  <a:lnTo>
                    <a:pt x="331" y="1625"/>
                  </a:lnTo>
                  <a:lnTo>
                    <a:pt x="372" y="1678"/>
                  </a:lnTo>
                  <a:lnTo>
                    <a:pt x="419" y="1727"/>
                  </a:lnTo>
                  <a:lnTo>
                    <a:pt x="471" y="1770"/>
                  </a:lnTo>
                  <a:lnTo>
                    <a:pt x="498" y="1789"/>
                  </a:lnTo>
                  <a:lnTo>
                    <a:pt x="534" y="1812"/>
                  </a:lnTo>
                  <a:lnTo>
                    <a:pt x="612" y="1848"/>
                  </a:lnTo>
                  <a:lnTo>
                    <a:pt x="695" y="1872"/>
                  </a:lnTo>
                  <a:lnTo>
                    <a:pt x="783" y="1885"/>
                  </a:lnTo>
                  <a:lnTo>
                    <a:pt x="828" y="1887"/>
                  </a:lnTo>
                  <a:lnTo>
                    <a:pt x="874" y="1885"/>
                  </a:lnTo>
                  <a:lnTo>
                    <a:pt x="962" y="1872"/>
                  </a:lnTo>
                  <a:lnTo>
                    <a:pt x="1045" y="1848"/>
                  </a:lnTo>
                  <a:lnTo>
                    <a:pt x="1122" y="1812"/>
                  </a:lnTo>
                  <a:lnTo>
                    <a:pt x="1159" y="1789"/>
                  </a:lnTo>
                  <a:lnTo>
                    <a:pt x="1186" y="1770"/>
                  </a:lnTo>
                  <a:lnTo>
                    <a:pt x="1238" y="1727"/>
                  </a:lnTo>
                  <a:lnTo>
                    <a:pt x="1286" y="1678"/>
                  </a:lnTo>
                  <a:lnTo>
                    <a:pt x="1326" y="1625"/>
                  </a:lnTo>
                  <a:lnTo>
                    <a:pt x="1362" y="1567"/>
                  </a:lnTo>
                  <a:lnTo>
                    <a:pt x="1389" y="1505"/>
                  </a:lnTo>
                  <a:lnTo>
                    <a:pt x="1412" y="1441"/>
                  </a:lnTo>
                  <a:lnTo>
                    <a:pt x="1425" y="1373"/>
                  </a:lnTo>
                  <a:lnTo>
                    <a:pt x="1430" y="1337"/>
                  </a:lnTo>
                  <a:lnTo>
                    <a:pt x="1444" y="1363"/>
                  </a:lnTo>
                  <a:lnTo>
                    <a:pt x="1481" y="1413"/>
                  </a:lnTo>
                  <a:lnTo>
                    <a:pt x="1526" y="1456"/>
                  </a:lnTo>
                  <a:lnTo>
                    <a:pt x="1572" y="1487"/>
                  </a:lnTo>
                  <a:lnTo>
                    <a:pt x="1612" y="1497"/>
                  </a:lnTo>
                  <a:lnTo>
                    <a:pt x="1637" y="1488"/>
                  </a:lnTo>
                  <a:lnTo>
                    <a:pt x="1647" y="1474"/>
                  </a:lnTo>
                  <a:lnTo>
                    <a:pt x="1656" y="1438"/>
                  </a:lnTo>
                  <a:lnTo>
                    <a:pt x="1647" y="1357"/>
                  </a:lnTo>
                  <a:lnTo>
                    <a:pt x="1630" y="1301"/>
                  </a:lnTo>
                  <a:close/>
                  <a:moveTo>
                    <a:pt x="828" y="1782"/>
                  </a:moveTo>
                  <a:lnTo>
                    <a:pt x="777" y="1780"/>
                  </a:lnTo>
                  <a:lnTo>
                    <a:pt x="680" y="1760"/>
                  </a:lnTo>
                  <a:lnTo>
                    <a:pt x="590" y="1721"/>
                  </a:lnTo>
                  <a:lnTo>
                    <a:pt x="511" y="1668"/>
                  </a:lnTo>
                  <a:lnTo>
                    <a:pt x="444" y="1600"/>
                  </a:lnTo>
                  <a:lnTo>
                    <a:pt x="390" y="1521"/>
                  </a:lnTo>
                  <a:lnTo>
                    <a:pt x="351" y="1432"/>
                  </a:lnTo>
                  <a:lnTo>
                    <a:pt x="331" y="1334"/>
                  </a:lnTo>
                  <a:lnTo>
                    <a:pt x="330" y="1284"/>
                  </a:lnTo>
                  <a:lnTo>
                    <a:pt x="334" y="1202"/>
                  </a:lnTo>
                  <a:lnTo>
                    <a:pt x="367" y="935"/>
                  </a:lnTo>
                  <a:lnTo>
                    <a:pt x="439" y="498"/>
                  </a:lnTo>
                  <a:lnTo>
                    <a:pt x="465" y="378"/>
                  </a:lnTo>
                  <a:lnTo>
                    <a:pt x="474" y="358"/>
                  </a:lnTo>
                  <a:lnTo>
                    <a:pt x="492" y="322"/>
                  </a:lnTo>
                  <a:lnTo>
                    <a:pt x="517" y="292"/>
                  </a:lnTo>
                  <a:lnTo>
                    <a:pt x="547" y="269"/>
                  </a:lnTo>
                  <a:lnTo>
                    <a:pt x="579" y="253"/>
                  </a:lnTo>
                  <a:lnTo>
                    <a:pt x="615" y="245"/>
                  </a:lnTo>
                  <a:lnTo>
                    <a:pt x="652" y="245"/>
                  </a:lnTo>
                  <a:lnTo>
                    <a:pt x="690" y="253"/>
                  </a:lnTo>
                  <a:lnTo>
                    <a:pt x="708" y="262"/>
                  </a:lnTo>
                  <a:lnTo>
                    <a:pt x="736" y="278"/>
                  </a:lnTo>
                  <a:lnTo>
                    <a:pt x="780" y="321"/>
                  </a:lnTo>
                  <a:lnTo>
                    <a:pt x="824" y="386"/>
                  </a:lnTo>
                  <a:lnTo>
                    <a:pt x="828" y="399"/>
                  </a:lnTo>
                  <a:lnTo>
                    <a:pt x="832" y="386"/>
                  </a:lnTo>
                  <a:lnTo>
                    <a:pt x="868" y="324"/>
                  </a:lnTo>
                  <a:lnTo>
                    <a:pt x="907" y="282"/>
                  </a:lnTo>
                  <a:lnTo>
                    <a:pt x="934" y="266"/>
                  </a:lnTo>
                  <a:lnTo>
                    <a:pt x="956" y="257"/>
                  </a:lnTo>
                  <a:lnTo>
                    <a:pt x="998" y="249"/>
                  </a:lnTo>
                  <a:lnTo>
                    <a:pt x="1039" y="252"/>
                  </a:lnTo>
                  <a:lnTo>
                    <a:pt x="1078" y="263"/>
                  </a:lnTo>
                  <a:lnTo>
                    <a:pt x="1113" y="283"/>
                  </a:lnTo>
                  <a:lnTo>
                    <a:pt x="1145" y="311"/>
                  </a:lnTo>
                  <a:lnTo>
                    <a:pt x="1169" y="344"/>
                  </a:lnTo>
                  <a:lnTo>
                    <a:pt x="1188" y="383"/>
                  </a:lnTo>
                  <a:lnTo>
                    <a:pt x="1193" y="403"/>
                  </a:lnTo>
                  <a:lnTo>
                    <a:pt x="1218" y="521"/>
                  </a:lnTo>
                  <a:lnTo>
                    <a:pt x="1288" y="943"/>
                  </a:lnTo>
                  <a:lnTo>
                    <a:pt x="1323" y="1202"/>
                  </a:lnTo>
                  <a:lnTo>
                    <a:pt x="1327" y="1284"/>
                  </a:lnTo>
                  <a:lnTo>
                    <a:pt x="1324" y="1334"/>
                  </a:lnTo>
                  <a:lnTo>
                    <a:pt x="1304" y="1432"/>
                  </a:lnTo>
                  <a:lnTo>
                    <a:pt x="1267" y="1521"/>
                  </a:lnTo>
                  <a:lnTo>
                    <a:pt x="1214" y="1600"/>
                  </a:lnTo>
                  <a:lnTo>
                    <a:pt x="1146" y="1668"/>
                  </a:lnTo>
                  <a:lnTo>
                    <a:pt x="1065" y="1721"/>
                  </a:lnTo>
                  <a:lnTo>
                    <a:pt x="976" y="1760"/>
                  </a:lnTo>
                  <a:lnTo>
                    <a:pt x="880" y="1780"/>
                  </a:lnTo>
                  <a:lnTo>
                    <a:pt x="828" y="1782"/>
                  </a:lnTo>
                  <a:close/>
                </a:path>
              </a:pathLst>
            </a:custGeom>
            <a:solidFill>
              <a:srgbClr val="353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999" y="-271"/>
              <a:ext cx="286" cy="36"/>
            </a:xfrm>
            <a:custGeom>
              <a:avLst/>
              <a:gdLst>
                <a:gd name="T0" fmla="*/ 98 w 857"/>
                <a:gd name="T1" fmla="*/ 0 h 107"/>
                <a:gd name="T2" fmla="*/ 78 w 857"/>
                <a:gd name="T3" fmla="*/ 2 h 107"/>
                <a:gd name="T4" fmla="*/ 42 w 857"/>
                <a:gd name="T5" fmla="*/ 15 h 107"/>
                <a:gd name="T6" fmla="*/ 15 w 857"/>
                <a:gd name="T7" fmla="*/ 39 h 107"/>
                <a:gd name="T8" fmla="*/ 0 w 857"/>
                <a:gd name="T9" fmla="*/ 79 h 107"/>
                <a:gd name="T10" fmla="*/ 0 w 857"/>
                <a:gd name="T11" fmla="*/ 107 h 107"/>
                <a:gd name="T12" fmla="*/ 857 w 857"/>
                <a:gd name="T13" fmla="*/ 107 h 107"/>
                <a:gd name="T14" fmla="*/ 855 w 857"/>
                <a:gd name="T15" fmla="*/ 79 h 107"/>
                <a:gd name="T16" fmla="*/ 841 w 857"/>
                <a:gd name="T17" fmla="*/ 39 h 107"/>
                <a:gd name="T18" fmla="*/ 814 w 857"/>
                <a:gd name="T19" fmla="*/ 15 h 107"/>
                <a:gd name="T20" fmla="*/ 778 w 857"/>
                <a:gd name="T21" fmla="*/ 2 h 107"/>
                <a:gd name="T22" fmla="*/ 759 w 857"/>
                <a:gd name="T23" fmla="*/ 0 h 107"/>
                <a:gd name="T24" fmla="*/ 722 w 857"/>
                <a:gd name="T25" fmla="*/ 22 h 107"/>
                <a:gd name="T26" fmla="*/ 645 w 857"/>
                <a:gd name="T27" fmla="*/ 59 h 107"/>
                <a:gd name="T28" fmla="*/ 562 w 857"/>
                <a:gd name="T29" fmla="*/ 84 h 107"/>
                <a:gd name="T30" fmla="*/ 474 w 857"/>
                <a:gd name="T31" fmla="*/ 97 h 107"/>
                <a:gd name="T32" fmla="*/ 428 w 857"/>
                <a:gd name="T33" fmla="*/ 98 h 107"/>
                <a:gd name="T34" fmla="*/ 383 w 857"/>
                <a:gd name="T35" fmla="*/ 97 h 107"/>
                <a:gd name="T36" fmla="*/ 295 w 857"/>
                <a:gd name="T37" fmla="*/ 84 h 107"/>
                <a:gd name="T38" fmla="*/ 212 w 857"/>
                <a:gd name="T39" fmla="*/ 59 h 107"/>
                <a:gd name="T40" fmla="*/ 134 w 857"/>
                <a:gd name="T41" fmla="*/ 22 h 107"/>
                <a:gd name="T42" fmla="*/ 98 w 857"/>
                <a:gd name="T4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7" h="107">
                  <a:moveTo>
                    <a:pt x="98" y="0"/>
                  </a:moveTo>
                  <a:lnTo>
                    <a:pt x="78" y="2"/>
                  </a:lnTo>
                  <a:lnTo>
                    <a:pt x="42" y="15"/>
                  </a:lnTo>
                  <a:lnTo>
                    <a:pt x="15" y="39"/>
                  </a:lnTo>
                  <a:lnTo>
                    <a:pt x="0" y="79"/>
                  </a:lnTo>
                  <a:lnTo>
                    <a:pt x="0" y="107"/>
                  </a:lnTo>
                  <a:lnTo>
                    <a:pt x="857" y="107"/>
                  </a:lnTo>
                  <a:lnTo>
                    <a:pt x="855" y="79"/>
                  </a:lnTo>
                  <a:lnTo>
                    <a:pt x="841" y="39"/>
                  </a:lnTo>
                  <a:lnTo>
                    <a:pt x="814" y="15"/>
                  </a:lnTo>
                  <a:lnTo>
                    <a:pt x="778" y="2"/>
                  </a:lnTo>
                  <a:lnTo>
                    <a:pt x="759" y="0"/>
                  </a:lnTo>
                  <a:lnTo>
                    <a:pt x="722" y="22"/>
                  </a:lnTo>
                  <a:lnTo>
                    <a:pt x="645" y="59"/>
                  </a:lnTo>
                  <a:lnTo>
                    <a:pt x="562" y="84"/>
                  </a:lnTo>
                  <a:lnTo>
                    <a:pt x="474" y="97"/>
                  </a:lnTo>
                  <a:lnTo>
                    <a:pt x="428" y="98"/>
                  </a:lnTo>
                  <a:lnTo>
                    <a:pt x="383" y="97"/>
                  </a:lnTo>
                  <a:lnTo>
                    <a:pt x="295" y="84"/>
                  </a:lnTo>
                  <a:lnTo>
                    <a:pt x="212" y="59"/>
                  </a:lnTo>
                  <a:lnTo>
                    <a:pt x="134" y="2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8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2976" y="-787"/>
              <a:ext cx="332" cy="513"/>
            </a:xfrm>
            <a:custGeom>
              <a:avLst/>
              <a:gdLst>
                <a:gd name="T0" fmla="*/ 577 w 996"/>
                <a:gd name="T1" fmla="*/ 37 h 1537"/>
                <a:gd name="T2" fmla="*/ 502 w 996"/>
                <a:gd name="T3" fmla="*/ 141 h 1537"/>
                <a:gd name="T4" fmla="*/ 494 w 996"/>
                <a:gd name="T5" fmla="*/ 141 h 1537"/>
                <a:gd name="T6" fmla="*/ 406 w 996"/>
                <a:gd name="T7" fmla="*/ 33 h 1537"/>
                <a:gd name="T8" fmla="*/ 360 w 996"/>
                <a:gd name="T9" fmla="*/ 8 h 1537"/>
                <a:gd name="T10" fmla="*/ 285 w 996"/>
                <a:gd name="T11" fmla="*/ 0 h 1537"/>
                <a:gd name="T12" fmla="*/ 217 w 996"/>
                <a:gd name="T13" fmla="*/ 24 h 1537"/>
                <a:gd name="T14" fmla="*/ 162 w 996"/>
                <a:gd name="T15" fmla="*/ 77 h 1537"/>
                <a:gd name="T16" fmla="*/ 135 w 996"/>
                <a:gd name="T17" fmla="*/ 133 h 1537"/>
                <a:gd name="T18" fmla="*/ 37 w 996"/>
                <a:gd name="T19" fmla="*/ 690 h 1537"/>
                <a:gd name="T20" fmla="*/ 0 w 996"/>
                <a:gd name="T21" fmla="*/ 1039 h 1537"/>
                <a:gd name="T22" fmla="*/ 21 w 996"/>
                <a:gd name="T23" fmla="*/ 1187 h 1537"/>
                <a:gd name="T24" fmla="*/ 114 w 996"/>
                <a:gd name="T25" fmla="*/ 1355 h 1537"/>
                <a:gd name="T26" fmla="*/ 260 w 996"/>
                <a:gd name="T27" fmla="*/ 1478 h 1537"/>
                <a:gd name="T28" fmla="*/ 447 w 996"/>
                <a:gd name="T29" fmla="*/ 1535 h 1537"/>
                <a:gd name="T30" fmla="*/ 550 w 996"/>
                <a:gd name="T31" fmla="*/ 1535 h 1537"/>
                <a:gd name="T32" fmla="*/ 735 w 996"/>
                <a:gd name="T33" fmla="*/ 1478 h 1537"/>
                <a:gd name="T34" fmla="*/ 884 w 996"/>
                <a:gd name="T35" fmla="*/ 1355 h 1537"/>
                <a:gd name="T36" fmla="*/ 974 w 996"/>
                <a:gd name="T37" fmla="*/ 1187 h 1537"/>
                <a:gd name="T38" fmla="*/ 996 w 996"/>
                <a:gd name="T39" fmla="*/ 1039 h 1537"/>
                <a:gd name="T40" fmla="*/ 958 w 996"/>
                <a:gd name="T41" fmla="*/ 698 h 1537"/>
                <a:gd name="T42" fmla="*/ 863 w 996"/>
                <a:gd name="T43" fmla="*/ 158 h 1537"/>
                <a:gd name="T44" fmla="*/ 839 w 996"/>
                <a:gd name="T45" fmla="*/ 99 h 1537"/>
                <a:gd name="T46" fmla="*/ 783 w 996"/>
                <a:gd name="T47" fmla="*/ 38 h 1537"/>
                <a:gd name="T48" fmla="*/ 709 w 996"/>
                <a:gd name="T49" fmla="*/ 7 h 1537"/>
                <a:gd name="T50" fmla="*/ 626 w 996"/>
                <a:gd name="T51" fmla="*/ 12 h 1537"/>
                <a:gd name="T52" fmla="*/ 512 w 996"/>
                <a:gd name="T53" fmla="*/ 322 h 1537"/>
                <a:gd name="T54" fmla="*/ 548 w 996"/>
                <a:gd name="T55" fmla="*/ 329 h 1537"/>
                <a:gd name="T56" fmla="*/ 610 w 996"/>
                <a:gd name="T57" fmla="*/ 398 h 1537"/>
                <a:gd name="T58" fmla="*/ 512 w 996"/>
                <a:gd name="T59" fmla="*/ 483 h 1537"/>
                <a:gd name="T60" fmla="*/ 413 w 996"/>
                <a:gd name="T61" fmla="*/ 398 h 1537"/>
                <a:gd name="T62" fmla="*/ 475 w 996"/>
                <a:gd name="T63" fmla="*/ 329 h 1537"/>
                <a:gd name="T64" fmla="*/ 512 w 996"/>
                <a:gd name="T65" fmla="*/ 322 h 1537"/>
                <a:gd name="T66" fmla="*/ 250 w 996"/>
                <a:gd name="T67" fmla="*/ 210 h 1537"/>
                <a:gd name="T68" fmla="*/ 288 w 996"/>
                <a:gd name="T69" fmla="*/ 175 h 1537"/>
                <a:gd name="T70" fmla="*/ 327 w 996"/>
                <a:gd name="T71" fmla="*/ 174 h 1537"/>
                <a:gd name="T72" fmla="*/ 361 w 996"/>
                <a:gd name="T73" fmla="*/ 192 h 1537"/>
                <a:gd name="T74" fmla="*/ 378 w 996"/>
                <a:gd name="T75" fmla="*/ 241 h 1537"/>
                <a:gd name="T76" fmla="*/ 373 w 996"/>
                <a:gd name="T77" fmla="*/ 267 h 1537"/>
                <a:gd name="T78" fmla="*/ 335 w 996"/>
                <a:gd name="T79" fmla="*/ 302 h 1537"/>
                <a:gd name="T80" fmla="*/ 296 w 996"/>
                <a:gd name="T81" fmla="*/ 303 h 1537"/>
                <a:gd name="T82" fmla="*/ 262 w 996"/>
                <a:gd name="T83" fmla="*/ 285 h 1537"/>
                <a:gd name="T84" fmla="*/ 245 w 996"/>
                <a:gd name="T85" fmla="*/ 237 h 1537"/>
                <a:gd name="T86" fmla="*/ 701 w 996"/>
                <a:gd name="T87" fmla="*/ 303 h 1537"/>
                <a:gd name="T88" fmla="*/ 662 w 996"/>
                <a:gd name="T89" fmla="*/ 302 h 1537"/>
                <a:gd name="T90" fmla="*/ 625 w 996"/>
                <a:gd name="T91" fmla="*/ 267 h 1537"/>
                <a:gd name="T92" fmla="*/ 617 w 996"/>
                <a:gd name="T93" fmla="*/ 241 h 1537"/>
                <a:gd name="T94" fmla="*/ 636 w 996"/>
                <a:gd name="T95" fmla="*/ 192 h 1537"/>
                <a:gd name="T96" fmla="*/ 669 w 996"/>
                <a:gd name="T97" fmla="*/ 174 h 1537"/>
                <a:gd name="T98" fmla="*/ 709 w 996"/>
                <a:gd name="T99" fmla="*/ 175 h 1537"/>
                <a:gd name="T100" fmla="*/ 747 w 996"/>
                <a:gd name="T101" fmla="*/ 210 h 1537"/>
                <a:gd name="T102" fmla="*/ 753 w 996"/>
                <a:gd name="T103" fmla="*/ 237 h 1537"/>
                <a:gd name="T104" fmla="*/ 735 w 996"/>
                <a:gd name="T105" fmla="*/ 285 h 1537"/>
                <a:gd name="T106" fmla="*/ 701 w 996"/>
                <a:gd name="T107" fmla="*/ 303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6" h="1537">
                  <a:moveTo>
                    <a:pt x="604" y="21"/>
                  </a:moveTo>
                  <a:lnTo>
                    <a:pt x="577" y="37"/>
                  </a:lnTo>
                  <a:lnTo>
                    <a:pt x="538" y="79"/>
                  </a:lnTo>
                  <a:lnTo>
                    <a:pt x="502" y="141"/>
                  </a:lnTo>
                  <a:lnTo>
                    <a:pt x="498" y="154"/>
                  </a:lnTo>
                  <a:lnTo>
                    <a:pt x="494" y="141"/>
                  </a:lnTo>
                  <a:lnTo>
                    <a:pt x="450" y="76"/>
                  </a:lnTo>
                  <a:lnTo>
                    <a:pt x="406" y="33"/>
                  </a:lnTo>
                  <a:lnTo>
                    <a:pt x="378" y="17"/>
                  </a:lnTo>
                  <a:lnTo>
                    <a:pt x="360" y="8"/>
                  </a:lnTo>
                  <a:lnTo>
                    <a:pt x="322" y="0"/>
                  </a:lnTo>
                  <a:lnTo>
                    <a:pt x="285" y="0"/>
                  </a:lnTo>
                  <a:lnTo>
                    <a:pt x="249" y="8"/>
                  </a:lnTo>
                  <a:lnTo>
                    <a:pt x="217" y="24"/>
                  </a:lnTo>
                  <a:lnTo>
                    <a:pt x="187" y="47"/>
                  </a:lnTo>
                  <a:lnTo>
                    <a:pt x="162" y="77"/>
                  </a:lnTo>
                  <a:lnTo>
                    <a:pt x="144" y="113"/>
                  </a:lnTo>
                  <a:lnTo>
                    <a:pt x="135" y="133"/>
                  </a:lnTo>
                  <a:lnTo>
                    <a:pt x="109" y="253"/>
                  </a:lnTo>
                  <a:lnTo>
                    <a:pt x="37" y="690"/>
                  </a:lnTo>
                  <a:lnTo>
                    <a:pt x="4" y="957"/>
                  </a:lnTo>
                  <a:lnTo>
                    <a:pt x="0" y="1039"/>
                  </a:lnTo>
                  <a:lnTo>
                    <a:pt x="1" y="1089"/>
                  </a:lnTo>
                  <a:lnTo>
                    <a:pt x="21" y="1187"/>
                  </a:lnTo>
                  <a:lnTo>
                    <a:pt x="60" y="1276"/>
                  </a:lnTo>
                  <a:lnTo>
                    <a:pt x="114" y="1355"/>
                  </a:lnTo>
                  <a:lnTo>
                    <a:pt x="181" y="1423"/>
                  </a:lnTo>
                  <a:lnTo>
                    <a:pt x="260" y="1478"/>
                  </a:lnTo>
                  <a:lnTo>
                    <a:pt x="350" y="1515"/>
                  </a:lnTo>
                  <a:lnTo>
                    <a:pt x="447" y="1535"/>
                  </a:lnTo>
                  <a:lnTo>
                    <a:pt x="498" y="1537"/>
                  </a:lnTo>
                  <a:lnTo>
                    <a:pt x="550" y="1535"/>
                  </a:lnTo>
                  <a:lnTo>
                    <a:pt x="646" y="1515"/>
                  </a:lnTo>
                  <a:lnTo>
                    <a:pt x="735" y="1478"/>
                  </a:lnTo>
                  <a:lnTo>
                    <a:pt x="816" y="1423"/>
                  </a:lnTo>
                  <a:lnTo>
                    <a:pt x="884" y="1355"/>
                  </a:lnTo>
                  <a:lnTo>
                    <a:pt x="937" y="1276"/>
                  </a:lnTo>
                  <a:lnTo>
                    <a:pt x="974" y="1187"/>
                  </a:lnTo>
                  <a:lnTo>
                    <a:pt x="994" y="1089"/>
                  </a:lnTo>
                  <a:lnTo>
                    <a:pt x="996" y="1039"/>
                  </a:lnTo>
                  <a:lnTo>
                    <a:pt x="993" y="957"/>
                  </a:lnTo>
                  <a:lnTo>
                    <a:pt x="958" y="698"/>
                  </a:lnTo>
                  <a:lnTo>
                    <a:pt x="888" y="276"/>
                  </a:lnTo>
                  <a:lnTo>
                    <a:pt x="863" y="158"/>
                  </a:lnTo>
                  <a:lnTo>
                    <a:pt x="858" y="138"/>
                  </a:lnTo>
                  <a:lnTo>
                    <a:pt x="839" y="99"/>
                  </a:lnTo>
                  <a:lnTo>
                    <a:pt x="815" y="66"/>
                  </a:lnTo>
                  <a:lnTo>
                    <a:pt x="783" y="38"/>
                  </a:lnTo>
                  <a:lnTo>
                    <a:pt x="748" y="18"/>
                  </a:lnTo>
                  <a:lnTo>
                    <a:pt x="709" y="7"/>
                  </a:lnTo>
                  <a:lnTo>
                    <a:pt x="668" y="4"/>
                  </a:lnTo>
                  <a:lnTo>
                    <a:pt x="626" y="12"/>
                  </a:lnTo>
                  <a:lnTo>
                    <a:pt x="604" y="21"/>
                  </a:lnTo>
                  <a:close/>
                  <a:moveTo>
                    <a:pt x="512" y="322"/>
                  </a:moveTo>
                  <a:lnTo>
                    <a:pt x="525" y="322"/>
                  </a:lnTo>
                  <a:lnTo>
                    <a:pt x="548" y="329"/>
                  </a:lnTo>
                  <a:lnTo>
                    <a:pt x="577" y="349"/>
                  </a:lnTo>
                  <a:lnTo>
                    <a:pt x="610" y="398"/>
                  </a:lnTo>
                  <a:lnTo>
                    <a:pt x="614" y="408"/>
                  </a:lnTo>
                  <a:lnTo>
                    <a:pt x="512" y="483"/>
                  </a:lnTo>
                  <a:lnTo>
                    <a:pt x="410" y="408"/>
                  </a:lnTo>
                  <a:lnTo>
                    <a:pt x="413" y="398"/>
                  </a:lnTo>
                  <a:lnTo>
                    <a:pt x="446" y="349"/>
                  </a:lnTo>
                  <a:lnTo>
                    <a:pt x="475" y="329"/>
                  </a:lnTo>
                  <a:lnTo>
                    <a:pt x="498" y="322"/>
                  </a:lnTo>
                  <a:lnTo>
                    <a:pt x="512" y="322"/>
                  </a:lnTo>
                  <a:close/>
                  <a:moveTo>
                    <a:pt x="246" y="223"/>
                  </a:moveTo>
                  <a:lnTo>
                    <a:pt x="250" y="210"/>
                  </a:lnTo>
                  <a:lnTo>
                    <a:pt x="266" y="190"/>
                  </a:lnTo>
                  <a:lnTo>
                    <a:pt x="288" y="175"/>
                  </a:lnTo>
                  <a:lnTo>
                    <a:pt x="314" y="171"/>
                  </a:lnTo>
                  <a:lnTo>
                    <a:pt x="327" y="174"/>
                  </a:lnTo>
                  <a:lnTo>
                    <a:pt x="340" y="178"/>
                  </a:lnTo>
                  <a:lnTo>
                    <a:pt x="361" y="192"/>
                  </a:lnTo>
                  <a:lnTo>
                    <a:pt x="374" y="215"/>
                  </a:lnTo>
                  <a:lnTo>
                    <a:pt x="378" y="241"/>
                  </a:lnTo>
                  <a:lnTo>
                    <a:pt x="377" y="254"/>
                  </a:lnTo>
                  <a:lnTo>
                    <a:pt x="373" y="267"/>
                  </a:lnTo>
                  <a:lnTo>
                    <a:pt x="357" y="289"/>
                  </a:lnTo>
                  <a:lnTo>
                    <a:pt x="335" y="302"/>
                  </a:lnTo>
                  <a:lnTo>
                    <a:pt x="309" y="306"/>
                  </a:lnTo>
                  <a:lnTo>
                    <a:pt x="296" y="303"/>
                  </a:lnTo>
                  <a:lnTo>
                    <a:pt x="283" y="300"/>
                  </a:lnTo>
                  <a:lnTo>
                    <a:pt x="262" y="285"/>
                  </a:lnTo>
                  <a:lnTo>
                    <a:pt x="249" y="263"/>
                  </a:lnTo>
                  <a:lnTo>
                    <a:pt x="245" y="237"/>
                  </a:lnTo>
                  <a:lnTo>
                    <a:pt x="246" y="223"/>
                  </a:lnTo>
                  <a:close/>
                  <a:moveTo>
                    <a:pt x="701" y="303"/>
                  </a:moveTo>
                  <a:lnTo>
                    <a:pt x="688" y="306"/>
                  </a:lnTo>
                  <a:lnTo>
                    <a:pt x="662" y="302"/>
                  </a:lnTo>
                  <a:lnTo>
                    <a:pt x="639" y="289"/>
                  </a:lnTo>
                  <a:lnTo>
                    <a:pt x="625" y="267"/>
                  </a:lnTo>
                  <a:lnTo>
                    <a:pt x="620" y="254"/>
                  </a:lnTo>
                  <a:lnTo>
                    <a:pt x="617" y="241"/>
                  </a:lnTo>
                  <a:lnTo>
                    <a:pt x="622" y="215"/>
                  </a:lnTo>
                  <a:lnTo>
                    <a:pt x="636" y="192"/>
                  </a:lnTo>
                  <a:lnTo>
                    <a:pt x="656" y="178"/>
                  </a:lnTo>
                  <a:lnTo>
                    <a:pt x="669" y="174"/>
                  </a:lnTo>
                  <a:lnTo>
                    <a:pt x="684" y="171"/>
                  </a:lnTo>
                  <a:lnTo>
                    <a:pt x="709" y="175"/>
                  </a:lnTo>
                  <a:lnTo>
                    <a:pt x="731" y="190"/>
                  </a:lnTo>
                  <a:lnTo>
                    <a:pt x="747" y="210"/>
                  </a:lnTo>
                  <a:lnTo>
                    <a:pt x="750" y="223"/>
                  </a:lnTo>
                  <a:lnTo>
                    <a:pt x="753" y="237"/>
                  </a:lnTo>
                  <a:lnTo>
                    <a:pt x="748" y="263"/>
                  </a:lnTo>
                  <a:lnTo>
                    <a:pt x="735" y="285"/>
                  </a:lnTo>
                  <a:lnTo>
                    <a:pt x="714" y="300"/>
                  </a:lnTo>
                  <a:lnTo>
                    <a:pt x="701" y="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3112" y="-679"/>
              <a:ext cx="68" cy="53"/>
            </a:xfrm>
            <a:custGeom>
              <a:avLst/>
              <a:gdLst>
                <a:gd name="T0" fmla="*/ 204 w 204"/>
                <a:gd name="T1" fmla="*/ 86 h 161"/>
                <a:gd name="T2" fmla="*/ 200 w 204"/>
                <a:gd name="T3" fmla="*/ 76 h 161"/>
                <a:gd name="T4" fmla="*/ 167 w 204"/>
                <a:gd name="T5" fmla="*/ 27 h 161"/>
                <a:gd name="T6" fmla="*/ 138 w 204"/>
                <a:gd name="T7" fmla="*/ 7 h 161"/>
                <a:gd name="T8" fmla="*/ 115 w 204"/>
                <a:gd name="T9" fmla="*/ 0 h 161"/>
                <a:gd name="T10" fmla="*/ 102 w 204"/>
                <a:gd name="T11" fmla="*/ 0 h 161"/>
                <a:gd name="T12" fmla="*/ 88 w 204"/>
                <a:gd name="T13" fmla="*/ 0 h 161"/>
                <a:gd name="T14" fmla="*/ 65 w 204"/>
                <a:gd name="T15" fmla="*/ 7 h 161"/>
                <a:gd name="T16" fmla="*/ 36 w 204"/>
                <a:gd name="T17" fmla="*/ 27 h 161"/>
                <a:gd name="T18" fmla="*/ 3 w 204"/>
                <a:gd name="T19" fmla="*/ 76 h 161"/>
                <a:gd name="T20" fmla="*/ 0 w 204"/>
                <a:gd name="T21" fmla="*/ 86 h 161"/>
                <a:gd name="T22" fmla="*/ 102 w 204"/>
                <a:gd name="T23" fmla="*/ 161 h 161"/>
                <a:gd name="T24" fmla="*/ 204 w 204"/>
                <a:gd name="T25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61">
                  <a:moveTo>
                    <a:pt x="204" y="86"/>
                  </a:moveTo>
                  <a:lnTo>
                    <a:pt x="200" y="76"/>
                  </a:lnTo>
                  <a:lnTo>
                    <a:pt x="167" y="27"/>
                  </a:lnTo>
                  <a:lnTo>
                    <a:pt x="138" y="7"/>
                  </a:lnTo>
                  <a:lnTo>
                    <a:pt x="115" y="0"/>
                  </a:lnTo>
                  <a:lnTo>
                    <a:pt x="102" y="0"/>
                  </a:lnTo>
                  <a:lnTo>
                    <a:pt x="88" y="0"/>
                  </a:lnTo>
                  <a:lnTo>
                    <a:pt x="65" y="7"/>
                  </a:lnTo>
                  <a:lnTo>
                    <a:pt x="36" y="27"/>
                  </a:lnTo>
                  <a:lnTo>
                    <a:pt x="3" y="76"/>
                  </a:lnTo>
                  <a:lnTo>
                    <a:pt x="0" y="86"/>
                  </a:lnTo>
                  <a:lnTo>
                    <a:pt x="102" y="161"/>
                  </a:lnTo>
                  <a:lnTo>
                    <a:pt x="204" y="86"/>
                  </a:lnTo>
                  <a:close/>
                </a:path>
              </a:pathLst>
            </a:custGeom>
            <a:solidFill>
              <a:srgbClr val="FF8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"/>
            <p:cNvSpPr>
              <a:spLocks noEditPoints="1"/>
            </p:cNvSpPr>
            <p:nvPr/>
          </p:nvSpPr>
          <p:spPr bwMode="auto">
            <a:xfrm>
              <a:off x="3181" y="-730"/>
              <a:ext cx="46" cy="45"/>
            </a:xfrm>
            <a:custGeom>
              <a:avLst/>
              <a:gdLst>
                <a:gd name="T0" fmla="*/ 52 w 136"/>
                <a:gd name="T1" fmla="*/ 3 h 135"/>
                <a:gd name="T2" fmla="*/ 39 w 136"/>
                <a:gd name="T3" fmla="*/ 7 h 135"/>
                <a:gd name="T4" fmla="*/ 19 w 136"/>
                <a:gd name="T5" fmla="*/ 21 h 135"/>
                <a:gd name="T6" fmla="*/ 5 w 136"/>
                <a:gd name="T7" fmla="*/ 44 h 135"/>
                <a:gd name="T8" fmla="*/ 0 w 136"/>
                <a:gd name="T9" fmla="*/ 70 h 135"/>
                <a:gd name="T10" fmla="*/ 3 w 136"/>
                <a:gd name="T11" fmla="*/ 83 h 135"/>
                <a:gd name="T12" fmla="*/ 8 w 136"/>
                <a:gd name="T13" fmla="*/ 96 h 135"/>
                <a:gd name="T14" fmla="*/ 22 w 136"/>
                <a:gd name="T15" fmla="*/ 118 h 135"/>
                <a:gd name="T16" fmla="*/ 45 w 136"/>
                <a:gd name="T17" fmla="*/ 131 h 135"/>
                <a:gd name="T18" fmla="*/ 71 w 136"/>
                <a:gd name="T19" fmla="*/ 135 h 135"/>
                <a:gd name="T20" fmla="*/ 84 w 136"/>
                <a:gd name="T21" fmla="*/ 132 h 135"/>
                <a:gd name="T22" fmla="*/ 97 w 136"/>
                <a:gd name="T23" fmla="*/ 129 h 135"/>
                <a:gd name="T24" fmla="*/ 118 w 136"/>
                <a:gd name="T25" fmla="*/ 114 h 135"/>
                <a:gd name="T26" fmla="*/ 131 w 136"/>
                <a:gd name="T27" fmla="*/ 92 h 135"/>
                <a:gd name="T28" fmla="*/ 136 w 136"/>
                <a:gd name="T29" fmla="*/ 66 h 135"/>
                <a:gd name="T30" fmla="*/ 133 w 136"/>
                <a:gd name="T31" fmla="*/ 52 h 135"/>
                <a:gd name="T32" fmla="*/ 130 w 136"/>
                <a:gd name="T33" fmla="*/ 39 h 135"/>
                <a:gd name="T34" fmla="*/ 114 w 136"/>
                <a:gd name="T35" fmla="*/ 19 h 135"/>
                <a:gd name="T36" fmla="*/ 92 w 136"/>
                <a:gd name="T37" fmla="*/ 4 h 135"/>
                <a:gd name="T38" fmla="*/ 67 w 136"/>
                <a:gd name="T39" fmla="*/ 0 h 135"/>
                <a:gd name="T40" fmla="*/ 52 w 136"/>
                <a:gd name="T41" fmla="*/ 3 h 135"/>
                <a:gd name="T42" fmla="*/ 100 w 136"/>
                <a:gd name="T43" fmla="*/ 82 h 135"/>
                <a:gd name="T44" fmla="*/ 91 w 136"/>
                <a:gd name="T45" fmla="*/ 72 h 135"/>
                <a:gd name="T46" fmla="*/ 69 w 136"/>
                <a:gd name="T47" fmla="*/ 60 h 135"/>
                <a:gd name="T48" fmla="*/ 55 w 136"/>
                <a:gd name="T49" fmla="*/ 62 h 135"/>
                <a:gd name="T50" fmla="*/ 41 w 136"/>
                <a:gd name="T51" fmla="*/ 66 h 135"/>
                <a:gd name="T52" fmla="*/ 32 w 136"/>
                <a:gd name="T53" fmla="*/ 73 h 135"/>
                <a:gd name="T54" fmla="*/ 32 w 136"/>
                <a:gd name="T55" fmla="*/ 60 h 135"/>
                <a:gd name="T56" fmla="*/ 48 w 136"/>
                <a:gd name="T57" fmla="*/ 40 h 135"/>
                <a:gd name="T58" fmla="*/ 61 w 136"/>
                <a:gd name="T59" fmla="*/ 36 h 135"/>
                <a:gd name="T60" fmla="*/ 75 w 136"/>
                <a:gd name="T61" fmla="*/ 36 h 135"/>
                <a:gd name="T62" fmla="*/ 97 w 136"/>
                <a:gd name="T63" fmla="*/ 52 h 135"/>
                <a:gd name="T64" fmla="*/ 101 w 136"/>
                <a:gd name="T65" fmla="*/ 65 h 135"/>
                <a:gd name="T66" fmla="*/ 101 w 136"/>
                <a:gd name="T67" fmla="*/ 73 h 135"/>
                <a:gd name="T68" fmla="*/ 100 w 136"/>
                <a:gd name="T69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6" h="135">
                  <a:moveTo>
                    <a:pt x="52" y="3"/>
                  </a:moveTo>
                  <a:lnTo>
                    <a:pt x="39" y="7"/>
                  </a:lnTo>
                  <a:lnTo>
                    <a:pt x="19" y="21"/>
                  </a:lnTo>
                  <a:lnTo>
                    <a:pt x="5" y="44"/>
                  </a:lnTo>
                  <a:lnTo>
                    <a:pt x="0" y="70"/>
                  </a:lnTo>
                  <a:lnTo>
                    <a:pt x="3" y="83"/>
                  </a:lnTo>
                  <a:lnTo>
                    <a:pt x="8" y="96"/>
                  </a:lnTo>
                  <a:lnTo>
                    <a:pt x="22" y="118"/>
                  </a:lnTo>
                  <a:lnTo>
                    <a:pt x="45" y="131"/>
                  </a:lnTo>
                  <a:lnTo>
                    <a:pt x="71" y="135"/>
                  </a:lnTo>
                  <a:lnTo>
                    <a:pt x="84" y="132"/>
                  </a:lnTo>
                  <a:lnTo>
                    <a:pt x="97" y="129"/>
                  </a:lnTo>
                  <a:lnTo>
                    <a:pt x="118" y="114"/>
                  </a:lnTo>
                  <a:lnTo>
                    <a:pt x="131" y="92"/>
                  </a:lnTo>
                  <a:lnTo>
                    <a:pt x="136" y="66"/>
                  </a:lnTo>
                  <a:lnTo>
                    <a:pt x="133" y="52"/>
                  </a:lnTo>
                  <a:lnTo>
                    <a:pt x="130" y="39"/>
                  </a:lnTo>
                  <a:lnTo>
                    <a:pt x="114" y="19"/>
                  </a:lnTo>
                  <a:lnTo>
                    <a:pt x="92" y="4"/>
                  </a:lnTo>
                  <a:lnTo>
                    <a:pt x="67" y="0"/>
                  </a:lnTo>
                  <a:lnTo>
                    <a:pt x="52" y="3"/>
                  </a:lnTo>
                  <a:close/>
                  <a:moveTo>
                    <a:pt x="100" y="82"/>
                  </a:moveTo>
                  <a:lnTo>
                    <a:pt x="91" y="72"/>
                  </a:lnTo>
                  <a:lnTo>
                    <a:pt x="69" y="60"/>
                  </a:lnTo>
                  <a:lnTo>
                    <a:pt x="55" y="62"/>
                  </a:lnTo>
                  <a:lnTo>
                    <a:pt x="41" y="66"/>
                  </a:lnTo>
                  <a:lnTo>
                    <a:pt x="32" y="73"/>
                  </a:lnTo>
                  <a:lnTo>
                    <a:pt x="32" y="60"/>
                  </a:lnTo>
                  <a:lnTo>
                    <a:pt x="48" y="40"/>
                  </a:lnTo>
                  <a:lnTo>
                    <a:pt x="61" y="36"/>
                  </a:lnTo>
                  <a:lnTo>
                    <a:pt x="75" y="36"/>
                  </a:lnTo>
                  <a:lnTo>
                    <a:pt x="97" y="52"/>
                  </a:lnTo>
                  <a:lnTo>
                    <a:pt x="101" y="65"/>
                  </a:lnTo>
                  <a:lnTo>
                    <a:pt x="101" y="73"/>
                  </a:lnTo>
                  <a:lnTo>
                    <a:pt x="100" y="82"/>
                  </a:lnTo>
                  <a:close/>
                </a:path>
              </a:pathLst>
            </a:custGeom>
            <a:solidFill>
              <a:srgbClr val="353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192" y="-718"/>
              <a:ext cx="23" cy="16"/>
            </a:xfrm>
            <a:custGeom>
              <a:avLst/>
              <a:gdLst>
                <a:gd name="T0" fmla="*/ 29 w 69"/>
                <a:gd name="T1" fmla="*/ 0 h 46"/>
                <a:gd name="T2" fmla="*/ 16 w 69"/>
                <a:gd name="T3" fmla="*/ 4 h 46"/>
                <a:gd name="T4" fmla="*/ 0 w 69"/>
                <a:gd name="T5" fmla="*/ 24 h 46"/>
                <a:gd name="T6" fmla="*/ 0 w 69"/>
                <a:gd name="T7" fmla="*/ 37 h 46"/>
                <a:gd name="T8" fmla="*/ 9 w 69"/>
                <a:gd name="T9" fmla="*/ 30 h 46"/>
                <a:gd name="T10" fmla="*/ 23 w 69"/>
                <a:gd name="T11" fmla="*/ 26 h 46"/>
                <a:gd name="T12" fmla="*/ 37 w 69"/>
                <a:gd name="T13" fmla="*/ 24 h 46"/>
                <a:gd name="T14" fmla="*/ 59 w 69"/>
                <a:gd name="T15" fmla="*/ 36 h 46"/>
                <a:gd name="T16" fmla="*/ 68 w 69"/>
                <a:gd name="T17" fmla="*/ 46 h 46"/>
                <a:gd name="T18" fmla="*/ 69 w 69"/>
                <a:gd name="T19" fmla="*/ 37 h 46"/>
                <a:gd name="T20" fmla="*/ 69 w 69"/>
                <a:gd name="T21" fmla="*/ 29 h 46"/>
                <a:gd name="T22" fmla="*/ 65 w 69"/>
                <a:gd name="T23" fmla="*/ 16 h 46"/>
                <a:gd name="T24" fmla="*/ 43 w 69"/>
                <a:gd name="T25" fmla="*/ 0 h 46"/>
                <a:gd name="T26" fmla="*/ 29 w 69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46">
                  <a:moveTo>
                    <a:pt x="29" y="0"/>
                  </a:moveTo>
                  <a:lnTo>
                    <a:pt x="16" y="4"/>
                  </a:lnTo>
                  <a:lnTo>
                    <a:pt x="0" y="24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3" y="26"/>
                  </a:lnTo>
                  <a:lnTo>
                    <a:pt x="37" y="24"/>
                  </a:lnTo>
                  <a:lnTo>
                    <a:pt x="59" y="36"/>
                  </a:lnTo>
                  <a:lnTo>
                    <a:pt x="68" y="46"/>
                  </a:lnTo>
                  <a:lnTo>
                    <a:pt x="69" y="37"/>
                  </a:lnTo>
                  <a:lnTo>
                    <a:pt x="69" y="29"/>
                  </a:lnTo>
                  <a:lnTo>
                    <a:pt x="65" y="16"/>
                  </a:lnTo>
                  <a:lnTo>
                    <a:pt x="43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"/>
            <p:cNvSpPr>
              <a:spLocks noEditPoints="1"/>
            </p:cNvSpPr>
            <p:nvPr/>
          </p:nvSpPr>
          <p:spPr bwMode="auto">
            <a:xfrm>
              <a:off x="3057" y="-730"/>
              <a:ext cx="45" cy="45"/>
            </a:xfrm>
            <a:custGeom>
              <a:avLst/>
              <a:gdLst>
                <a:gd name="T0" fmla="*/ 51 w 133"/>
                <a:gd name="T1" fmla="*/ 132 h 135"/>
                <a:gd name="T2" fmla="*/ 64 w 133"/>
                <a:gd name="T3" fmla="*/ 135 h 135"/>
                <a:gd name="T4" fmla="*/ 90 w 133"/>
                <a:gd name="T5" fmla="*/ 131 h 135"/>
                <a:gd name="T6" fmla="*/ 112 w 133"/>
                <a:gd name="T7" fmla="*/ 118 h 135"/>
                <a:gd name="T8" fmla="*/ 128 w 133"/>
                <a:gd name="T9" fmla="*/ 96 h 135"/>
                <a:gd name="T10" fmla="*/ 132 w 133"/>
                <a:gd name="T11" fmla="*/ 83 h 135"/>
                <a:gd name="T12" fmla="*/ 133 w 133"/>
                <a:gd name="T13" fmla="*/ 70 h 135"/>
                <a:gd name="T14" fmla="*/ 129 w 133"/>
                <a:gd name="T15" fmla="*/ 44 h 135"/>
                <a:gd name="T16" fmla="*/ 116 w 133"/>
                <a:gd name="T17" fmla="*/ 21 h 135"/>
                <a:gd name="T18" fmla="*/ 95 w 133"/>
                <a:gd name="T19" fmla="*/ 7 h 135"/>
                <a:gd name="T20" fmla="*/ 82 w 133"/>
                <a:gd name="T21" fmla="*/ 3 h 135"/>
                <a:gd name="T22" fmla="*/ 69 w 133"/>
                <a:gd name="T23" fmla="*/ 0 h 135"/>
                <a:gd name="T24" fmla="*/ 43 w 133"/>
                <a:gd name="T25" fmla="*/ 4 h 135"/>
                <a:gd name="T26" fmla="*/ 21 w 133"/>
                <a:gd name="T27" fmla="*/ 19 h 135"/>
                <a:gd name="T28" fmla="*/ 5 w 133"/>
                <a:gd name="T29" fmla="*/ 39 h 135"/>
                <a:gd name="T30" fmla="*/ 1 w 133"/>
                <a:gd name="T31" fmla="*/ 52 h 135"/>
                <a:gd name="T32" fmla="*/ 0 w 133"/>
                <a:gd name="T33" fmla="*/ 66 h 135"/>
                <a:gd name="T34" fmla="*/ 4 w 133"/>
                <a:gd name="T35" fmla="*/ 92 h 135"/>
                <a:gd name="T36" fmla="*/ 17 w 133"/>
                <a:gd name="T37" fmla="*/ 114 h 135"/>
                <a:gd name="T38" fmla="*/ 38 w 133"/>
                <a:gd name="T39" fmla="*/ 129 h 135"/>
                <a:gd name="T40" fmla="*/ 51 w 133"/>
                <a:gd name="T41" fmla="*/ 132 h 135"/>
                <a:gd name="T42" fmla="*/ 34 w 133"/>
                <a:gd name="T43" fmla="*/ 65 h 135"/>
                <a:gd name="T44" fmla="*/ 38 w 133"/>
                <a:gd name="T45" fmla="*/ 52 h 135"/>
                <a:gd name="T46" fmla="*/ 60 w 133"/>
                <a:gd name="T47" fmla="*/ 36 h 135"/>
                <a:gd name="T48" fmla="*/ 74 w 133"/>
                <a:gd name="T49" fmla="*/ 36 h 135"/>
                <a:gd name="T50" fmla="*/ 87 w 133"/>
                <a:gd name="T51" fmla="*/ 40 h 135"/>
                <a:gd name="T52" fmla="*/ 102 w 133"/>
                <a:gd name="T53" fmla="*/ 60 h 135"/>
                <a:gd name="T54" fmla="*/ 102 w 133"/>
                <a:gd name="T55" fmla="*/ 73 h 135"/>
                <a:gd name="T56" fmla="*/ 95 w 133"/>
                <a:gd name="T57" fmla="*/ 66 h 135"/>
                <a:gd name="T58" fmla="*/ 80 w 133"/>
                <a:gd name="T59" fmla="*/ 62 h 135"/>
                <a:gd name="T60" fmla="*/ 66 w 133"/>
                <a:gd name="T61" fmla="*/ 60 h 135"/>
                <a:gd name="T62" fmla="*/ 43 w 133"/>
                <a:gd name="T63" fmla="*/ 72 h 135"/>
                <a:gd name="T64" fmla="*/ 36 w 133"/>
                <a:gd name="T65" fmla="*/ 82 h 135"/>
                <a:gd name="T66" fmla="*/ 34 w 133"/>
                <a:gd name="T67" fmla="*/ 73 h 135"/>
                <a:gd name="T68" fmla="*/ 34 w 133"/>
                <a:gd name="T69" fmla="*/ 6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35">
                  <a:moveTo>
                    <a:pt x="51" y="132"/>
                  </a:moveTo>
                  <a:lnTo>
                    <a:pt x="64" y="135"/>
                  </a:lnTo>
                  <a:lnTo>
                    <a:pt x="90" y="131"/>
                  </a:lnTo>
                  <a:lnTo>
                    <a:pt x="112" y="118"/>
                  </a:lnTo>
                  <a:lnTo>
                    <a:pt x="128" y="96"/>
                  </a:lnTo>
                  <a:lnTo>
                    <a:pt x="132" y="83"/>
                  </a:lnTo>
                  <a:lnTo>
                    <a:pt x="133" y="70"/>
                  </a:lnTo>
                  <a:lnTo>
                    <a:pt x="129" y="44"/>
                  </a:lnTo>
                  <a:lnTo>
                    <a:pt x="116" y="21"/>
                  </a:lnTo>
                  <a:lnTo>
                    <a:pt x="95" y="7"/>
                  </a:lnTo>
                  <a:lnTo>
                    <a:pt x="82" y="3"/>
                  </a:lnTo>
                  <a:lnTo>
                    <a:pt x="69" y="0"/>
                  </a:lnTo>
                  <a:lnTo>
                    <a:pt x="43" y="4"/>
                  </a:lnTo>
                  <a:lnTo>
                    <a:pt x="21" y="19"/>
                  </a:lnTo>
                  <a:lnTo>
                    <a:pt x="5" y="39"/>
                  </a:lnTo>
                  <a:lnTo>
                    <a:pt x="1" y="52"/>
                  </a:lnTo>
                  <a:lnTo>
                    <a:pt x="0" y="66"/>
                  </a:lnTo>
                  <a:lnTo>
                    <a:pt x="4" y="92"/>
                  </a:lnTo>
                  <a:lnTo>
                    <a:pt x="17" y="114"/>
                  </a:lnTo>
                  <a:lnTo>
                    <a:pt x="38" y="129"/>
                  </a:lnTo>
                  <a:lnTo>
                    <a:pt x="51" y="132"/>
                  </a:lnTo>
                  <a:close/>
                  <a:moveTo>
                    <a:pt x="34" y="65"/>
                  </a:moveTo>
                  <a:lnTo>
                    <a:pt x="38" y="52"/>
                  </a:lnTo>
                  <a:lnTo>
                    <a:pt x="60" y="36"/>
                  </a:lnTo>
                  <a:lnTo>
                    <a:pt x="74" y="36"/>
                  </a:lnTo>
                  <a:lnTo>
                    <a:pt x="87" y="40"/>
                  </a:lnTo>
                  <a:lnTo>
                    <a:pt x="102" y="60"/>
                  </a:lnTo>
                  <a:lnTo>
                    <a:pt x="102" y="73"/>
                  </a:lnTo>
                  <a:lnTo>
                    <a:pt x="95" y="66"/>
                  </a:lnTo>
                  <a:lnTo>
                    <a:pt x="80" y="62"/>
                  </a:lnTo>
                  <a:lnTo>
                    <a:pt x="66" y="60"/>
                  </a:lnTo>
                  <a:lnTo>
                    <a:pt x="43" y="72"/>
                  </a:lnTo>
                  <a:lnTo>
                    <a:pt x="36" y="82"/>
                  </a:lnTo>
                  <a:lnTo>
                    <a:pt x="34" y="73"/>
                  </a:lnTo>
                  <a:lnTo>
                    <a:pt x="34" y="65"/>
                  </a:lnTo>
                  <a:close/>
                </a:path>
              </a:pathLst>
            </a:custGeom>
            <a:solidFill>
              <a:srgbClr val="353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3069" y="-718"/>
              <a:ext cx="22" cy="16"/>
            </a:xfrm>
            <a:custGeom>
              <a:avLst/>
              <a:gdLst>
                <a:gd name="T0" fmla="*/ 46 w 68"/>
                <a:gd name="T1" fmla="*/ 26 h 46"/>
                <a:gd name="T2" fmla="*/ 61 w 68"/>
                <a:gd name="T3" fmla="*/ 30 h 46"/>
                <a:gd name="T4" fmla="*/ 68 w 68"/>
                <a:gd name="T5" fmla="*/ 37 h 46"/>
                <a:gd name="T6" fmla="*/ 68 w 68"/>
                <a:gd name="T7" fmla="*/ 24 h 46"/>
                <a:gd name="T8" fmla="*/ 53 w 68"/>
                <a:gd name="T9" fmla="*/ 4 h 46"/>
                <a:gd name="T10" fmla="*/ 40 w 68"/>
                <a:gd name="T11" fmla="*/ 0 h 46"/>
                <a:gd name="T12" fmla="*/ 26 w 68"/>
                <a:gd name="T13" fmla="*/ 0 h 46"/>
                <a:gd name="T14" fmla="*/ 4 w 68"/>
                <a:gd name="T15" fmla="*/ 16 h 46"/>
                <a:gd name="T16" fmla="*/ 0 w 68"/>
                <a:gd name="T17" fmla="*/ 29 h 46"/>
                <a:gd name="T18" fmla="*/ 0 w 68"/>
                <a:gd name="T19" fmla="*/ 37 h 46"/>
                <a:gd name="T20" fmla="*/ 2 w 68"/>
                <a:gd name="T21" fmla="*/ 46 h 46"/>
                <a:gd name="T22" fmla="*/ 9 w 68"/>
                <a:gd name="T23" fmla="*/ 36 h 46"/>
                <a:gd name="T24" fmla="*/ 32 w 68"/>
                <a:gd name="T25" fmla="*/ 24 h 46"/>
                <a:gd name="T26" fmla="*/ 46 w 68"/>
                <a:gd name="T27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46">
                  <a:moveTo>
                    <a:pt x="46" y="26"/>
                  </a:moveTo>
                  <a:lnTo>
                    <a:pt x="61" y="30"/>
                  </a:lnTo>
                  <a:lnTo>
                    <a:pt x="68" y="37"/>
                  </a:lnTo>
                  <a:lnTo>
                    <a:pt x="68" y="24"/>
                  </a:lnTo>
                  <a:lnTo>
                    <a:pt x="53" y="4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4" y="16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" y="46"/>
                  </a:lnTo>
                  <a:lnTo>
                    <a:pt x="9" y="36"/>
                  </a:lnTo>
                  <a:lnTo>
                    <a:pt x="32" y="24"/>
                  </a:lnTo>
                  <a:lnTo>
                    <a:pt x="46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6" name="자유형 45"/>
          <p:cNvSpPr/>
          <p:nvPr/>
        </p:nvSpPr>
        <p:spPr>
          <a:xfrm>
            <a:off x="3728864" y="3645024"/>
            <a:ext cx="2808312" cy="2016224"/>
          </a:xfrm>
          <a:custGeom>
            <a:avLst/>
            <a:gdLst>
              <a:gd name="connsiteX0" fmla="*/ 953110 w 4808925"/>
              <a:gd name="connsiteY0" fmla="*/ 0 h 2467210"/>
              <a:gd name="connsiteX1" fmla="*/ 3855815 w 4808925"/>
              <a:gd name="connsiteY1" fmla="*/ 0 h 2467210"/>
              <a:gd name="connsiteX2" fmla="*/ 4090476 w 4808925"/>
              <a:gd name="connsiteY2" fmla="*/ 234661 h 2467210"/>
              <a:gd name="connsiteX3" fmla="*/ 4090476 w 4808925"/>
              <a:gd name="connsiteY3" fmla="*/ 393504 h 2467210"/>
              <a:gd name="connsiteX4" fmla="*/ 4671392 w 4808925"/>
              <a:gd name="connsiteY4" fmla="*/ 393504 h 2467210"/>
              <a:gd name="connsiteX5" fmla="*/ 4808925 w 4808925"/>
              <a:gd name="connsiteY5" fmla="*/ 531037 h 2467210"/>
              <a:gd name="connsiteX6" fmla="*/ 4808925 w 4808925"/>
              <a:gd name="connsiteY6" fmla="*/ 1540485 h 2467210"/>
              <a:gd name="connsiteX7" fmla="*/ 4671392 w 4808925"/>
              <a:gd name="connsiteY7" fmla="*/ 1678018 h 2467210"/>
              <a:gd name="connsiteX8" fmla="*/ 4090476 w 4808925"/>
              <a:gd name="connsiteY8" fmla="*/ 1678018 h 2467210"/>
              <a:gd name="connsiteX9" fmla="*/ 4090476 w 4808925"/>
              <a:gd name="connsiteY9" fmla="*/ 1956996 h 2467210"/>
              <a:gd name="connsiteX10" fmla="*/ 3855815 w 4808925"/>
              <a:gd name="connsiteY10" fmla="*/ 2191657 h 2467210"/>
              <a:gd name="connsiteX11" fmla="*/ 3521215 w 4808925"/>
              <a:gd name="connsiteY11" fmla="*/ 2191657 h 2467210"/>
              <a:gd name="connsiteX12" fmla="*/ 3521215 w 4808925"/>
              <a:gd name="connsiteY12" fmla="*/ 2329677 h 2467210"/>
              <a:gd name="connsiteX13" fmla="*/ 3383682 w 4808925"/>
              <a:gd name="connsiteY13" fmla="*/ 2467210 h 2467210"/>
              <a:gd name="connsiteX14" fmla="*/ 1425244 w 4808925"/>
              <a:gd name="connsiteY14" fmla="*/ 2467210 h 2467210"/>
              <a:gd name="connsiteX15" fmla="*/ 1287711 w 4808925"/>
              <a:gd name="connsiteY15" fmla="*/ 2329677 h 2467210"/>
              <a:gd name="connsiteX16" fmla="*/ 1287711 w 4808925"/>
              <a:gd name="connsiteY16" fmla="*/ 2191657 h 2467210"/>
              <a:gd name="connsiteX17" fmla="*/ 953110 w 4808925"/>
              <a:gd name="connsiteY17" fmla="*/ 2191657 h 2467210"/>
              <a:gd name="connsiteX18" fmla="*/ 718449 w 4808925"/>
              <a:gd name="connsiteY18" fmla="*/ 1956996 h 2467210"/>
              <a:gd name="connsiteX19" fmla="*/ 718449 w 4808925"/>
              <a:gd name="connsiteY19" fmla="*/ 1738085 h 2467210"/>
              <a:gd name="connsiteX20" fmla="*/ 137533 w 4808925"/>
              <a:gd name="connsiteY20" fmla="*/ 1738085 h 2467210"/>
              <a:gd name="connsiteX21" fmla="*/ 0 w 4808925"/>
              <a:gd name="connsiteY21" fmla="*/ 1600552 h 2467210"/>
              <a:gd name="connsiteX22" fmla="*/ 0 w 4808925"/>
              <a:gd name="connsiteY22" fmla="*/ 591104 h 2467210"/>
              <a:gd name="connsiteX23" fmla="*/ 137533 w 4808925"/>
              <a:gd name="connsiteY23" fmla="*/ 453571 h 2467210"/>
              <a:gd name="connsiteX24" fmla="*/ 718449 w 4808925"/>
              <a:gd name="connsiteY24" fmla="*/ 453571 h 2467210"/>
              <a:gd name="connsiteX25" fmla="*/ 718449 w 4808925"/>
              <a:gd name="connsiteY25" fmla="*/ 234661 h 2467210"/>
              <a:gd name="connsiteX26" fmla="*/ 953110 w 4808925"/>
              <a:gd name="connsiteY26" fmla="*/ 0 h 246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08925" h="2467210">
                <a:moveTo>
                  <a:pt x="953110" y="0"/>
                </a:moveTo>
                <a:lnTo>
                  <a:pt x="3855815" y="0"/>
                </a:lnTo>
                <a:cubicBezTo>
                  <a:pt x="3985415" y="0"/>
                  <a:pt x="4090476" y="105061"/>
                  <a:pt x="4090476" y="234661"/>
                </a:cubicBezTo>
                <a:lnTo>
                  <a:pt x="4090476" y="393504"/>
                </a:lnTo>
                <a:lnTo>
                  <a:pt x="4671392" y="393504"/>
                </a:lnTo>
                <a:cubicBezTo>
                  <a:pt x="4747349" y="393504"/>
                  <a:pt x="4808925" y="455080"/>
                  <a:pt x="4808925" y="531037"/>
                </a:cubicBezTo>
                <a:lnTo>
                  <a:pt x="4808925" y="1540485"/>
                </a:lnTo>
                <a:cubicBezTo>
                  <a:pt x="4808925" y="1616442"/>
                  <a:pt x="4747349" y="1678018"/>
                  <a:pt x="4671392" y="1678018"/>
                </a:cubicBezTo>
                <a:lnTo>
                  <a:pt x="4090476" y="1678018"/>
                </a:lnTo>
                <a:lnTo>
                  <a:pt x="4090476" y="1956996"/>
                </a:lnTo>
                <a:cubicBezTo>
                  <a:pt x="4090476" y="2086596"/>
                  <a:pt x="3985415" y="2191657"/>
                  <a:pt x="3855815" y="2191657"/>
                </a:cubicBezTo>
                <a:lnTo>
                  <a:pt x="3521215" y="2191657"/>
                </a:lnTo>
                <a:lnTo>
                  <a:pt x="3521215" y="2329677"/>
                </a:lnTo>
                <a:cubicBezTo>
                  <a:pt x="3521215" y="2405634"/>
                  <a:pt x="3459639" y="2467210"/>
                  <a:pt x="3383682" y="2467210"/>
                </a:cubicBezTo>
                <a:lnTo>
                  <a:pt x="1425244" y="2467210"/>
                </a:lnTo>
                <a:cubicBezTo>
                  <a:pt x="1349287" y="2467210"/>
                  <a:pt x="1287711" y="2405634"/>
                  <a:pt x="1287711" y="2329677"/>
                </a:cubicBezTo>
                <a:lnTo>
                  <a:pt x="1287711" y="2191657"/>
                </a:lnTo>
                <a:lnTo>
                  <a:pt x="953110" y="2191657"/>
                </a:lnTo>
                <a:cubicBezTo>
                  <a:pt x="823510" y="2191657"/>
                  <a:pt x="718449" y="2086596"/>
                  <a:pt x="718449" y="1956996"/>
                </a:cubicBezTo>
                <a:lnTo>
                  <a:pt x="718449" y="1738085"/>
                </a:lnTo>
                <a:lnTo>
                  <a:pt x="137533" y="1738085"/>
                </a:lnTo>
                <a:cubicBezTo>
                  <a:pt x="61576" y="1738085"/>
                  <a:pt x="0" y="1676509"/>
                  <a:pt x="0" y="1600552"/>
                </a:cubicBezTo>
                <a:lnTo>
                  <a:pt x="0" y="591104"/>
                </a:lnTo>
                <a:cubicBezTo>
                  <a:pt x="0" y="515147"/>
                  <a:pt x="61576" y="453571"/>
                  <a:pt x="137533" y="453571"/>
                </a:cubicBezTo>
                <a:lnTo>
                  <a:pt x="718449" y="453571"/>
                </a:lnTo>
                <a:lnTo>
                  <a:pt x="718449" y="234661"/>
                </a:lnTo>
                <a:cubicBezTo>
                  <a:pt x="718449" y="105061"/>
                  <a:pt x="823510" y="0"/>
                  <a:pt x="9531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isometricOffAxis2Top">
              <a:rot lat="19798834" lon="17728372" rev="4164245"/>
            </a:camera>
            <a:lightRig rig="threePt" dir="t"/>
          </a:scene3d>
          <a:sp3d extrusionH="139700">
            <a:extrusionClr>
              <a:srgbClr val="BEE2F8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구름 50"/>
          <p:cNvSpPr/>
          <p:nvPr/>
        </p:nvSpPr>
        <p:spPr>
          <a:xfrm>
            <a:off x="4520952" y="5661248"/>
            <a:ext cx="939189" cy="496848"/>
          </a:xfrm>
          <a:prstGeom prst="cloud">
            <a:avLst/>
          </a:prstGeom>
          <a:solidFill>
            <a:schemeClr val="bg1"/>
          </a:solidFill>
          <a:ln>
            <a:noFill/>
          </a:ln>
          <a:scene3d>
            <a:camera prst="isometricOffAxis2Top">
              <a:rot lat="19798834" lon="17728372" rev="4164245"/>
            </a:camera>
            <a:lightRig rig="threePt" dir="t"/>
          </a:scene3d>
          <a:sp3d extrusionH="139700">
            <a:extrusionClr>
              <a:srgbClr val="BEE2F8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761312" y="5085184"/>
            <a:ext cx="505156" cy="267828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OffAxis2Top">
              <a:rot lat="19798834" lon="17728372" rev="4164245"/>
            </a:camera>
            <a:lightRig rig="threePt" dir="t"/>
          </a:scene3d>
          <a:sp3d extrusionH="139700">
            <a:extrusionClr>
              <a:srgbClr val="BEE2F8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4953000" y="4077072"/>
            <a:ext cx="274269" cy="644526"/>
            <a:chOff x="3817940" y="3969544"/>
            <a:chExt cx="1285875" cy="3021779"/>
          </a:xfrm>
        </p:grpSpPr>
        <p:grpSp>
          <p:nvGrpSpPr>
            <p:cNvPr id="54" name="Group 80"/>
            <p:cNvGrpSpPr>
              <a:grpSpLocks noChangeAspect="1"/>
            </p:cNvGrpSpPr>
            <p:nvPr/>
          </p:nvGrpSpPr>
          <p:grpSpPr bwMode="auto">
            <a:xfrm>
              <a:off x="4222152" y="5576543"/>
              <a:ext cx="477930" cy="1414780"/>
              <a:chOff x="2259" y="1971"/>
              <a:chExt cx="1081" cy="3200"/>
            </a:xfrm>
          </p:grpSpPr>
          <p:sp>
            <p:nvSpPr>
              <p:cNvPr id="75" name="Freeform 84"/>
              <p:cNvSpPr>
                <a:spLocks/>
              </p:cNvSpPr>
              <p:nvPr/>
            </p:nvSpPr>
            <p:spPr bwMode="auto">
              <a:xfrm>
                <a:off x="2407" y="4971"/>
                <a:ext cx="312" cy="200"/>
              </a:xfrm>
              <a:custGeom>
                <a:avLst/>
                <a:gdLst>
                  <a:gd name="T0" fmla="*/ 305 w 312"/>
                  <a:gd name="T1" fmla="*/ 0 h 200"/>
                  <a:gd name="T2" fmla="*/ 305 w 312"/>
                  <a:gd name="T3" fmla="*/ 3 h 200"/>
                  <a:gd name="T4" fmla="*/ 308 w 312"/>
                  <a:gd name="T5" fmla="*/ 10 h 200"/>
                  <a:gd name="T6" fmla="*/ 309 w 312"/>
                  <a:gd name="T7" fmla="*/ 20 h 200"/>
                  <a:gd name="T8" fmla="*/ 311 w 312"/>
                  <a:gd name="T9" fmla="*/ 34 h 200"/>
                  <a:gd name="T10" fmla="*/ 312 w 312"/>
                  <a:gd name="T11" fmla="*/ 48 h 200"/>
                  <a:gd name="T12" fmla="*/ 311 w 312"/>
                  <a:gd name="T13" fmla="*/ 63 h 200"/>
                  <a:gd name="T14" fmla="*/ 309 w 312"/>
                  <a:gd name="T15" fmla="*/ 78 h 200"/>
                  <a:gd name="T16" fmla="*/ 304 w 312"/>
                  <a:gd name="T17" fmla="*/ 90 h 200"/>
                  <a:gd name="T18" fmla="*/ 295 w 312"/>
                  <a:gd name="T19" fmla="*/ 99 h 200"/>
                  <a:gd name="T20" fmla="*/ 293 w 312"/>
                  <a:gd name="T21" fmla="*/ 100 h 200"/>
                  <a:gd name="T22" fmla="*/ 289 w 312"/>
                  <a:gd name="T23" fmla="*/ 101 h 200"/>
                  <a:gd name="T24" fmla="*/ 283 w 312"/>
                  <a:gd name="T25" fmla="*/ 105 h 200"/>
                  <a:gd name="T26" fmla="*/ 276 w 312"/>
                  <a:gd name="T27" fmla="*/ 111 h 200"/>
                  <a:gd name="T28" fmla="*/ 271 w 312"/>
                  <a:gd name="T29" fmla="*/ 121 h 200"/>
                  <a:gd name="T30" fmla="*/ 267 w 312"/>
                  <a:gd name="T31" fmla="*/ 133 h 200"/>
                  <a:gd name="T32" fmla="*/ 266 w 312"/>
                  <a:gd name="T33" fmla="*/ 151 h 200"/>
                  <a:gd name="T34" fmla="*/ 266 w 312"/>
                  <a:gd name="T35" fmla="*/ 152 h 200"/>
                  <a:gd name="T36" fmla="*/ 266 w 312"/>
                  <a:gd name="T37" fmla="*/ 157 h 200"/>
                  <a:gd name="T38" fmla="*/ 263 w 312"/>
                  <a:gd name="T39" fmla="*/ 163 h 200"/>
                  <a:gd name="T40" fmla="*/ 261 w 312"/>
                  <a:gd name="T41" fmla="*/ 170 h 200"/>
                  <a:gd name="T42" fmla="*/ 255 w 312"/>
                  <a:gd name="T43" fmla="*/ 178 h 200"/>
                  <a:gd name="T44" fmla="*/ 247 w 312"/>
                  <a:gd name="T45" fmla="*/ 185 h 200"/>
                  <a:gd name="T46" fmla="*/ 236 w 312"/>
                  <a:gd name="T47" fmla="*/ 191 h 200"/>
                  <a:gd name="T48" fmla="*/ 221 w 312"/>
                  <a:gd name="T49" fmla="*/ 195 h 200"/>
                  <a:gd name="T50" fmla="*/ 202 w 312"/>
                  <a:gd name="T51" fmla="*/ 195 h 200"/>
                  <a:gd name="T52" fmla="*/ 199 w 312"/>
                  <a:gd name="T53" fmla="*/ 195 h 200"/>
                  <a:gd name="T54" fmla="*/ 189 w 312"/>
                  <a:gd name="T55" fmla="*/ 196 h 200"/>
                  <a:gd name="T56" fmla="*/ 176 w 312"/>
                  <a:gd name="T57" fmla="*/ 197 h 200"/>
                  <a:gd name="T58" fmla="*/ 157 w 312"/>
                  <a:gd name="T59" fmla="*/ 199 h 200"/>
                  <a:gd name="T60" fmla="*/ 136 w 312"/>
                  <a:gd name="T61" fmla="*/ 200 h 200"/>
                  <a:gd name="T62" fmla="*/ 114 w 312"/>
                  <a:gd name="T63" fmla="*/ 200 h 200"/>
                  <a:gd name="T64" fmla="*/ 92 w 312"/>
                  <a:gd name="T65" fmla="*/ 200 h 200"/>
                  <a:gd name="T66" fmla="*/ 70 w 312"/>
                  <a:gd name="T67" fmla="*/ 197 h 200"/>
                  <a:gd name="T68" fmla="*/ 50 w 312"/>
                  <a:gd name="T69" fmla="*/ 195 h 200"/>
                  <a:gd name="T70" fmla="*/ 32 w 312"/>
                  <a:gd name="T71" fmla="*/ 191 h 200"/>
                  <a:gd name="T72" fmla="*/ 18 w 312"/>
                  <a:gd name="T73" fmla="*/ 184 h 200"/>
                  <a:gd name="T74" fmla="*/ 10 w 312"/>
                  <a:gd name="T75" fmla="*/ 177 h 200"/>
                  <a:gd name="T76" fmla="*/ 8 w 312"/>
                  <a:gd name="T77" fmla="*/ 174 h 200"/>
                  <a:gd name="T78" fmla="*/ 6 w 312"/>
                  <a:gd name="T79" fmla="*/ 169 h 200"/>
                  <a:gd name="T80" fmla="*/ 2 w 312"/>
                  <a:gd name="T81" fmla="*/ 161 h 200"/>
                  <a:gd name="T82" fmla="*/ 0 w 312"/>
                  <a:gd name="T83" fmla="*/ 149 h 200"/>
                  <a:gd name="T84" fmla="*/ 0 w 312"/>
                  <a:gd name="T85" fmla="*/ 135 h 200"/>
                  <a:gd name="T86" fmla="*/ 4 w 312"/>
                  <a:gd name="T87" fmla="*/ 119 h 200"/>
                  <a:gd name="T88" fmla="*/ 199 w 312"/>
                  <a:gd name="T89" fmla="*/ 45 h 200"/>
                  <a:gd name="T90" fmla="*/ 305 w 312"/>
                  <a:gd name="T91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2" h="200">
                    <a:moveTo>
                      <a:pt x="305" y="0"/>
                    </a:moveTo>
                    <a:lnTo>
                      <a:pt x="305" y="3"/>
                    </a:lnTo>
                    <a:lnTo>
                      <a:pt x="308" y="10"/>
                    </a:lnTo>
                    <a:lnTo>
                      <a:pt x="309" y="20"/>
                    </a:lnTo>
                    <a:lnTo>
                      <a:pt x="311" y="34"/>
                    </a:lnTo>
                    <a:lnTo>
                      <a:pt x="312" y="48"/>
                    </a:lnTo>
                    <a:lnTo>
                      <a:pt x="311" y="63"/>
                    </a:lnTo>
                    <a:lnTo>
                      <a:pt x="309" y="78"/>
                    </a:lnTo>
                    <a:lnTo>
                      <a:pt x="304" y="90"/>
                    </a:lnTo>
                    <a:lnTo>
                      <a:pt x="295" y="99"/>
                    </a:lnTo>
                    <a:lnTo>
                      <a:pt x="293" y="100"/>
                    </a:lnTo>
                    <a:lnTo>
                      <a:pt x="289" y="101"/>
                    </a:lnTo>
                    <a:lnTo>
                      <a:pt x="283" y="105"/>
                    </a:lnTo>
                    <a:lnTo>
                      <a:pt x="276" y="111"/>
                    </a:lnTo>
                    <a:lnTo>
                      <a:pt x="271" y="121"/>
                    </a:lnTo>
                    <a:lnTo>
                      <a:pt x="267" y="133"/>
                    </a:lnTo>
                    <a:lnTo>
                      <a:pt x="266" y="151"/>
                    </a:lnTo>
                    <a:lnTo>
                      <a:pt x="266" y="152"/>
                    </a:lnTo>
                    <a:lnTo>
                      <a:pt x="266" y="157"/>
                    </a:lnTo>
                    <a:lnTo>
                      <a:pt x="263" y="163"/>
                    </a:lnTo>
                    <a:lnTo>
                      <a:pt x="261" y="170"/>
                    </a:lnTo>
                    <a:lnTo>
                      <a:pt x="255" y="178"/>
                    </a:lnTo>
                    <a:lnTo>
                      <a:pt x="247" y="185"/>
                    </a:lnTo>
                    <a:lnTo>
                      <a:pt x="236" y="191"/>
                    </a:lnTo>
                    <a:lnTo>
                      <a:pt x="221" y="195"/>
                    </a:lnTo>
                    <a:lnTo>
                      <a:pt x="202" y="195"/>
                    </a:lnTo>
                    <a:lnTo>
                      <a:pt x="199" y="195"/>
                    </a:lnTo>
                    <a:lnTo>
                      <a:pt x="189" y="196"/>
                    </a:lnTo>
                    <a:lnTo>
                      <a:pt x="176" y="197"/>
                    </a:lnTo>
                    <a:lnTo>
                      <a:pt x="157" y="199"/>
                    </a:lnTo>
                    <a:lnTo>
                      <a:pt x="136" y="200"/>
                    </a:lnTo>
                    <a:lnTo>
                      <a:pt x="114" y="200"/>
                    </a:lnTo>
                    <a:lnTo>
                      <a:pt x="92" y="200"/>
                    </a:lnTo>
                    <a:lnTo>
                      <a:pt x="70" y="197"/>
                    </a:lnTo>
                    <a:lnTo>
                      <a:pt x="50" y="195"/>
                    </a:lnTo>
                    <a:lnTo>
                      <a:pt x="32" y="191"/>
                    </a:lnTo>
                    <a:lnTo>
                      <a:pt x="18" y="184"/>
                    </a:lnTo>
                    <a:lnTo>
                      <a:pt x="10" y="177"/>
                    </a:lnTo>
                    <a:lnTo>
                      <a:pt x="8" y="174"/>
                    </a:lnTo>
                    <a:lnTo>
                      <a:pt x="6" y="169"/>
                    </a:lnTo>
                    <a:lnTo>
                      <a:pt x="2" y="161"/>
                    </a:lnTo>
                    <a:lnTo>
                      <a:pt x="0" y="149"/>
                    </a:lnTo>
                    <a:lnTo>
                      <a:pt x="0" y="135"/>
                    </a:lnTo>
                    <a:lnTo>
                      <a:pt x="4" y="119"/>
                    </a:lnTo>
                    <a:lnTo>
                      <a:pt x="199" y="4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6" name="Freeform 85"/>
              <p:cNvSpPr>
                <a:spLocks/>
              </p:cNvSpPr>
              <p:nvPr/>
            </p:nvSpPr>
            <p:spPr bwMode="auto">
              <a:xfrm>
                <a:off x="2408" y="4856"/>
                <a:ext cx="316" cy="290"/>
              </a:xfrm>
              <a:custGeom>
                <a:avLst/>
                <a:gdLst>
                  <a:gd name="T0" fmla="*/ 279 w 316"/>
                  <a:gd name="T1" fmla="*/ 2 h 290"/>
                  <a:gd name="T2" fmla="*/ 292 w 316"/>
                  <a:gd name="T3" fmla="*/ 16 h 290"/>
                  <a:gd name="T4" fmla="*/ 308 w 316"/>
                  <a:gd name="T5" fmla="*/ 40 h 290"/>
                  <a:gd name="T6" fmla="*/ 316 w 316"/>
                  <a:gd name="T7" fmla="*/ 76 h 290"/>
                  <a:gd name="T8" fmla="*/ 310 w 316"/>
                  <a:gd name="T9" fmla="*/ 119 h 290"/>
                  <a:gd name="T10" fmla="*/ 295 w 316"/>
                  <a:gd name="T11" fmla="*/ 146 h 290"/>
                  <a:gd name="T12" fmla="*/ 284 w 316"/>
                  <a:gd name="T13" fmla="*/ 161 h 290"/>
                  <a:gd name="T14" fmla="*/ 271 w 316"/>
                  <a:gd name="T15" fmla="*/ 186 h 290"/>
                  <a:gd name="T16" fmla="*/ 261 w 316"/>
                  <a:gd name="T17" fmla="*/ 212 h 290"/>
                  <a:gd name="T18" fmla="*/ 259 w 316"/>
                  <a:gd name="T19" fmla="*/ 226 h 290"/>
                  <a:gd name="T20" fmla="*/ 259 w 316"/>
                  <a:gd name="T21" fmla="*/ 239 h 290"/>
                  <a:gd name="T22" fmla="*/ 254 w 316"/>
                  <a:gd name="T23" fmla="*/ 258 h 290"/>
                  <a:gd name="T24" fmla="*/ 240 w 316"/>
                  <a:gd name="T25" fmla="*/ 277 h 290"/>
                  <a:gd name="T26" fmla="*/ 215 w 316"/>
                  <a:gd name="T27" fmla="*/ 289 h 290"/>
                  <a:gd name="T28" fmla="*/ 176 w 316"/>
                  <a:gd name="T29" fmla="*/ 288 h 290"/>
                  <a:gd name="T30" fmla="*/ 166 w 316"/>
                  <a:gd name="T31" fmla="*/ 282 h 290"/>
                  <a:gd name="T32" fmla="*/ 140 w 316"/>
                  <a:gd name="T33" fmla="*/ 268 h 290"/>
                  <a:gd name="T34" fmla="*/ 105 w 316"/>
                  <a:gd name="T35" fmla="*/ 258 h 290"/>
                  <a:gd name="T36" fmla="*/ 65 w 316"/>
                  <a:gd name="T37" fmla="*/ 258 h 290"/>
                  <a:gd name="T38" fmla="*/ 28 w 316"/>
                  <a:gd name="T39" fmla="*/ 278 h 290"/>
                  <a:gd name="T40" fmla="*/ 23 w 316"/>
                  <a:gd name="T41" fmla="*/ 277 h 290"/>
                  <a:gd name="T42" fmla="*/ 12 w 316"/>
                  <a:gd name="T43" fmla="*/ 272 h 290"/>
                  <a:gd name="T44" fmla="*/ 3 w 316"/>
                  <a:gd name="T45" fmla="*/ 258 h 290"/>
                  <a:gd name="T46" fmla="*/ 1 w 316"/>
                  <a:gd name="T47" fmla="*/ 232 h 290"/>
                  <a:gd name="T48" fmla="*/ 7 w 316"/>
                  <a:gd name="T49" fmla="*/ 212 h 290"/>
                  <a:gd name="T50" fmla="*/ 21 w 316"/>
                  <a:gd name="T51" fmla="*/ 195 h 290"/>
                  <a:gd name="T52" fmla="*/ 41 w 316"/>
                  <a:gd name="T53" fmla="*/ 167 h 290"/>
                  <a:gd name="T54" fmla="*/ 64 w 316"/>
                  <a:gd name="T55" fmla="*/ 131 h 290"/>
                  <a:gd name="T56" fmla="*/ 86 w 316"/>
                  <a:gd name="T57" fmla="*/ 92 h 290"/>
                  <a:gd name="T58" fmla="*/ 90 w 316"/>
                  <a:gd name="T59" fmla="*/ 90 h 290"/>
                  <a:gd name="T60" fmla="*/ 96 w 316"/>
                  <a:gd name="T61" fmla="*/ 76 h 290"/>
                  <a:gd name="T62" fmla="*/ 99 w 316"/>
                  <a:gd name="T63" fmla="*/ 53 h 290"/>
                  <a:gd name="T64" fmla="*/ 278 w 316"/>
                  <a:gd name="T65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6" h="290">
                    <a:moveTo>
                      <a:pt x="278" y="0"/>
                    </a:moveTo>
                    <a:lnTo>
                      <a:pt x="279" y="2"/>
                    </a:lnTo>
                    <a:lnTo>
                      <a:pt x="286" y="7"/>
                    </a:lnTo>
                    <a:lnTo>
                      <a:pt x="292" y="16"/>
                    </a:lnTo>
                    <a:lnTo>
                      <a:pt x="300" y="27"/>
                    </a:lnTo>
                    <a:lnTo>
                      <a:pt x="308" y="40"/>
                    </a:lnTo>
                    <a:lnTo>
                      <a:pt x="314" y="58"/>
                    </a:lnTo>
                    <a:lnTo>
                      <a:pt x="316" y="76"/>
                    </a:lnTo>
                    <a:lnTo>
                      <a:pt x="316" y="97"/>
                    </a:lnTo>
                    <a:lnTo>
                      <a:pt x="310" y="119"/>
                    </a:lnTo>
                    <a:lnTo>
                      <a:pt x="297" y="144"/>
                    </a:lnTo>
                    <a:lnTo>
                      <a:pt x="295" y="146"/>
                    </a:lnTo>
                    <a:lnTo>
                      <a:pt x="291" y="152"/>
                    </a:lnTo>
                    <a:lnTo>
                      <a:pt x="284" y="161"/>
                    </a:lnTo>
                    <a:lnTo>
                      <a:pt x="278" y="173"/>
                    </a:lnTo>
                    <a:lnTo>
                      <a:pt x="271" y="186"/>
                    </a:lnTo>
                    <a:lnTo>
                      <a:pt x="265" y="199"/>
                    </a:lnTo>
                    <a:lnTo>
                      <a:pt x="261" y="212"/>
                    </a:lnTo>
                    <a:lnTo>
                      <a:pt x="259" y="224"/>
                    </a:lnTo>
                    <a:lnTo>
                      <a:pt x="259" y="226"/>
                    </a:lnTo>
                    <a:lnTo>
                      <a:pt x="259" y="231"/>
                    </a:lnTo>
                    <a:lnTo>
                      <a:pt x="259" y="239"/>
                    </a:lnTo>
                    <a:lnTo>
                      <a:pt x="256" y="248"/>
                    </a:lnTo>
                    <a:lnTo>
                      <a:pt x="254" y="258"/>
                    </a:lnTo>
                    <a:lnTo>
                      <a:pt x="247" y="268"/>
                    </a:lnTo>
                    <a:lnTo>
                      <a:pt x="240" y="277"/>
                    </a:lnTo>
                    <a:lnTo>
                      <a:pt x="229" y="284"/>
                    </a:lnTo>
                    <a:lnTo>
                      <a:pt x="215" y="289"/>
                    </a:lnTo>
                    <a:lnTo>
                      <a:pt x="198" y="290"/>
                    </a:lnTo>
                    <a:lnTo>
                      <a:pt x="176" y="288"/>
                    </a:lnTo>
                    <a:lnTo>
                      <a:pt x="174" y="287"/>
                    </a:lnTo>
                    <a:lnTo>
                      <a:pt x="166" y="282"/>
                    </a:lnTo>
                    <a:lnTo>
                      <a:pt x="155" y="276"/>
                    </a:lnTo>
                    <a:lnTo>
                      <a:pt x="140" y="268"/>
                    </a:lnTo>
                    <a:lnTo>
                      <a:pt x="123" y="262"/>
                    </a:lnTo>
                    <a:lnTo>
                      <a:pt x="105" y="258"/>
                    </a:lnTo>
                    <a:lnTo>
                      <a:pt x="86" y="256"/>
                    </a:lnTo>
                    <a:lnTo>
                      <a:pt x="65" y="258"/>
                    </a:lnTo>
                    <a:lnTo>
                      <a:pt x="47" y="266"/>
                    </a:lnTo>
                    <a:lnTo>
                      <a:pt x="28" y="278"/>
                    </a:lnTo>
                    <a:lnTo>
                      <a:pt x="27" y="278"/>
                    </a:lnTo>
                    <a:lnTo>
                      <a:pt x="23" y="277"/>
                    </a:lnTo>
                    <a:lnTo>
                      <a:pt x="17" y="276"/>
                    </a:lnTo>
                    <a:lnTo>
                      <a:pt x="12" y="272"/>
                    </a:lnTo>
                    <a:lnTo>
                      <a:pt x="6" y="266"/>
                    </a:lnTo>
                    <a:lnTo>
                      <a:pt x="3" y="258"/>
                    </a:lnTo>
                    <a:lnTo>
                      <a:pt x="0" y="247"/>
                    </a:lnTo>
                    <a:lnTo>
                      <a:pt x="1" y="232"/>
                    </a:lnTo>
                    <a:lnTo>
                      <a:pt x="6" y="214"/>
                    </a:lnTo>
                    <a:lnTo>
                      <a:pt x="7" y="212"/>
                    </a:lnTo>
                    <a:lnTo>
                      <a:pt x="12" y="205"/>
                    </a:lnTo>
                    <a:lnTo>
                      <a:pt x="21" y="195"/>
                    </a:lnTo>
                    <a:lnTo>
                      <a:pt x="30" y="182"/>
                    </a:lnTo>
                    <a:lnTo>
                      <a:pt x="41" y="167"/>
                    </a:lnTo>
                    <a:lnTo>
                      <a:pt x="53" y="150"/>
                    </a:lnTo>
                    <a:lnTo>
                      <a:pt x="64" y="131"/>
                    </a:lnTo>
                    <a:lnTo>
                      <a:pt x="75" y="112"/>
                    </a:lnTo>
                    <a:lnTo>
                      <a:pt x="86" y="92"/>
                    </a:lnTo>
                    <a:lnTo>
                      <a:pt x="87" y="92"/>
                    </a:lnTo>
                    <a:lnTo>
                      <a:pt x="90" y="90"/>
                    </a:lnTo>
                    <a:lnTo>
                      <a:pt x="92" y="83"/>
                    </a:lnTo>
                    <a:lnTo>
                      <a:pt x="96" y="76"/>
                    </a:lnTo>
                    <a:lnTo>
                      <a:pt x="99" y="66"/>
                    </a:lnTo>
                    <a:lnTo>
                      <a:pt x="99" y="53"/>
                    </a:lnTo>
                    <a:lnTo>
                      <a:pt x="96" y="35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1E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7" name="Freeform 86"/>
              <p:cNvSpPr>
                <a:spLocks/>
              </p:cNvSpPr>
              <p:nvPr/>
            </p:nvSpPr>
            <p:spPr bwMode="auto">
              <a:xfrm>
                <a:off x="2880" y="4971"/>
                <a:ext cx="312" cy="200"/>
              </a:xfrm>
              <a:custGeom>
                <a:avLst/>
                <a:gdLst>
                  <a:gd name="T0" fmla="*/ 7 w 312"/>
                  <a:gd name="T1" fmla="*/ 0 h 200"/>
                  <a:gd name="T2" fmla="*/ 113 w 312"/>
                  <a:gd name="T3" fmla="*/ 45 h 200"/>
                  <a:gd name="T4" fmla="*/ 308 w 312"/>
                  <a:gd name="T5" fmla="*/ 119 h 200"/>
                  <a:gd name="T6" fmla="*/ 312 w 312"/>
                  <a:gd name="T7" fmla="*/ 135 h 200"/>
                  <a:gd name="T8" fmla="*/ 312 w 312"/>
                  <a:gd name="T9" fmla="*/ 149 h 200"/>
                  <a:gd name="T10" fmla="*/ 310 w 312"/>
                  <a:gd name="T11" fmla="*/ 161 h 200"/>
                  <a:gd name="T12" fmla="*/ 306 w 312"/>
                  <a:gd name="T13" fmla="*/ 169 h 200"/>
                  <a:gd name="T14" fmla="*/ 304 w 312"/>
                  <a:gd name="T15" fmla="*/ 174 h 200"/>
                  <a:gd name="T16" fmla="*/ 302 w 312"/>
                  <a:gd name="T17" fmla="*/ 177 h 200"/>
                  <a:gd name="T18" fmla="*/ 294 w 312"/>
                  <a:gd name="T19" fmla="*/ 184 h 200"/>
                  <a:gd name="T20" fmla="*/ 280 w 312"/>
                  <a:gd name="T21" fmla="*/ 191 h 200"/>
                  <a:gd name="T22" fmla="*/ 262 w 312"/>
                  <a:gd name="T23" fmla="*/ 195 h 200"/>
                  <a:gd name="T24" fmla="*/ 242 w 312"/>
                  <a:gd name="T25" fmla="*/ 197 h 200"/>
                  <a:gd name="T26" fmla="*/ 220 w 312"/>
                  <a:gd name="T27" fmla="*/ 200 h 200"/>
                  <a:gd name="T28" fmla="*/ 198 w 312"/>
                  <a:gd name="T29" fmla="*/ 200 h 200"/>
                  <a:gd name="T30" fmla="*/ 176 w 312"/>
                  <a:gd name="T31" fmla="*/ 200 h 200"/>
                  <a:gd name="T32" fmla="*/ 155 w 312"/>
                  <a:gd name="T33" fmla="*/ 199 h 200"/>
                  <a:gd name="T34" fmla="*/ 136 w 312"/>
                  <a:gd name="T35" fmla="*/ 197 h 200"/>
                  <a:gd name="T36" fmla="*/ 123 w 312"/>
                  <a:gd name="T37" fmla="*/ 196 h 200"/>
                  <a:gd name="T38" fmla="*/ 113 w 312"/>
                  <a:gd name="T39" fmla="*/ 195 h 200"/>
                  <a:gd name="T40" fmla="*/ 110 w 312"/>
                  <a:gd name="T41" fmla="*/ 195 h 200"/>
                  <a:gd name="T42" fmla="*/ 91 w 312"/>
                  <a:gd name="T43" fmla="*/ 195 h 200"/>
                  <a:gd name="T44" fmla="*/ 76 w 312"/>
                  <a:gd name="T45" fmla="*/ 191 h 200"/>
                  <a:gd name="T46" fmla="*/ 65 w 312"/>
                  <a:gd name="T47" fmla="*/ 185 h 200"/>
                  <a:gd name="T48" fmla="*/ 57 w 312"/>
                  <a:gd name="T49" fmla="*/ 178 h 200"/>
                  <a:gd name="T50" fmla="*/ 51 w 312"/>
                  <a:gd name="T51" fmla="*/ 170 h 200"/>
                  <a:gd name="T52" fmla="*/ 49 w 312"/>
                  <a:gd name="T53" fmla="*/ 163 h 200"/>
                  <a:gd name="T54" fmla="*/ 46 w 312"/>
                  <a:gd name="T55" fmla="*/ 157 h 200"/>
                  <a:gd name="T56" fmla="*/ 46 w 312"/>
                  <a:gd name="T57" fmla="*/ 152 h 200"/>
                  <a:gd name="T58" fmla="*/ 46 w 312"/>
                  <a:gd name="T59" fmla="*/ 151 h 200"/>
                  <a:gd name="T60" fmla="*/ 45 w 312"/>
                  <a:gd name="T61" fmla="*/ 133 h 200"/>
                  <a:gd name="T62" fmla="*/ 41 w 312"/>
                  <a:gd name="T63" fmla="*/ 121 h 200"/>
                  <a:gd name="T64" fmla="*/ 36 w 312"/>
                  <a:gd name="T65" fmla="*/ 111 h 200"/>
                  <a:gd name="T66" fmla="*/ 29 w 312"/>
                  <a:gd name="T67" fmla="*/ 105 h 200"/>
                  <a:gd name="T68" fmla="*/ 23 w 312"/>
                  <a:gd name="T69" fmla="*/ 101 h 200"/>
                  <a:gd name="T70" fmla="*/ 19 w 312"/>
                  <a:gd name="T71" fmla="*/ 100 h 200"/>
                  <a:gd name="T72" fmla="*/ 17 w 312"/>
                  <a:gd name="T73" fmla="*/ 99 h 200"/>
                  <a:gd name="T74" fmla="*/ 8 w 312"/>
                  <a:gd name="T75" fmla="*/ 90 h 200"/>
                  <a:gd name="T76" fmla="*/ 3 w 312"/>
                  <a:gd name="T77" fmla="*/ 78 h 200"/>
                  <a:gd name="T78" fmla="*/ 1 w 312"/>
                  <a:gd name="T79" fmla="*/ 63 h 200"/>
                  <a:gd name="T80" fmla="*/ 0 w 312"/>
                  <a:gd name="T81" fmla="*/ 48 h 200"/>
                  <a:gd name="T82" fmla="*/ 1 w 312"/>
                  <a:gd name="T83" fmla="*/ 34 h 200"/>
                  <a:gd name="T84" fmla="*/ 3 w 312"/>
                  <a:gd name="T85" fmla="*/ 20 h 200"/>
                  <a:gd name="T86" fmla="*/ 4 w 312"/>
                  <a:gd name="T87" fmla="*/ 10 h 200"/>
                  <a:gd name="T88" fmla="*/ 7 w 312"/>
                  <a:gd name="T89" fmla="*/ 3 h 200"/>
                  <a:gd name="T90" fmla="*/ 7 w 312"/>
                  <a:gd name="T91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2" h="200">
                    <a:moveTo>
                      <a:pt x="7" y="0"/>
                    </a:moveTo>
                    <a:lnTo>
                      <a:pt x="113" y="45"/>
                    </a:lnTo>
                    <a:lnTo>
                      <a:pt x="308" y="119"/>
                    </a:lnTo>
                    <a:lnTo>
                      <a:pt x="312" y="135"/>
                    </a:lnTo>
                    <a:lnTo>
                      <a:pt x="312" y="149"/>
                    </a:lnTo>
                    <a:lnTo>
                      <a:pt x="310" y="161"/>
                    </a:lnTo>
                    <a:lnTo>
                      <a:pt x="306" y="169"/>
                    </a:lnTo>
                    <a:lnTo>
                      <a:pt x="304" y="174"/>
                    </a:lnTo>
                    <a:lnTo>
                      <a:pt x="302" y="177"/>
                    </a:lnTo>
                    <a:lnTo>
                      <a:pt x="294" y="184"/>
                    </a:lnTo>
                    <a:lnTo>
                      <a:pt x="280" y="191"/>
                    </a:lnTo>
                    <a:lnTo>
                      <a:pt x="262" y="195"/>
                    </a:lnTo>
                    <a:lnTo>
                      <a:pt x="242" y="197"/>
                    </a:lnTo>
                    <a:lnTo>
                      <a:pt x="220" y="200"/>
                    </a:lnTo>
                    <a:lnTo>
                      <a:pt x="198" y="200"/>
                    </a:lnTo>
                    <a:lnTo>
                      <a:pt x="176" y="200"/>
                    </a:lnTo>
                    <a:lnTo>
                      <a:pt x="155" y="199"/>
                    </a:lnTo>
                    <a:lnTo>
                      <a:pt x="136" y="197"/>
                    </a:lnTo>
                    <a:lnTo>
                      <a:pt x="123" y="196"/>
                    </a:lnTo>
                    <a:lnTo>
                      <a:pt x="113" y="195"/>
                    </a:lnTo>
                    <a:lnTo>
                      <a:pt x="110" y="195"/>
                    </a:lnTo>
                    <a:lnTo>
                      <a:pt x="91" y="195"/>
                    </a:lnTo>
                    <a:lnTo>
                      <a:pt x="76" y="191"/>
                    </a:lnTo>
                    <a:lnTo>
                      <a:pt x="65" y="185"/>
                    </a:lnTo>
                    <a:lnTo>
                      <a:pt x="57" y="178"/>
                    </a:lnTo>
                    <a:lnTo>
                      <a:pt x="51" y="170"/>
                    </a:lnTo>
                    <a:lnTo>
                      <a:pt x="49" y="163"/>
                    </a:lnTo>
                    <a:lnTo>
                      <a:pt x="46" y="157"/>
                    </a:lnTo>
                    <a:lnTo>
                      <a:pt x="46" y="152"/>
                    </a:lnTo>
                    <a:lnTo>
                      <a:pt x="46" y="151"/>
                    </a:lnTo>
                    <a:lnTo>
                      <a:pt x="45" y="133"/>
                    </a:lnTo>
                    <a:lnTo>
                      <a:pt x="41" y="121"/>
                    </a:lnTo>
                    <a:lnTo>
                      <a:pt x="36" y="111"/>
                    </a:lnTo>
                    <a:lnTo>
                      <a:pt x="29" y="105"/>
                    </a:lnTo>
                    <a:lnTo>
                      <a:pt x="23" y="101"/>
                    </a:lnTo>
                    <a:lnTo>
                      <a:pt x="19" y="100"/>
                    </a:lnTo>
                    <a:lnTo>
                      <a:pt x="17" y="99"/>
                    </a:lnTo>
                    <a:lnTo>
                      <a:pt x="8" y="90"/>
                    </a:lnTo>
                    <a:lnTo>
                      <a:pt x="3" y="78"/>
                    </a:lnTo>
                    <a:lnTo>
                      <a:pt x="1" y="63"/>
                    </a:lnTo>
                    <a:lnTo>
                      <a:pt x="0" y="48"/>
                    </a:lnTo>
                    <a:lnTo>
                      <a:pt x="1" y="34"/>
                    </a:lnTo>
                    <a:lnTo>
                      <a:pt x="3" y="20"/>
                    </a:lnTo>
                    <a:lnTo>
                      <a:pt x="4" y="10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8" name="Freeform 87"/>
              <p:cNvSpPr>
                <a:spLocks/>
              </p:cNvSpPr>
              <p:nvPr/>
            </p:nvSpPr>
            <p:spPr bwMode="auto">
              <a:xfrm>
                <a:off x="2871" y="4856"/>
                <a:ext cx="317" cy="290"/>
              </a:xfrm>
              <a:custGeom>
                <a:avLst/>
                <a:gdLst>
                  <a:gd name="T0" fmla="*/ 221 w 317"/>
                  <a:gd name="T1" fmla="*/ 35 h 290"/>
                  <a:gd name="T2" fmla="*/ 219 w 317"/>
                  <a:gd name="T3" fmla="*/ 66 h 290"/>
                  <a:gd name="T4" fmla="*/ 224 w 317"/>
                  <a:gd name="T5" fmla="*/ 83 h 290"/>
                  <a:gd name="T6" fmla="*/ 230 w 317"/>
                  <a:gd name="T7" fmla="*/ 92 h 290"/>
                  <a:gd name="T8" fmla="*/ 241 w 317"/>
                  <a:gd name="T9" fmla="*/ 112 h 290"/>
                  <a:gd name="T10" fmla="*/ 265 w 317"/>
                  <a:gd name="T11" fmla="*/ 150 h 290"/>
                  <a:gd name="T12" fmla="*/ 287 w 317"/>
                  <a:gd name="T13" fmla="*/ 182 h 290"/>
                  <a:gd name="T14" fmla="*/ 304 w 317"/>
                  <a:gd name="T15" fmla="*/ 205 h 290"/>
                  <a:gd name="T16" fmla="*/ 311 w 317"/>
                  <a:gd name="T17" fmla="*/ 214 h 290"/>
                  <a:gd name="T18" fmla="*/ 317 w 317"/>
                  <a:gd name="T19" fmla="*/ 247 h 290"/>
                  <a:gd name="T20" fmla="*/ 310 w 317"/>
                  <a:gd name="T21" fmla="*/ 266 h 290"/>
                  <a:gd name="T22" fmla="*/ 299 w 317"/>
                  <a:gd name="T23" fmla="*/ 276 h 290"/>
                  <a:gd name="T24" fmla="*/ 290 w 317"/>
                  <a:gd name="T25" fmla="*/ 278 h 290"/>
                  <a:gd name="T26" fmla="*/ 271 w 317"/>
                  <a:gd name="T27" fmla="*/ 266 h 290"/>
                  <a:gd name="T28" fmla="*/ 231 w 317"/>
                  <a:gd name="T29" fmla="*/ 256 h 290"/>
                  <a:gd name="T30" fmla="*/ 193 w 317"/>
                  <a:gd name="T31" fmla="*/ 262 h 290"/>
                  <a:gd name="T32" fmla="*/ 162 w 317"/>
                  <a:gd name="T33" fmla="*/ 276 h 290"/>
                  <a:gd name="T34" fmla="*/ 144 w 317"/>
                  <a:gd name="T35" fmla="*/ 287 h 290"/>
                  <a:gd name="T36" fmla="*/ 119 w 317"/>
                  <a:gd name="T37" fmla="*/ 290 h 290"/>
                  <a:gd name="T38" fmla="*/ 87 w 317"/>
                  <a:gd name="T39" fmla="*/ 284 h 290"/>
                  <a:gd name="T40" fmla="*/ 69 w 317"/>
                  <a:gd name="T41" fmla="*/ 268 h 290"/>
                  <a:gd name="T42" fmla="*/ 60 w 317"/>
                  <a:gd name="T43" fmla="*/ 248 h 290"/>
                  <a:gd name="T44" fmla="*/ 58 w 317"/>
                  <a:gd name="T45" fmla="*/ 231 h 290"/>
                  <a:gd name="T46" fmla="*/ 58 w 317"/>
                  <a:gd name="T47" fmla="*/ 224 h 290"/>
                  <a:gd name="T48" fmla="*/ 52 w 317"/>
                  <a:gd name="T49" fmla="*/ 199 h 290"/>
                  <a:gd name="T50" fmla="*/ 39 w 317"/>
                  <a:gd name="T51" fmla="*/ 173 h 290"/>
                  <a:gd name="T52" fmla="*/ 26 w 317"/>
                  <a:gd name="T53" fmla="*/ 152 h 290"/>
                  <a:gd name="T54" fmla="*/ 20 w 317"/>
                  <a:gd name="T55" fmla="*/ 144 h 290"/>
                  <a:gd name="T56" fmla="*/ 1 w 317"/>
                  <a:gd name="T57" fmla="*/ 97 h 290"/>
                  <a:gd name="T58" fmla="*/ 2 w 317"/>
                  <a:gd name="T59" fmla="*/ 58 h 290"/>
                  <a:gd name="T60" fmla="*/ 16 w 317"/>
                  <a:gd name="T61" fmla="*/ 27 h 290"/>
                  <a:gd name="T62" fmla="*/ 32 w 317"/>
                  <a:gd name="T63" fmla="*/ 7 h 290"/>
                  <a:gd name="T64" fmla="*/ 39 w 317"/>
                  <a:gd name="T65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7" h="290">
                    <a:moveTo>
                      <a:pt x="39" y="0"/>
                    </a:moveTo>
                    <a:lnTo>
                      <a:pt x="221" y="35"/>
                    </a:lnTo>
                    <a:lnTo>
                      <a:pt x="219" y="53"/>
                    </a:lnTo>
                    <a:lnTo>
                      <a:pt x="219" y="66"/>
                    </a:lnTo>
                    <a:lnTo>
                      <a:pt x="221" y="76"/>
                    </a:lnTo>
                    <a:lnTo>
                      <a:pt x="224" y="83"/>
                    </a:lnTo>
                    <a:lnTo>
                      <a:pt x="228" y="90"/>
                    </a:lnTo>
                    <a:lnTo>
                      <a:pt x="230" y="92"/>
                    </a:lnTo>
                    <a:lnTo>
                      <a:pt x="231" y="92"/>
                    </a:lnTo>
                    <a:lnTo>
                      <a:pt x="241" y="112"/>
                    </a:lnTo>
                    <a:lnTo>
                      <a:pt x="252" y="131"/>
                    </a:lnTo>
                    <a:lnTo>
                      <a:pt x="265" y="150"/>
                    </a:lnTo>
                    <a:lnTo>
                      <a:pt x="276" y="167"/>
                    </a:lnTo>
                    <a:lnTo>
                      <a:pt x="287" y="182"/>
                    </a:lnTo>
                    <a:lnTo>
                      <a:pt x="297" y="195"/>
                    </a:lnTo>
                    <a:lnTo>
                      <a:pt x="304" y="205"/>
                    </a:lnTo>
                    <a:lnTo>
                      <a:pt x="309" y="212"/>
                    </a:lnTo>
                    <a:lnTo>
                      <a:pt x="311" y="214"/>
                    </a:lnTo>
                    <a:lnTo>
                      <a:pt x="316" y="232"/>
                    </a:lnTo>
                    <a:lnTo>
                      <a:pt x="317" y="247"/>
                    </a:lnTo>
                    <a:lnTo>
                      <a:pt x="315" y="258"/>
                    </a:lnTo>
                    <a:lnTo>
                      <a:pt x="310" y="266"/>
                    </a:lnTo>
                    <a:lnTo>
                      <a:pt x="305" y="272"/>
                    </a:lnTo>
                    <a:lnTo>
                      <a:pt x="299" y="276"/>
                    </a:lnTo>
                    <a:lnTo>
                      <a:pt x="294" y="277"/>
                    </a:lnTo>
                    <a:lnTo>
                      <a:pt x="290" y="278"/>
                    </a:lnTo>
                    <a:lnTo>
                      <a:pt x="288" y="278"/>
                    </a:lnTo>
                    <a:lnTo>
                      <a:pt x="271" y="266"/>
                    </a:lnTo>
                    <a:lnTo>
                      <a:pt x="251" y="258"/>
                    </a:lnTo>
                    <a:lnTo>
                      <a:pt x="231" y="256"/>
                    </a:lnTo>
                    <a:lnTo>
                      <a:pt x="212" y="258"/>
                    </a:lnTo>
                    <a:lnTo>
                      <a:pt x="193" y="262"/>
                    </a:lnTo>
                    <a:lnTo>
                      <a:pt x="176" y="268"/>
                    </a:lnTo>
                    <a:lnTo>
                      <a:pt x="162" y="276"/>
                    </a:lnTo>
                    <a:lnTo>
                      <a:pt x="151" y="282"/>
                    </a:lnTo>
                    <a:lnTo>
                      <a:pt x="144" y="287"/>
                    </a:lnTo>
                    <a:lnTo>
                      <a:pt x="141" y="288"/>
                    </a:lnTo>
                    <a:lnTo>
                      <a:pt x="119" y="290"/>
                    </a:lnTo>
                    <a:lnTo>
                      <a:pt x="101" y="289"/>
                    </a:lnTo>
                    <a:lnTo>
                      <a:pt x="87" y="284"/>
                    </a:lnTo>
                    <a:lnTo>
                      <a:pt x="76" y="277"/>
                    </a:lnTo>
                    <a:lnTo>
                      <a:pt x="69" y="268"/>
                    </a:lnTo>
                    <a:lnTo>
                      <a:pt x="64" y="258"/>
                    </a:lnTo>
                    <a:lnTo>
                      <a:pt x="60" y="248"/>
                    </a:lnTo>
                    <a:lnTo>
                      <a:pt x="59" y="239"/>
                    </a:lnTo>
                    <a:lnTo>
                      <a:pt x="58" y="231"/>
                    </a:lnTo>
                    <a:lnTo>
                      <a:pt x="58" y="226"/>
                    </a:lnTo>
                    <a:lnTo>
                      <a:pt x="58" y="224"/>
                    </a:lnTo>
                    <a:lnTo>
                      <a:pt x="57" y="212"/>
                    </a:lnTo>
                    <a:lnTo>
                      <a:pt x="52" y="199"/>
                    </a:lnTo>
                    <a:lnTo>
                      <a:pt x="45" y="186"/>
                    </a:lnTo>
                    <a:lnTo>
                      <a:pt x="39" y="173"/>
                    </a:lnTo>
                    <a:lnTo>
                      <a:pt x="32" y="161"/>
                    </a:lnTo>
                    <a:lnTo>
                      <a:pt x="26" y="152"/>
                    </a:lnTo>
                    <a:lnTo>
                      <a:pt x="21" y="146"/>
                    </a:lnTo>
                    <a:lnTo>
                      <a:pt x="20" y="144"/>
                    </a:lnTo>
                    <a:lnTo>
                      <a:pt x="7" y="119"/>
                    </a:lnTo>
                    <a:lnTo>
                      <a:pt x="1" y="97"/>
                    </a:lnTo>
                    <a:lnTo>
                      <a:pt x="0" y="76"/>
                    </a:lnTo>
                    <a:lnTo>
                      <a:pt x="2" y="58"/>
                    </a:lnTo>
                    <a:lnTo>
                      <a:pt x="9" y="40"/>
                    </a:lnTo>
                    <a:lnTo>
                      <a:pt x="16" y="27"/>
                    </a:lnTo>
                    <a:lnTo>
                      <a:pt x="25" y="16"/>
                    </a:lnTo>
                    <a:lnTo>
                      <a:pt x="32" y="7"/>
                    </a:lnTo>
                    <a:lnTo>
                      <a:pt x="37" y="2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1E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9" name="Freeform 88"/>
              <p:cNvSpPr>
                <a:spLocks/>
              </p:cNvSpPr>
              <p:nvPr/>
            </p:nvSpPr>
            <p:spPr bwMode="auto">
              <a:xfrm>
                <a:off x="2619" y="2118"/>
                <a:ext cx="339" cy="659"/>
              </a:xfrm>
              <a:custGeom>
                <a:avLst/>
                <a:gdLst>
                  <a:gd name="T0" fmla="*/ 0 w 339"/>
                  <a:gd name="T1" fmla="*/ 0 h 659"/>
                  <a:gd name="T2" fmla="*/ 339 w 339"/>
                  <a:gd name="T3" fmla="*/ 0 h 659"/>
                  <a:gd name="T4" fmla="*/ 169 w 339"/>
                  <a:gd name="T5" fmla="*/ 659 h 659"/>
                  <a:gd name="T6" fmla="*/ 0 w 339"/>
                  <a:gd name="T7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659">
                    <a:moveTo>
                      <a:pt x="0" y="0"/>
                    </a:moveTo>
                    <a:lnTo>
                      <a:pt x="339" y="0"/>
                    </a:lnTo>
                    <a:lnTo>
                      <a:pt x="169" y="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0" name="Freeform 89"/>
              <p:cNvSpPr>
                <a:spLocks/>
              </p:cNvSpPr>
              <p:nvPr/>
            </p:nvSpPr>
            <p:spPr bwMode="auto">
              <a:xfrm>
                <a:off x="2734" y="2118"/>
                <a:ext cx="128" cy="74"/>
              </a:xfrm>
              <a:custGeom>
                <a:avLst/>
                <a:gdLst>
                  <a:gd name="T0" fmla="*/ 0 w 128"/>
                  <a:gd name="T1" fmla="*/ 0 h 74"/>
                  <a:gd name="T2" fmla="*/ 128 w 128"/>
                  <a:gd name="T3" fmla="*/ 0 h 74"/>
                  <a:gd name="T4" fmla="*/ 102 w 128"/>
                  <a:gd name="T5" fmla="*/ 74 h 74"/>
                  <a:gd name="T6" fmla="*/ 26 w 128"/>
                  <a:gd name="T7" fmla="*/ 74 h 74"/>
                  <a:gd name="T8" fmla="*/ 0 w 128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74">
                    <a:moveTo>
                      <a:pt x="0" y="0"/>
                    </a:moveTo>
                    <a:lnTo>
                      <a:pt x="128" y="0"/>
                    </a:lnTo>
                    <a:lnTo>
                      <a:pt x="102" y="74"/>
                    </a:lnTo>
                    <a:lnTo>
                      <a:pt x="26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1" name="Freeform 90"/>
              <p:cNvSpPr>
                <a:spLocks/>
              </p:cNvSpPr>
              <p:nvPr/>
            </p:nvSpPr>
            <p:spPr bwMode="auto">
              <a:xfrm>
                <a:off x="2673" y="2192"/>
                <a:ext cx="250" cy="585"/>
              </a:xfrm>
              <a:custGeom>
                <a:avLst/>
                <a:gdLst>
                  <a:gd name="T0" fmla="*/ 87 w 250"/>
                  <a:gd name="T1" fmla="*/ 0 h 585"/>
                  <a:gd name="T2" fmla="*/ 163 w 250"/>
                  <a:gd name="T3" fmla="*/ 0 h 585"/>
                  <a:gd name="T4" fmla="*/ 250 w 250"/>
                  <a:gd name="T5" fmla="*/ 499 h 585"/>
                  <a:gd name="T6" fmla="*/ 125 w 250"/>
                  <a:gd name="T7" fmla="*/ 585 h 585"/>
                  <a:gd name="T8" fmla="*/ 0 w 250"/>
                  <a:gd name="T9" fmla="*/ 499 h 585"/>
                  <a:gd name="T10" fmla="*/ 87 w 250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585">
                    <a:moveTo>
                      <a:pt x="87" y="0"/>
                    </a:moveTo>
                    <a:lnTo>
                      <a:pt x="163" y="0"/>
                    </a:lnTo>
                    <a:lnTo>
                      <a:pt x="250" y="499"/>
                    </a:lnTo>
                    <a:lnTo>
                      <a:pt x="125" y="585"/>
                    </a:lnTo>
                    <a:lnTo>
                      <a:pt x="0" y="49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2" name="Freeform 91"/>
              <p:cNvSpPr>
                <a:spLocks/>
              </p:cNvSpPr>
              <p:nvPr/>
            </p:nvSpPr>
            <p:spPr bwMode="auto">
              <a:xfrm>
                <a:off x="2443" y="3043"/>
                <a:ext cx="355" cy="1915"/>
              </a:xfrm>
              <a:custGeom>
                <a:avLst/>
                <a:gdLst>
                  <a:gd name="T0" fmla="*/ 355 w 355"/>
                  <a:gd name="T1" fmla="*/ 0 h 1915"/>
                  <a:gd name="T2" fmla="*/ 350 w 355"/>
                  <a:gd name="T3" fmla="*/ 442 h 1915"/>
                  <a:gd name="T4" fmla="*/ 342 w 355"/>
                  <a:gd name="T5" fmla="*/ 487 h 1915"/>
                  <a:gd name="T6" fmla="*/ 336 w 355"/>
                  <a:gd name="T7" fmla="*/ 561 h 1915"/>
                  <a:gd name="T8" fmla="*/ 328 w 355"/>
                  <a:gd name="T9" fmla="*/ 661 h 1915"/>
                  <a:gd name="T10" fmla="*/ 323 w 355"/>
                  <a:gd name="T11" fmla="*/ 778 h 1915"/>
                  <a:gd name="T12" fmla="*/ 318 w 355"/>
                  <a:gd name="T13" fmla="*/ 909 h 1915"/>
                  <a:gd name="T14" fmla="*/ 315 w 355"/>
                  <a:gd name="T15" fmla="*/ 1048 h 1915"/>
                  <a:gd name="T16" fmla="*/ 312 w 355"/>
                  <a:gd name="T17" fmla="*/ 1191 h 1915"/>
                  <a:gd name="T18" fmla="*/ 310 w 355"/>
                  <a:gd name="T19" fmla="*/ 1331 h 1915"/>
                  <a:gd name="T20" fmla="*/ 307 w 355"/>
                  <a:gd name="T21" fmla="*/ 1464 h 1915"/>
                  <a:gd name="T22" fmla="*/ 306 w 355"/>
                  <a:gd name="T23" fmla="*/ 1585 h 1915"/>
                  <a:gd name="T24" fmla="*/ 305 w 355"/>
                  <a:gd name="T25" fmla="*/ 1688 h 1915"/>
                  <a:gd name="T26" fmla="*/ 304 w 355"/>
                  <a:gd name="T27" fmla="*/ 1768 h 1915"/>
                  <a:gd name="T28" fmla="*/ 304 w 355"/>
                  <a:gd name="T29" fmla="*/ 1820 h 1915"/>
                  <a:gd name="T30" fmla="*/ 304 w 355"/>
                  <a:gd name="T31" fmla="*/ 1839 h 1915"/>
                  <a:gd name="T32" fmla="*/ 246 w 355"/>
                  <a:gd name="T33" fmla="*/ 1885 h 1915"/>
                  <a:gd name="T34" fmla="*/ 195 w 355"/>
                  <a:gd name="T35" fmla="*/ 1910 h 1915"/>
                  <a:gd name="T36" fmla="*/ 151 w 355"/>
                  <a:gd name="T37" fmla="*/ 1915 h 1915"/>
                  <a:gd name="T38" fmla="*/ 113 w 355"/>
                  <a:gd name="T39" fmla="*/ 1906 h 1915"/>
                  <a:gd name="T40" fmla="*/ 82 w 355"/>
                  <a:gd name="T41" fmla="*/ 1890 h 1915"/>
                  <a:gd name="T42" fmla="*/ 60 w 355"/>
                  <a:gd name="T43" fmla="*/ 1871 h 1915"/>
                  <a:gd name="T44" fmla="*/ 44 w 355"/>
                  <a:gd name="T45" fmla="*/ 1852 h 1915"/>
                  <a:gd name="T46" fmla="*/ 36 w 355"/>
                  <a:gd name="T47" fmla="*/ 1840 h 1915"/>
                  <a:gd name="T48" fmla="*/ 40 w 355"/>
                  <a:gd name="T49" fmla="*/ 1813 h 1915"/>
                  <a:gd name="T50" fmla="*/ 49 w 355"/>
                  <a:gd name="T51" fmla="*/ 1743 h 1915"/>
                  <a:gd name="T52" fmla="*/ 54 w 355"/>
                  <a:gd name="T53" fmla="*/ 1654 h 1915"/>
                  <a:gd name="T54" fmla="*/ 55 w 355"/>
                  <a:gd name="T55" fmla="*/ 1552 h 1915"/>
                  <a:gd name="T56" fmla="*/ 55 w 355"/>
                  <a:gd name="T57" fmla="*/ 1441 h 1915"/>
                  <a:gd name="T58" fmla="*/ 52 w 355"/>
                  <a:gd name="T59" fmla="*/ 1325 h 1915"/>
                  <a:gd name="T60" fmla="*/ 50 w 355"/>
                  <a:gd name="T61" fmla="*/ 1211 h 1915"/>
                  <a:gd name="T62" fmla="*/ 45 w 355"/>
                  <a:gd name="T63" fmla="*/ 1104 h 1915"/>
                  <a:gd name="T64" fmla="*/ 41 w 355"/>
                  <a:gd name="T65" fmla="*/ 1008 h 1915"/>
                  <a:gd name="T66" fmla="*/ 38 w 355"/>
                  <a:gd name="T67" fmla="*/ 928 h 1915"/>
                  <a:gd name="T68" fmla="*/ 34 w 355"/>
                  <a:gd name="T69" fmla="*/ 870 h 1915"/>
                  <a:gd name="T70" fmla="*/ 32 w 355"/>
                  <a:gd name="T71" fmla="*/ 838 h 1915"/>
                  <a:gd name="T72" fmla="*/ 17 w 355"/>
                  <a:gd name="T73" fmla="*/ 730 h 1915"/>
                  <a:gd name="T74" fmla="*/ 2 w 355"/>
                  <a:gd name="T75" fmla="*/ 530 h 1915"/>
                  <a:gd name="T76" fmla="*/ 2 w 355"/>
                  <a:gd name="T77" fmla="*/ 348 h 1915"/>
                  <a:gd name="T78" fmla="*/ 12 w 355"/>
                  <a:gd name="T79" fmla="*/ 189 h 1915"/>
                  <a:gd name="T80" fmla="*/ 29 w 355"/>
                  <a:gd name="T81" fmla="*/ 55 h 1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55" h="1915">
                    <a:moveTo>
                      <a:pt x="38" y="0"/>
                    </a:moveTo>
                    <a:lnTo>
                      <a:pt x="355" y="0"/>
                    </a:lnTo>
                    <a:lnTo>
                      <a:pt x="355" y="432"/>
                    </a:lnTo>
                    <a:lnTo>
                      <a:pt x="350" y="442"/>
                    </a:lnTo>
                    <a:lnTo>
                      <a:pt x="347" y="460"/>
                    </a:lnTo>
                    <a:lnTo>
                      <a:pt x="342" y="487"/>
                    </a:lnTo>
                    <a:lnTo>
                      <a:pt x="338" y="520"/>
                    </a:lnTo>
                    <a:lnTo>
                      <a:pt x="336" y="561"/>
                    </a:lnTo>
                    <a:lnTo>
                      <a:pt x="332" y="608"/>
                    </a:lnTo>
                    <a:lnTo>
                      <a:pt x="328" y="661"/>
                    </a:lnTo>
                    <a:lnTo>
                      <a:pt x="326" y="717"/>
                    </a:lnTo>
                    <a:lnTo>
                      <a:pt x="323" y="778"/>
                    </a:lnTo>
                    <a:lnTo>
                      <a:pt x="321" y="842"/>
                    </a:lnTo>
                    <a:lnTo>
                      <a:pt x="318" y="909"/>
                    </a:lnTo>
                    <a:lnTo>
                      <a:pt x="317" y="978"/>
                    </a:lnTo>
                    <a:lnTo>
                      <a:pt x="315" y="1048"/>
                    </a:lnTo>
                    <a:lnTo>
                      <a:pt x="313" y="1120"/>
                    </a:lnTo>
                    <a:lnTo>
                      <a:pt x="312" y="1191"/>
                    </a:lnTo>
                    <a:lnTo>
                      <a:pt x="311" y="1261"/>
                    </a:lnTo>
                    <a:lnTo>
                      <a:pt x="310" y="1331"/>
                    </a:lnTo>
                    <a:lnTo>
                      <a:pt x="308" y="1399"/>
                    </a:lnTo>
                    <a:lnTo>
                      <a:pt x="307" y="1464"/>
                    </a:lnTo>
                    <a:lnTo>
                      <a:pt x="306" y="1527"/>
                    </a:lnTo>
                    <a:lnTo>
                      <a:pt x="306" y="1585"/>
                    </a:lnTo>
                    <a:lnTo>
                      <a:pt x="305" y="1639"/>
                    </a:lnTo>
                    <a:lnTo>
                      <a:pt x="305" y="1688"/>
                    </a:lnTo>
                    <a:lnTo>
                      <a:pt x="305" y="1732"/>
                    </a:lnTo>
                    <a:lnTo>
                      <a:pt x="304" y="1768"/>
                    </a:lnTo>
                    <a:lnTo>
                      <a:pt x="304" y="1798"/>
                    </a:lnTo>
                    <a:lnTo>
                      <a:pt x="304" y="1820"/>
                    </a:lnTo>
                    <a:lnTo>
                      <a:pt x="304" y="1834"/>
                    </a:lnTo>
                    <a:lnTo>
                      <a:pt x="304" y="1839"/>
                    </a:lnTo>
                    <a:lnTo>
                      <a:pt x="274" y="1866"/>
                    </a:lnTo>
                    <a:lnTo>
                      <a:pt x="246" y="1885"/>
                    </a:lnTo>
                    <a:lnTo>
                      <a:pt x="220" y="1900"/>
                    </a:lnTo>
                    <a:lnTo>
                      <a:pt x="195" y="1910"/>
                    </a:lnTo>
                    <a:lnTo>
                      <a:pt x="172" y="1915"/>
                    </a:lnTo>
                    <a:lnTo>
                      <a:pt x="151" y="1915"/>
                    </a:lnTo>
                    <a:lnTo>
                      <a:pt x="131" y="1912"/>
                    </a:lnTo>
                    <a:lnTo>
                      <a:pt x="113" y="1906"/>
                    </a:lnTo>
                    <a:lnTo>
                      <a:pt x="97" y="1899"/>
                    </a:lnTo>
                    <a:lnTo>
                      <a:pt x="82" y="1890"/>
                    </a:lnTo>
                    <a:lnTo>
                      <a:pt x="70" y="1880"/>
                    </a:lnTo>
                    <a:lnTo>
                      <a:pt x="60" y="1871"/>
                    </a:lnTo>
                    <a:lnTo>
                      <a:pt x="51" y="1861"/>
                    </a:lnTo>
                    <a:lnTo>
                      <a:pt x="44" y="1852"/>
                    </a:lnTo>
                    <a:lnTo>
                      <a:pt x="39" y="1845"/>
                    </a:lnTo>
                    <a:lnTo>
                      <a:pt x="36" y="1840"/>
                    </a:lnTo>
                    <a:lnTo>
                      <a:pt x="35" y="1839"/>
                    </a:lnTo>
                    <a:lnTo>
                      <a:pt x="40" y="1813"/>
                    </a:lnTo>
                    <a:lnTo>
                      <a:pt x="45" y="1781"/>
                    </a:lnTo>
                    <a:lnTo>
                      <a:pt x="49" y="1743"/>
                    </a:lnTo>
                    <a:lnTo>
                      <a:pt x="51" y="1701"/>
                    </a:lnTo>
                    <a:lnTo>
                      <a:pt x="54" y="1654"/>
                    </a:lnTo>
                    <a:lnTo>
                      <a:pt x="55" y="1605"/>
                    </a:lnTo>
                    <a:lnTo>
                      <a:pt x="55" y="1552"/>
                    </a:lnTo>
                    <a:lnTo>
                      <a:pt x="56" y="1498"/>
                    </a:lnTo>
                    <a:lnTo>
                      <a:pt x="55" y="1441"/>
                    </a:lnTo>
                    <a:lnTo>
                      <a:pt x="54" y="1383"/>
                    </a:lnTo>
                    <a:lnTo>
                      <a:pt x="52" y="1325"/>
                    </a:lnTo>
                    <a:lnTo>
                      <a:pt x="51" y="1267"/>
                    </a:lnTo>
                    <a:lnTo>
                      <a:pt x="50" y="1211"/>
                    </a:lnTo>
                    <a:lnTo>
                      <a:pt x="48" y="1157"/>
                    </a:lnTo>
                    <a:lnTo>
                      <a:pt x="45" y="1104"/>
                    </a:lnTo>
                    <a:lnTo>
                      <a:pt x="44" y="1055"/>
                    </a:lnTo>
                    <a:lnTo>
                      <a:pt x="41" y="1008"/>
                    </a:lnTo>
                    <a:lnTo>
                      <a:pt x="39" y="966"/>
                    </a:lnTo>
                    <a:lnTo>
                      <a:pt x="38" y="928"/>
                    </a:lnTo>
                    <a:lnTo>
                      <a:pt x="35" y="896"/>
                    </a:lnTo>
                    <a:lnTo>
                      <a:pt x="34" y="870"/>
                    </a:lnTo>
                    <a:lnTo>
                      <a:pt x="33" y="850"/>
                    </a:lnTo>
                    <a:lnTo>
                      <a:pt x="32" y="838"/>
                    </a:lnTo>
                    <a:lnTo>
                      <a:pt x="32" y="834"/>
                    </a:lnTo>
                    <a:lnTo>
                      <a:pt x="17" y="730"/>
                    </a:lnTo>
                    <a:lnTo>
                      <a:pt x="7" y="627"/>
                    </a:lnTo>
                    <a:lnTo>
                      <a:pt x="2" y="530"/>
                    </a:lnTo>
                    <a:lnTo>
                      <a:pt x="0" y="437"/>
                    </a:lnTo>
                    <a:lnTo>
                      <a:pt x="2" y="348"/>
                    </a:lnTo>
                    <a:lnTo>
                      <a:pt x="6" y="266"/>
                    </a:lnTo>
                    <a:lnTo>
                      <a:pt x="12" y="189"/>
                    </a:lnTo>
                    <a:lnTo>
                      <a:pt x="19" y="118"/>
                    </a:lnTo>
                    <a:lnTo>
                      <a:pt x="29" y="5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3" name="Freeform 92"/>
              <p:cNvSpPr>
                <a:spLocks/>
              </p:cNvSpPr>
              <p:nvPr/>
            </p:nvSpPr>
            <p:spPr bwMode="auto">
              <a:xfrm>
                <a:off x="2798" y="3043"/>
                <a:ext cx="354" cy="1915"/>
              </a:xfrm>
              <a:custGeom>
                <a:avLst/>
                <a:gdLst>
                  <a:gd name="T0" fmla="*/ 317 w 354"/>
                  <a:gd name="T1" fmla="*/ 0 h 1915"/>
                  <a:gd name="T2" fmla="*/ 334 w 354"/>
                  <a:gd name="T3" fmla="*/ 117 h 1915"/>
                  <a:gd name="T4" fmla="*/ 347 w 354"/>
                  <a:gd name="T5" fmla="*/ 263 h 1915"/>
                  <a:gd name="T6" fmla="*/ 354 w 354"/>
                  <a:gd name="T7" fmla="*/ 434 h 1915"/>
                  <a:gd name="T8" fmla="*/ 347 w 354"/>
                  <a:gd name="T9" fmla="*/ 626 h 1915"/>
                  <a:gd name="T10" fmla="*/ 323 w 354"/>
                  <a:gd name="T11" fmla="*/ 834 h 1915"/>
                  <a:gd name="T12" fmla="*/ 322 w 354"/>
                  <a:gd name="T13" fmla="*/ 850 h 1915"/>
                  <a:gd name="T14" fmla="*/ 319 w 354"/>
                  <a:gd name="T15" fmla="*/ 896 h 1915"/>
                  <a:gd name="T16" fmla="*/ 315 w 354"/>
                  <a:gd name="T17" fmla="*/ 966 h 1915"/>
                  <a:gd name="T18" fmla="*/ 312 w 354"/>
                  <a:gd name="T19" fmla="*/ 1055 h 1915"/>
                  <a:gd name="T20" fmla="*/ 307 w 354"/>
                  <a:gd name="T21" fmla="*/ 1157 h 1915"/>
                  <a:gd name="T22" fmla="*/ 303 w 354"/>
                  <a:gd name="T23" fmla="*/ 1267 h 1915"/>
                  <a:gd name="T24" fmla="*/ 301 w 354"/>
                  <a:gd name="T25" fmla="*/ 1383 h 1915"/>
                  <a:gd name="T26" fmla="*/ 299 w 354"/>
                  <a:gd name="T27" fmla="*/ 1498 h 1915"/>
                  <a:gd name="T28" fmla="*/ 301 w 354"/>
                  <a:gd name="T29" fmla="*/ 1605 h 1915"/>
                  <a:gd name="T30" fmla="*/ 303 w 354"/>
                  <a:gd name="T31" fmla="*/ 1701 h 1915"/>
                  <a:gd name="T32" fmla="*/ 309 w 354"/>
                  <a:gd name="T33" fmla="*/ 1781 h 1915"/>
                  <a:gd name="T34" fmla="*/ 320 w 354"/>
                  <a:gd name="T35" fmla="*/ 1839 h 1915"/>
                  <a:gd name="T36" fmla="*/ 315 w 354"/>
                  <a:gd name="T37" fmla="*/ 1845 h 1915"/>
                  <a:gd name="T38" fmla="*/ 304 w 354"/>
                  <a:gd name="T39" fmla="*/ 1861 h 1915"/>
                  <a:gd name="T40" fmla="*/ 285 w 354"/>
                  <a:gd name="T41" fmla="*/ 1880 h 1915"/>
                  <a:gd name="T42" fmla="*/ 258 w 354"/>
                  <a:gd name="T43" fmla="*/ 1899 h 1915"/>
                  <a:gd name="T44" fmla="*/ 224 w 354"/>
                  <a:gd name="T45" fmla="*/ 1912 h 1915"/>
                  <a:gd name="T46" fmla="*/ 184 w 354"/>
                  <a:gd name="T47" fmla="*/ 1915 h 1915"/>
                  <a:gd name="T48" fmla="*/ 136 w 354"/>
                  <a:gd name="T49" fmla="*/ 1900 h 1915"/>
                  <a:gd name="T50" fmla="*/ 80 w 354"/>
                  <a:gd name="T51" fmla="*/ 1866 h 1915"/>
                  <a:gd name="T52" fmla="*/ 51 w 354"/>
                  <a:gd name="T53" fmla="*/ 1834 h 1915"/>
                  <a:gd name="T54" fmla="*/ 51 w 354"/>
                  <a:gd name="T55" fmla="*/ 1798 h 1915"/>
                  <a:gd name="T56" fmla="*/ 51 w 354"/>
                  <a:gd name="T57" fmla="*/ 1732 h 1915"/>
                  <a:gd name="T58" fmla="*/ 50 w 354"/>
                  <a:gd name="T59" fmla="*/ 1639 h 1915"/>
                  <a:gd name="T60" fmla="*/ 48 w 354"/>
                  <a:gd name="T61" fmla="*/ 1527 h 1915"/>
                  <a:gd name="T62" fmla="*/ 47 w 354"/>
                  <a:gd name="T63" fmla="*/ 1400 h 1915"/>
                  <a:gd name="T64" fmla="*/ 45 w 354"/>
                  <a:gd name="T65" fmla="*/ 1263 h 1915"/>
                  <a:gd name="T66" fmla="*/ 42 w 354"/>
                  <a:gd name="T67" fmla="*/ 1121 h 1915"/>
                  <a:gd name="T68" fmla="*/ 38 w 354"/>
                  <a:gd name="T69" fmla="*/ 979 h 1915"/>
                  <a:gd name="T70" fmla="*/ 34 w 354"/>
                  <a:gd name="T71" fmla="*/ 843 h 1915"/>
                  <a:gd name="T72" fmla="*/ 29 w 354"/>
                  <a:gd name="T73" fmla="*/ 719 h 1915"/>
                  <a:gd name="T74" fmla="*/ 24 w 354"/>
                  <a:gd name="T75" fmla="*/ 609 h 1915"/>
                  <a:gd name="T76" fmla="*/ 16 w 354"/>
                  <a:gd name="T77" fmla="*/ 522 h 1915"/>
                  <a:gd name="T78" fmla="*/ 9 w 354"/>
                  <a:gd name="T79" fmla="*/ 461 h 1915"/>
                  <a:gd name="T80" fmla="*/ 0 w 354"/>
                  <a:gd name="T81" fmla="*/ 432 h 1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54" h="1915">
                    <a:moveTo>
                      <a:pt x="0" y="0"/>
                    </a:moveTo>
                    <a:lnTo>
                      <a:pt x="317" y="0"/>
                    </a:lnTo>
                    <a:lnTo>
                      <a:pt x="325" y="54"/>
                    </a:lnTo>
                    <a:lnTo>
                      <a:pt x="334" y="117"/>
                    </a:lnTo>
                    <a:lnTo>
                      <a:pt x="341" y="187"/>
                    </a:lnTo>
                    <a:lnTo>
                      <a:pt x="347" y="263"/>
                    </a:lnTo>
                    <a:lnTo>
                      <a:pt x="352" y="346"/>
                    </a:lnTo>
                    <a:lnTo>
                      <a:pt x="354" y="434"/>
                    </a:lnTo>
                    <a:lnTo>
                      <a:pt x="352" y="528"/>
                    </a:lnTo>
                    <a:lnTo>
                      <a:pt x="347" y="626"/>
                    </a:lnTo>
                    <a:lnTo>
                      <a:pt x="338" y="728"/>
                    </a:lnTo>
                    <a:lnTo>
                      <a:pt x="323" y="834"/>
                    </a:lnTo>
                    <a:lnTo>
                      <a:pt x="323" y="838"/>
                    </a:lnTo>
                    <a:lnTo>
                      <a:pt x="322" y="850"/>
                    </a:lnTo>
                    <a:lnTo>
                      <a:pt x="320" y="870"/>
                    </a:lnTo>
                    <a:lnTo>
                      <a:pt x="319" y="896"/>
                    </a:lnTo>
                    <a:lnTo>
                      <a:pt x="318" y="928"/>
                    </a:lnTo>
                    <a:lnTo>
                      <a:pt x="315" y="966"/>
                    </a:lnTo>
                    <a:lnTo>
                      <a:pt x="314" y="1008"/>
                    </a:lnTo>
                    <a:lnTo>
                      <a:pt x="312" y="1055"/>
                    </a:lnTo>
                    <a:lnTo>
                      <a:pt x="309" y="1104"/>
                    </a:lnTo>
                    <a:lnTo>
                      <a:pt x="307" y="1157"/>
                    </a:lnTo>
                    <a:lnTo>
                      <a:pt x="306" y="1211"/>
                    </a:lnTo>
                    <a:lnTo>
                      <a:pt x="303" y="1267"/>
                    </a:lnTo>
                    <a:lnTo>
                      <a:pt x="302" y="1325"/>
                    </a:lnTo>
                    <a:lnTo>
                      <a:pt x="301" y="1383"/>
                    </a:lnTo>
                    <a:lnTo>
                      <a:pt x="299" y="1441"/>
                    </a:lnTo>
                    <a:lnTo>
                      <a:pt x="299" y="1498"/>
                    </a:lnTo>
                    <a:lnTo>
                      <a:pt x="299" y="1552"/>
                    </a:lnTo>
                    <a:lnTo>
                      <a:pt x="301" y="1605"/>
                    </a:lnTo>
                    <a:lnTo>
                      <a:pt x="302" y="1654"/>
                    </a:lnTo>
                    <a:lnTo>
                      <a:pt x="303" y="1701"/>
                    </a:lnTo>
                    <a:lnTo>
                      <a:pt x="306" y="1743"/>
                    </a:lnTo>
                    <a:lnTo>
                      <a:pt x="309" y="1781"/>
                    </a:lnTo>
                    <a:lnTo>
                      <a:pt x="314" y="1813"/>
                    </a:lnTo>
                    <a:lnTo>
                      <a:pt x="320" y="1839"/>
                    </a:lnTo>
                    <a:lnTo>
                      <a:pt x="319" y="1840"/>
                    </a:lnTo>
                    <a:lnTo>
                      <a:pt x="315" y="1845"/>
                    </a:lnTo>
                    <a:lnTo>
                      <a:pt x="310" y="1852"/>
                    </a:lnTo>
                    <a:lnTo>
                      <a:pt x="304" y="1861"/>
                    </a:lnTo>
                    <a:lnTo>
                      <a:pt x="296" y="1871"/>
                    </a:lnTo>
                    <a:lnTo>
                      <a:pt x="285" y="1880"/>
                    </a:lnTo>
                    <a:lnTo>
                      <a:pt x="272" y="1890"/>
                    </a:lnTo>
                    <a:lnTo>
                      <a:pt x="258" y="1899"/>
                    </a:lnTo>
                    <a:lnTo>
                      <a:pt x="242" y="1906"/>
                    </a:lnTo>
                    <a:lnTo>
                      <a:pt x="224" y="1912"/>
                    </a:lnTo>
                    <a:lnTo>
                      <a:pt x="205" y="1915"/>
                    </a:lnTo>
                    <a:lnTo>
                      <a:pt x="184" y="1915"/>
                    </a:lnTo>
                    <a:lnTo>
                      <a:pt x="160" y="1910"/>
                    </a:lnTo>
                    <a:lnTo>
                      <a:pt x="136" y="1900"/>
                    </a:lnTo>
                    <a:lnTo>
                      <a:pt x="109" y="1885"/>
                    </a:lnTo>
                    <a:lnTo>
                      <a:pt x="80" y="1866"/>
                    </a:lnTo>
                    <a:lnTo>
                      <a:pt x="51" y="1839"/>
                    </a:lnTo>
                    <a:lnTo>
                      <a:pt x="51" y="1834"/>
                    </a:lnTo>
                    <a:lnTo>
                      <a:pt x="51" y="1820"/>
                    </a:lnTo>
                    <a:lnTo>
                      <a:pt x="51" y="1798"/>
                    </a:lnTo>
                    <a:lnTo>
                      <a:pt x="51" y="1768"/>
                    </a:lnTo>
                    <a:lnTo>
                      <a:pt x="51" y="1732"/>
                    </a:lnTo>
                    <a:lnTo>
                      <a:pt x="50" y="1688"/>
                    </a:lnTo>
                    <a:lnTo>
                      <a:pt x="50" y="1639"/>
                    </a:lnTo>
                    <a:lnTo>
                      <a:pt x="50" y="1586"/>
                    </a:lnTo>
                    <a:lnTo>
                      <a:pt x="48" y="1527"/>
                    </a:lnTo>
                    <a:lnTo>
                      <a:pt x="47" y="1466"/>
                    </a:lnTo>
                    <a:lnTo>
                      <a:pt x="47" y="1400"/>
                    </a:lnTo>
                    <a:lnTo>
                      <a:pt x="46" y="1333"/>
                    </a:lnTo>
                    <a:lnTo>
                      <a:pt x="45" y="1263"/>
                    </a:lnTo>
                    <a:lnTo>
                      <a:pt x="43" y="1192"/>
                    </a:lnTo>
                    <a:lnTo>
                      <a:pt x="42" y="1121"/>
                    </a:lnTo>
                    <a:lnTo>
                      <a:pt x="40" y="1050"/>
                    </a:lnTo>
                    <a:lnTo>
                      <a:pt x="38" y="979"/>
                    </a:lnTo>
                    <a:lnTo>
                      <a:pt x="36" y="911"/>
                    </a:lnTo>
                    <a:lnTo>
                      <a:pt x="34" y="843"/>
                    </a:lnTo>
                    <a:lnTo>
                      <a:pt x="31" y="779"/>
                    </a:lnTo>
                    <a:lnTo>
                      <a:pt x="29" y="719"/>
                    </a:lnTo>
                    <a:lnTo>
                      <a:pt x="26" y="662"/>
                    </a:lnTo>
                    <a:lnTo>
                      <a:pt x="24" y="609"/>
                    </a:lnTo>
                    <a:lnTo>
                      <a:pt x="20" y="562"/>
                    </a:lnTo>
                    <a:lnTo>
                      <a:pt x="16" y="522"/>
                    </a:lnTo>
                    <a:lnTo>
                      <a:pt x="13" y="487"/>
                    </a:lnTo>
                    <a:lnTo>
                      <a:pt x="9" y="461"/>
                    </a:lnTo>
                    <a:lnTo>
                      <a:pt x="4" y="44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4" name="Freeform 94"/>
              <p:cNvSpPr>
                <a:spLocks/>
              </p:cNvSpPr>
              <p:nvPr/>
            </p:nvSpPr>
            <p:spPr bwMode="auto">
              <a:xfrm>
                <a:off x="2811" y="2809"/>
                <a:ext cx="57" cy="58"/>
              </a:xfrm>
              <a:custGeom>
                <a:avLst/>
                <a:gdLst>
                  <a:gd name="T0" fmla="*/ 28 w 57"/>
                  <a:gd name="T1" fmla="*/ 0 h 58"/>
                  <a:gd name="T2" fmla="*/ 40 w 57"/>
                  <a:gd name="T3" fmla="*/ 2 h 58"/>
                  <a:gd name="T4" fmla="*/ 49 w 57"/>
                  <a:gd name="T5" fmla="*/ 8 h 58"/>
                  <a:gd name="T6" fmla="*/ 55 w 57"/>
                  <a:gd name="T7" fmla="*/ 17 h 58"/>
                  <a:gd name="T8" fmla="*/ 57 w 57"/>
                  <a:gd name="T9" fmla="*/ 28 h 58"/>
                  <a:gd name="T10" fmla="*/ 55 w 57"/>
                  <a:gd name="T11" fmla="*/ 40 h 58"/>
                  <a:gd name="T12" fmla="*/ 49 w 57"/>
                  <a:gd name="T13" fmla="*/ 49 h 58"/>
                  <a:gd name="T14" fmla="*/ 40 w 57"/>
                  <a:gd name="T15" fmla="*/ 55 h 58"/>
                  <a:gd name="T16" fmla="*/ 28 w 57"/>
                  <a:gd name="T17" fmla="*/ 58 h 58"/>
                  <a:gd name="T18" fmla="*/ 17 w 57"/>
                  <a:gd name="T19" fmla="*/ 55 h 58"/>
                  <a:gd name="T20" fmla="*/ 8 w 57"/>
                  <a:gd name="T21" fmla="*/ 49 h 58"/>
                  <a:gd name="T22" fmla="*/ 2 w 57"/>
                  <a:gd name="T23" fmla="*/ 40 h 58"/>
                  <a:gd name="T24" fmla="*/ 0 w 57"/>
                  <a:gd name="T25" fmla="*/ 28 h 58"/>
                  <a:gd name="T26" fmla="*/ 2 w 57"/>
                  <a:gd name="T27" fmla="*/ 17 h 58"/>
                  <a:gd name="T28" fmla="*/ 8 w 57"/>
                  <a:gd name="T29" fmla="*/ 8 h 58"/>
                  <a:gd name="T30" fmla="*/ 17 w 57"/>
                  <a:gd name="T31" fmla="*/ 2 h 58"/>
                  <a:gd name="T32" fmla="*/ 28 w 57"/>
                  <a:gd name="T3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58">
                    <a:moveTo>
                      <a:pt x="28" y="0"/>
                    </a:moveTo>
                    <a:lnTo>
                      <a:pt x="40" y="2"/>
                    </a:lnTo>
                    <a:lnTo>
                      <a:pt x="49" y="8"/>
                    </a:lnTo>
                    <a:lnTo>
                      <a:pt x="55" y="17"/>
                    </a:lnTo>
                    <a:lnTo>
                      <a:pt x="57" y="28"/>
                    </a:lnTo>
                    <a:lnTo>
                      <a:pt x="55" y="40"/>
                    </a:lnTo>
                    <a:lnTo>
                      <a:pt x="49" y="49"/>
                    </a:lnTo>
                    <a:lnTo>
                      <a:pt x="40" y="55"/>
                    </a:lnTo>
                    <a:lnTo>
                      <a:pt x="28" y="58"/>
                    </a:lnTo>
                    <a:lnTo>
                      <a:pt x="17" y="55"/>
                    </a:lnTo>
                    <a:lnTo>
                      <a:pt x="8" y="49"/>
                    </a:lnTo>
                    <a:lnTo>
                      <a:pt x="2" y="40"/>
                    </a:lnTo>
                    <a:lnTo>
                      <a:pt x="0" y="28"/>
                    </a:lnTo>
                    <a:lnTo>
                      <a:pt x="2" y="17"/>
                    </a:lnTo>
                    <a:lnTo>
                      <a:pt x="8" y="8"/>
                    </a:lnTo>
                    <a:lnTo>
                      <a:pt x="17" y="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5" name="Freeform 95"/>
              <p:cNvSpPr>
                <a:spLocks/>
              </p:cNvSpPr>
              <p:nvPr/>
            </p:nvSpPr>
            <p:spPr bwMode="auto">
              <a:xfrm>
                <a:off x="2980" y="2508"/>
                <a:ext cx="128" cy="87"/>
              </a:xfrm>
              <a:custGeom>
                <a:avLst/>
                <a:gdLst>
                  <a:gd name="T0" fmla="*/ 51 w 128"/>
                  <a:gd name="T1" fmla="*/ 0 h 87"/>
                  <a:gd name="T2" fmla="*/ 128 w 128"/>
                  <a:gd name="T3" fmla="*/ 58 h 87"/>
                  <a:gd name="T4" fmla="*/ 0 w 128"/>
                  <a:gd name="T5" fmla="*/ 87 h 87"/>
                  <a:gd name="T6" fmla="*/ 51 w 128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8" h="87">
                    <a:moveTo>
                      <a:pt x="51" y="0"/>
                    </a:moveTo>
                    <a:lnTo>
                      <a:pt x="128" y="58"/>
                    </a:lnTo>
                    <a:lnTo>
                      <a:pt x="0" y="87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6" name="Freeform 96"/>
              <p:cNvSpPr>
                <a:spLocks/>
              </p:cNvSpPr>
              <p:nvPr/>
            </p:nvSpPr>
            <p:spPr bwMode="auto">
              <a:xfrm>
                <a:off x="2958" y="2548"/>
                <a:ext cx="175" cy="76"/>
              </a:xfrm>
              <a:custGeom>
                <a:avLst/>
                <a:gdLst>
                  <a:gd name="T0" fmla="*/ 166 w 175"/>
                  <a:gd name="T1" fmla="*/ 0 h 76"/>
                  <a:gd name="T2" fmla="*/ 175 w 175"/>
                  <a:gd name="T3" fmla="*/ 42 h 76"/>
                  <a:gd name="T4" fmla="*/ 9 w 175"/>
                  <a:gd name="T5" fmla="*/ 76 h 76"/>
                  <a:gd name="T6" fmla="*/ 0 w 175"/>
                  <a:gd name="T7" fmla="*/ 36 h 76"/>
                  <a:gd name="T8" fmla="*/ 166 w 175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76">
                    <a:moveTo>
                      <a:pt x="166" y="0"/>
                    </a:moveTo>
                    <a:lnTo>
                      <a:pt x="175" y="42"/>
                    </a:lnTo>
                    <a:lnTo>
                      <a:pt x="9" y="76"/>
                    </a:lnTo>
                    <a:lnTo>
                      <a:pt x="0" y="36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000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7" name="Freeform 97"/>
              <p:cNvSpPr>
                <a:spLocks/>
              </p:cNvSpPr>
              <p:nvPr/>
            </p:nvSpPr>
            <p:spPr bwMode="auto">
              <a:xfrm>
                <a:off x="3184" y="3403"/>
                <a:ext cx="156" cy="235"/>
              </a:xfrm>
              <a:custGeom>
                <a:avLst/>
                <a:gdLst>
                  <a:gd name="T0" fmla="*/ 1 w 156"/>
                  <a:gd name="T1" fmla="*/ 0 h 235"/>
                  <a:gd name="T2" fmla="*/ 93 w 156"/>
                  <a:gd name="T3" fmla="*/ 0 h 235"/>
                  <a:gd name="T4" fmla="*/ 93 w 156"/>
                  <a:gd name="T5" fmla="*/ 4 h 235"/>
                  <a:gd name="T6" fmla="*/ 96 w 156"/>
                  <a:gd name="T7" fmla="*/ 26 h 235"/>
                  <a:gd name="T8" fmla="*/ 97 w 156"/>
                  <a:gd name="T9" fmla="*/ 43 h 235"/>
                  <a:gd name="T10" fmla="*/ 97 w 156"/>
                  <a:gd name="T11" fmla="*/ 54 h 235"/>
                  <a:gd name="T12" fmla="*/ 97 w 156"/>
                  <a:gd name="T13" fmla="*/ 58 h 235"/>
                  <a:gd name="T14" fmla="*/ 103 w 156"/>
                  <a:gd name="T15" fmla="*/ 64 h 235"/>
                  <a:gd name="T16" fmla="*/ 109 w 156"/>
                  <a:gd name="T17" fmla="*/ 73 h 235"/>
                  <a:gd name="T18" fmla="*/ 116 w 156"/>
                  <a:gd name="T19" fmla="*/ 82 h 235"/>
                  <a:gd name="T20" fmla="*/ 123 w 156"/>
                  <a:gd name="T21" fmla="*/ 89 h 235"/>
                  <a:gd name="T22" fmla="*/ 128 w 156"/>
                  <a:gd name="T23" fmla="*/ 95 h 235"/>
                  <a:gd name="T24" fmla="*/ 129 w 156"/>
                  <a:gd name="T25" fmla="*/ 96 h 235"/>
                  <a:gd name="T26" fmla="*/ 144 w 156"/>
                  <a:gd name="T27" fmla="*/ 111 h 235"/>
                  <a:gd name="T28" fmla="*/ 151 w 156"/>
                  <a:gd name="T29" fmla="*/ 125 h 235"/>
                  <a:gd name="T30" fmla="*/ 153 w 156"/>
                  <a:gd name="T31" fmla="*/ 136 h 235"/>
                  <a:gd name="T32" fmla="*/ 153 w 156"/>
                  <a:gd name="T33" fmla="*/ 144 h 235"/>
                  <a:gd name="T34" fmla="*/ 151 w 156"/>
                  <a:gd name="T35" fmla="*/ 152 h 235"/>
                  <a:gd name="T36" fmla="*/ 150 w 156"/>
                  <a:gd name="T37" fmla="*/ 155 h 235"/>
                  <a:gd name="T38" fmla="*/ 148 w 156"/>
                  <a:gd name="T39" fmla="*/ 158 h 235"/>
                  <a:gd name="T40" fmla="*/ 151 w 156"/>
                  <a:gd name="T41" fmla="*/ 182 h 235"/>
                  <a:gd name="T42" fmla="*/ 156 w 156"/>
                  <a:gd name="T43" fmla="*/ 194 h 235"/>
                  <a:gd name="T44" fmla="*/ 156 w 156"/>
                  <a:gd name="T45" fmla="*/ 203 h 235"/>
                  <a:gd name="T46" fmla="*/ 156 w 156"/>
                  <a:gd name="T47" fmla="*/ 212 h 235"/>
                  <a:gd name="T48" fmla="*/ 155 w 156"/>
                  <a:gd name="T49" fmla="*/ 214 h 235"/>
                  <a:gd name="T50" fmla="*/ 146 w 156"/>
                  <a:gd name="T51" fmla="*/ 227 h 235"/>
                  <a:gd name="T52" fmla="*/ 139 w 156"/>
                  <a:gd name="T53" fmla="*/ 234 h 235"/>
                  <a:gd name="T54" fmla="*/ 132 w 156"/>
                  <a:gd name="T55" fmla="*/ 235 h 235"/>
                  <a:gd name="T56" fmla="*/ 126 w 156"/>
                  <a:gd name="T57" fmla="*/ 234 h 235"/>
                  <a:gd name="T58" fmla="*/ 123 w 156"/>
                  <a:gd name="T59" fmla="*/ 230 h 235"/>
                  <a:gd name="T60" fmla="*/ 119 w 156"/>
                  <a:gd name="T61" fmla="*/ 227 h 235"/>
                  <a:gd name="T62" fmla="*/ 116 w 156"/>
                  <a:gd name="T63" fmla="*/ 223 h 235"/>
                  <a:gd name="T64" fmla="*/ 116 w 156"/>
                  <a:gd name="T65" fmla="*/ 222 h 235"/>
                  <a:gd name="T66" fmla="*/ 105 w 156"/>
                  <a:gd name="T67" fmla="*/ 230 h 235"/>
                  <a:gd name="T68" fmla="*/ 97 w 156"/>
                  <a:gd name="T69" fmla="*/ 233 h 235"/>
                  <a:gd name="T70" fmla="*/ 91 w 156"/>
                  <a:gd name="T71" fmla="*/ 230 h 235"/>
                  <a:gd name="T72" fmla="*/ 84 w 156"/>
                  <a:gd name="T73" fmla="*/ 227 h 235"/>
                  <a:gd name="T74" fmla="*/ 81 w 156"/>
                  <a:gd name="T75" fmla="*/ 222 h 235"/>
                  <a:gd name="T76" fmla="*/ 78 w 156"/>
                  <a:gd name="T77" fmla="*/ 217 h 235"/>
                  <a:gd name="T78" fmla="*/ 77 w 156"/>
                  <a:gd name="T79" fmla="*/ 214 h 235"/>
                  <a:gd name="T80" fmla="*/ 66 w 156"/>
                  <a:gd name="T81" fmla="*/ 218 h 235"/>
                  <a:gd name="T82" fmla="*/ 57 w 156"/>
                  <a:gd name="T83" fmla="*/ 217 h 235"/>
                  <a:gd name="T84" fmla="*/ 50 w 156"/>
                  <a:gd name="T85" fmla="*/ 214 h 235"/>
                  <a:gd name="T86" fmla="*/ 45 w 156"/>
                  <a:gd name="T87" fmla="*/ 210 h 235"/>
                  <a:gd name="T88" fmla="*/ 41 w 156"/>
                  <a:gd name="T89" fmla="*/ 205 h 235"/>
                  <a:gd name="T90" fmla="*/ 40 w 156"/>
                  <a:gd name="T91" fmla="*/ 201 h 235"/>
                  <a:gd name="T92" fmla="*/ 39 w 156"/>
                  <a:gd name="T93" fmla="*/ 198 h 235"/>
                  <a:gd name="T94" fmla="*/ 38 w 156"/>
                  <a:gd name="T95" fmla="*/ 200 h 235"/>
                  <a:gd name="T96" fmla="*/ 35 w 156"/>
                  <a:gd name="T97" fmla="*/ 198 h 235"/>
                  <a:gd name="T98" fmla="*/ 30 w 156"/>
                  <a:gd name="T99" fmla="*/ 198 h 235"/>
                  <a:gd name="T100" fmla="*/ 24 w 156"/>
                  <a:gd name="T101" fmla="*/ 196 h 235"/>
                  <a:gd name="T102" fmla="*/ 18 w 156"/>
                  <a:gd name="T103" fmla="*/ 191 h 235"/>
                  <a:gd name="T104" fmla="*/ 12 w 156"/>
                  <a:gd name="T105" fmla="*/ 184 h 235"/>
                  <a:gd name="T106" fmla="*/ 7 w 156"/>
                  <a:gd name="T107" fmla="*/ 174 h 235"/>
                  <a:gd name="T108" fmla="*/ 2 w 156"/>
                  <a:gd name="T109" fmla="*/ 160 h 235"/>
                  <a:gd name="T110" fmla="*/ 0 w 156"/>
                  <a:gd name="T111" fmla="*/ 142 h 235"/>
                  <a:gd name="T112" fmla="*/ 0 w 156"/>
                  <a:gd name="T113" fmla="*/ 118 h 235"/>
                  <a:gd name="T114" fmla="*/ 1 w 156"/>
                  <a:gd name="T115" fmla="*/ 90 h 235"/>
                  <a:gd name="T116" fmla="*/ 3 w 156"/>
                  <a:gd name="T117" fmla="*/ 63 h 235"/>
                  <a:gd name="T118" fmla="*/ 3 w 156"/>
                  <a:gd name="T119" fmla="*/ 32 h 235"/>
                  <a:gd name="T120" fmla="*/ 1 w 156"/>
                  <a:gd name="T12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6" h="235">
                    <a:moveTo>
                      <a:pt x="1" y="0"/>
                    </a:moveTo>
                    <a:lnTo>
                      <a:pt x="93" y="0"/>
                    </a:lnTo>
                    <a:lnTo>
                      <a:pt x="93" y="4"/>
                    </a:lnTo>
                    <a:lnTo>
                      <a:pt x="96" y="26"/>
                    </a:lnTo>
                    <a:lnTo>
                      <a:pt x="97" y="43"/>
                    </a:lnTo>
                    <a:lnTo>
                      <a:pt x="97" y="54"/>
                    </a:lnTo>
                    <a:lnTo>
                      <a:pt x="97" y="58"/>
                    </a:lnTo>
                    <a:lnTo>
                      <a:pt x="103" y="64"/>
                    </a:lnTo>
                    <a:lnTo>
                      <a:pt x="109" y="73"/>
                    </a:lnTo>
                    <a:lnTo>
                      <a:pt x="116" y="82"/>
                    </a:lnTo>
                    <a:lnTo>
                      <a:pt x="123" y="89"/>
                    </a:lnTo>
                    <a:lnTo>
                      <a:pt x="128" y="95"/>
                    </a:lnTo>
                    <a:lnTo>
                      <a:pt x="129" y="96"/>
                    </a:lnTo>
                    <a:lnTo>
                      <a:pt x="144" y="111"/>
                    </a:lnTo>
                    <a:lnTo>
                      <a:pt x="151" y="125"/>
                    </a:lnTo>
                    <a:lnTo>
                      <a:pt x="153" y="136"/>
                    </a:lnTo>
                    <a:lnTo>
                      <a:pt x="153" y="144"/>
                    </a:lnTo>
                    <a:lnTo>
                      <a:pt x="151" y="152"/>
                    </a:lnTo>
                    <a:lnTo>
                      <a:pt x="150" y="155"/>
                    </a:lnTo>
                    <a:lnTo>
                      <a:pt x="148" y="158"/>
                    </a:lnTo>
                    <a:lnTo>
                      <a:pt x="151" y="182"/>
                    </a:lnTo>
                    <a:lnTo>
                      <a:pt x="156" y="194"/>
                    </a:lnTo>
                    <a:lnTo>
                      <a:pt x="156" y="203"/>
                    </a:lnTo>
                    <a:lnTo>
                      <a:pt x="156" y="212"/>
                    </a:lnTo>
                    <a:lnTo>
                      <a:pt x="155" y="214"/>
                    </a:lnTo>
                    <a:lnTo>
                      <a:pt x="146" y="227"/>
                    </a:lnTo>
                    <a:lnTo>
                      <a:pt x="139" y="234"/>
                    </a:lnTo>
                    <a:lnTo>
                      <a:pt x="132" y="235"/>
                    </a:lnTo>
                    <a:lnTo>
                      <a:pt x="126" y="234"/>
                    </a:lnTo>
                    <a:lnTo>
                      <a:pt x="123" y="230"/>
                    </a:lnTo>
                    <a:lnTo>
                      <a:pt x="119" y="227"/>
                    </a:lnTo>
                    <a:lnTo>
                      <a:pt x="116" y="223"/>
                    </a:lnTo>
                    <a:lnTo>
                      <a:pt x="116" y="222"/>
                    </a:lnTo>
                    <a:lnTo>
                      <a:pt x="105" y="230"/>
                    </a:lnTo>
                    <a:lnTo>
                      <a:pt x="97" y="233"/>
                    </a:lnTo>
                    <a:lnTo>
                      <a:pt x="91" y="230"/>
                    </a:lnTo>
                    <a:lnTo>
                      <a:pt x="84" y="227"/>
                    </a:lnTo>
                    <a:lnTo>
                      <a:pt x="81" y="222"/>
                    </a:lnTo>
                    <a:lnTo>
                      <a:pt x="78" y="217"/>
                    </a:lnTo>
                    <a:lnTo>
                      <a:pt x="77" y="214"/>
                    </a:lnTo>
                    <a:lnTo>
                      <a:pt x="66" y="218"/>
                    </a:lnTo>
                    <a:lnTo>
                      <a:pt x="57" y="217"/>
                    </a:lnTo>
                    <a:lnTo>
                      <a:pt x="50" y="214"/>
                    </a:lnTo>
                    <a:lnTo>
                      <a:pt x="45" y="210"/>
                    </a:lnTo>
                    <a:lnTo>
                      <a:pt x="41" y="205"/>
                    </a:lnTo>
                    <a:lnTo>
                      <a:pt x="40" y="201"/>
                    </a:lnTo>
                    <a:lnTo>
                      <a:pt x="39" y="198"/>
                    </a:lnTo>
                    <a:lnTo>
                      <a:pt x="38" y="200"/>
                    </a:lnTo>
                    <a:lnTo>
                      <a:pt x="35" y="198"/>
                    </a:lnTo>
                    <a:lnTo>
                      <a:pt x="30" y="198"/>
                    </a:lnTo>
                    <a:lnTo>
                      <a:pt x="24" y="196"/>
                    </a:lnTo>
                    <a:lnTo>
                      <a:pt x="18" y="191"/>
                    </a:lnTo>
                    <a:lnTo>
                      <a:pt x="12" y="184"/>
                    </a:lnTo>
                    <a:lnTo>
                      <a:pt x="7" y="174"/>
                    </a:lnTo>
                    <a:lnTo>
                      <a:pt x="2" y="160"/>
                    </a:lnTo>
                    <a:lnTo>
                      <a:pt x="0" y="142"/>
                    </a:lnTo>
                    <a:lnTo>
                      <a:pt x="0" y="118"/>
                    </a:lnTo>
                    <a:lnTo>
                      <a:pt x="1" y="90"/>
                    </a:lnTo>
                    <a:lnTo>
                      <a:pt x="3" y="63"/>
                    </a:lnTo>
                    <a:lnTo>
                      <a:pt x="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8" name="Freeform 98"/>
              <p:cNvSpPr>
                <a:spLocks/>
              </p:cNvSpPr>
              <p:nvPr/>
            </p:nvSpPr>
            <p:spPr bwMode="auto">
              <a:xfrm>
                <a:off x="3191" y="3499"/>
                <a:ext cx="118" cy="106"/>
              </a:xfrm>
              <a:custGeom>
                <a:avLst/>
                <a:gdLst>
                  <a:gd name="T0" fmla="*/ 47 w 118"/>
                  <a:gd name="T1" fmla="*/ 21 h 106"/>
                  <a:gd name="T2" fmla="*/ 63 w 118"/>
                  <a:gd name="T3" fmla="*/ 37 h 106"/>
                  <a:gd name="T4" fmla="*/ 63 w 118"/>
                  <a:gd name="T5" fmla="*/ 36 h 106"/>
                  <a:gd name="T6" fmla="*/ 61 w 118"/>
                  <a:gd name="T7" fmla="*/ 26 h 106"/>
                  <a:gd name="T8" fmla="*/ 65 w 118"/>
                  <a:gd name="T9" fmla="*/ 32 h 106"/>
                  <a:gd name="T10" fmla="*/ 90 w 118"/>
                  <a:gd name="T11" fmla="*/ 53 h 106"/>
                  <a:gd name="T12" fmla="*/ 105 w 118"/>
                  <a:gd name="T13" fmla="*/ 50 h 106"/>
                  <a:gd name="T14" fmla="*/ 116 w 118"/>
                  <a:gd name="T15" fmla="*/ 36 h 106"/>
                  <a:gd name="T16" fmla="*/ 106 w 118"/>
                  <a:gd name="T17" fmla="*/ 58 h 106"/>
                  <a:gd name="T18" fmla="*/ 114 w 118"/>
                  <a:gd name="T19" fmla="*/ 62 h 106"/>
                  <a:gd name="T20" fmla="*/ 118 w 118"/>
                  <a:gd name="T21" fmla="*/ 64 h 106"/>
                  <a:gd name="T22" fmla="*/ 109 w 118"/>
                  <a:gd name="T23" fmla="*/ 62 h 106"/>
                  <a:gd name="T24" fmla="*/ 106 w 118"/>
                  <a:gd name="T25" fmla="*/ 64 h 106"/>
                  <a:gd name="T26" fmla="*/ 113 w 118"/>
                  <a:gd name="T27" fmla="*/ 68 h 106"/>
                  <a:gd name="T28" fmla="*/ 117 w 118"/>
                  <a:gd name="T29" fmla="*/ 75 h 106"/>
                  <a:gd name="T30" fmla="*/ 116 w 118"/>
                  <a:gd name="T31" fmla="*/ 83 h 106"/>
                  <a:gd name="T32" fmla="*/ 116 w 118"/>
                  <a:gd name="T33" fmla="*/ 79 h 106"/>
                  <a:gd name="T34" fmla="*/ 112 w 118"/>
                  <a:gd name="T35" fmla="*/ 72 h 106"/>
                  <a:gd name="T36" fmla="*/ 107 w 118"/>
                  <a:gd name="T37" fmla="*/ 70 h 106"/>
                  <a:gd name="T38" fmla="*/ 109 w 118"/>
                  <a:gd name="T39" fmla="*/ 74 h 106"/>
                  <a:gd name="T40" fmla="*/ 113 w 118"/>
                  <a:gd name="T41" fmla="*/ 83 h 106"/>
                  <a:gd name="T42" fmla="*/ 112 w 118"/>
                  <a:gd name="T43" fmla="*/ 86 h 106"/>
                  <a:gd name="T44" fmla="*/ 108 w 118"/>
                  <a:gd name="T45" fmla="*/ 78 h 106"/>
                  <a:gd name="T46" fmla="*/ 101 w 118"/>
                  <a:gd name="T47" fmla="*/ 74 h 106"/>
                  <a:gd name="T48" fmla="*/ 96 w 118"/>
                  <a:gd name="T49" fmla="*/ 74 h 106"/>
                  <a:gd name="T50" fmla="*/ 100 w 118"/>
                  <a:gd name="T51" fmla="*/ 67 h 106"/>
                  <a:gd name="T52" fmla="*/ 100 w 118"/>
                  <a:gd name="T53" fmla="*/ 64 h 106"/>
                  <a:gd name="T54" fmla="*/ 89 w 118"/>
                  <a:gd name="T55" fmla="*/ 57 h 106"/>
                  <a:gd name="T56" fmla="*/ 79 w 118"/>
                  <a:gd name="T57" fmla="*/ 70 h 106"/>
                  <a:gd name="T58" fmla="*/ 74 w 118"/>
                  <a:gd name="T59" fmla="*/ 74 h 106"/>
                  <a:gd name="T60" fmla="*/ 74 w 118"/>
                  <a:gd name="T61" fmla="*/ 68 h 106"/>
                  <a:gd name="T62" fmla="*/ 71 w 118"/>
                  <a:gd name="T63" fmla="*/ 56 h 106"/>
                  <a:gd name="T64" fmla="*/ 65 w 118"/>
                  <a:gd name="T65" fmla="*/ 51 h 106"/>
                  <a:gd name="T66" fmla="*/ 59 w 118"/>
                  <a:gd name="T67" fmla="*/ 53 h 106"/>
                  <a:gd name="T68" fmla="*/ 55 w 118"/>
                  <a:gd name="T69" fmla="*/ 58 h 106"/>
                  <a:gd name="T70" fmla="*/ 54 w 118"/>
                  <a:gd name="T71" fmla="*/ 62 h 106"/>
                  <a:gd name="T72" fmla="*/ 43 w 118"/>
                  <a:gd name="T73" fmla="*/ 96 h 106"/>
                  <a:gd name="T74" fmla="*/ 32 w 118"/>
                  <a:gd name="T75" fmla="*/ 106 h 106"/>
                  <a:gd name="T76" fmla="*/ 41 w 118"/>
                  <a:gd name="T77" fmla="*/ 93 h 106"/>
                  <a:gd name="T78" fmla="*/ 49 w 118"/>
                  <a:gd name="T79" fmla="*/ 70 h 106"/>
                  <a:gd name="T80" fmla="*/ 45 w 118"/>
                  <a:gd name="T81" fmla="*/ 51 h 106"/>
                  <a:gd name="T82" fmla="*/ 36 w 118"/>
                  <a:gd name="T83" fmla="*/ 48 h 106"/>
                  <a:gd name="T84" fmla="*/ 26 w 118"/>
                  <a:gd name="T85" fmla="*/ 52 h 106"/>
                  <a:gd name="T86" fmla="*/ 22 w 118"/>
                  <a:gd name="T87" fmla="*/ 59 h 106"/>
                  <a:gd name="T88" fmla="*/ 22 w 118"/>
                  <a:gd name="T89" fmla="*/ 67 h 106"/>
                  <a:gd name="T90" fmla="*/ 12 w 118"/>
                  <a:gd name="T91" fmla="*/ 70 h 106"/>
                  <a:gd name="T92" fmla="*/ 5 w 118"/>
                  <a:gd name="T93" fmla="*/ 69 h 106"/>
                  <a:gd name="T94" fmla="*/ 10 w 118"/>
                  <a:gd name="T95" fmla="*/ 64 h 106"/>
                  <a:gd name="T96" fmla="*/ 9 w 118"/>
                  <a:gd name="T97" fmla="*/ 46 h 106"/>
                  <a:gd name="T98" fmla="*/ 10 w 118"/>
                  <a:gd name="T99" fmla="*/ 42 h 106"/>
                  <a:gd name="T100" fmla="*/ 36 w 118"/>
                  <a:gd name="T101" fmla="*/ 46 h 106"/>
                  <a:gd name="T102" fmla="*/ 44 w 118"/>
                  <a:gd name="T103" fmla="*/ 43 h 106"/>
                  <a:gd name="T104" fmla="*/ 45 w 118"/>
                  <a:gd name="T105" fmla="*/ 37 h 106"/>
                  <a:gd name="T106" fmla="*/ 43 w 118"/>
                  <a:gd name="T107" fmla="*/ 31 h 106"/>
                  <a:gd name="T108" fmla="*/ 36 w 118"/>
                  <a:gd name="T109" fmla="*/ 32 h 106"/>
                  <a:gd name="T110" fmla="*/ 31 w 118"/>
                  <a:gd name="T111" fmla="*/ 14 h 106"/>
                  <a:gd name="T112" fmla="*/ 32 w 118"/>
                  <a:gd name="T113" fmla="*/ 11 h 106"/>
                  <a:gd name="T114" fmla="*/ 38 w 118"/>
                  <a:gd name="T115" fmla="*/ 19 h 106"/>
                  <a:gd name="T116" fmla="*/ 43 w 118"/>
                  <a:gd name="T117" fmla="*/ 16 h 106"/>
                  <a:gd name="T118" fmla="*/ 45 w 118"/>
                  <a:gd name="T11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106">
                    <a:moveTo>
                      <a:pt x="45" y="0"/>
                    </a:moveTo>
                    <a:lnTo>
                      <a:pt x="44" y="11"/>
                    </a:lnTo>
                    <a:lnTo>
                      <a:pt x="47" y="21"/>
                    </a:lnTo>
                    <a:lnTo>
                      <a:pt x="53" y="29"/>
                    </a:lnTo>
                    <a:lnTo>
                      <a:pt x="58" y="34"/>
                    </a:lnTo>
                    <a:lnTo>
                      <a:pt x="63" y="37"/>
                    </a:lnTo>
                    <a:lnTo>
                      <a:pt x="64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1" y="32"/>
                    </a:lnTo>
                    <a:lnTo>
                      <a:pt x="61" y="30"/>
                    </a:lnTo>
                    <a:lnTo>
                      <a:pt x="61" y="26"/>
                    </a:lnTo>
                    <a:lnTo>
                      <a:pt x="61" y="24"/>
                    </a:lnTo>
                    <a:lnTo>
                      <a:pt x="61" y="24"/>
                    </a:lnTo>
                    <a:lnTo>
                      <a:pt x="65" y="32"/>
                    </a:lnTo>
                    <a:lnTo>
                      <a:pt x="73" y="41"/>
                    </a:lnTo>
                    <a:lnTo>
                      <a:pt x="81" y="48"/>
                    </a:lnTo>
                    <a:lnTo>
                      <a:pt x="90" y="53"/>
                    </a:lnTo>
                    <a:lnTo>
                      <a:pt x="97" y="57"/>
                    </a:lnTo>
                    <a:lnTo>
                      <a:pt x="100" y="58"/>
                    </a:lnTo>
                    <a:lnTo>
                      <a:pt x="105" y="50"/>
                    </a:lnTo>
                    <a:lnTo>
                      <a:pt x="109" y="42"/>
                    </a:lnTo>
                    <a:lnTo>
                      <a:pt x="114" y="37"/>
                    </a:lnTo>
                    <a:lnTo>
                      <a:pt x="116" y="36"/>
                    </a:lnTo>
                    <a:lnTo>
                      <a:pt x="108" y="46"/>
                    </a:lnTo>
                    <a:lnTo>
                      <a:pt x="106" y="54"/>
                    </a:lnTo>
                    <a:lnTo>
                      <a:pt x="106" y="58"/>
                    </a:lnTo>
                    <a:lnTo>
                      <a:pt x="109" y="58"/>
                    </a:lnTo>
                    <a:lnTo>
                      <a:pt x="112" y="59"/>
                    </a:lnTo>
                    <a:lnTo>
                      <a:pt x="114" y="62"/>
                    </a:lnTo>
                    <a:lnTo>
                      <a:pt x="117" y="63"/>
                    </a:lnTo>
                    <a:lnTo>
                      <a:pt x="118" y="64"/>
                    </a:lnTo>
                    <a:lnTo>
                      <a:pt x="118" y="64"/>
                    </a:lnTo>
                    <a:lnTo>
                      <a:pt x="114" y="63"/>
                    </a:lnTo>
                    <a:lnTo>
                      <a:pt x="112" y="62"/>
                    </a:lnTo>
                    <a:lnTo>
                      <a:pt x="109" y="62"/>
                    </a:lnTo>
                    <a:lnTo>
                      <a:pt x="108" y="63"/>
                    </a:lnTo>
                    <a:lnTo>
                      <a:pt x="107" y="63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9" y="66"/>
                    </a:lnTo>
                    <a:lnTo>
                      <a:pt x="113" y="68"/>
                    </a:lnTo>
                    <a:lnTo>
                      <a:pt x="114" y="70"/>
                    </a:lnTo>
                    <a:lnTo>
                      <a:pt x="116" y="73"/>
                    </a:lnTo>
                    <a:lnTo>
                      <a:pt x="117" y="75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6" y="83"/>
                    </a:lnTo>
                    <a:lnTo>
                      <a:pt x="116" y="84"/>
                    </a:lnTo>
                    <a:lnTo>
                      <a:pt x="116" y="84"/>
                    </a:lnTo>
                    <a:lnTo>
                      <a:pt x="116" y="79"/>
                    </a:lnTo>
                    <a:lnTo>
                      <a:pt x="114" y="75"/>
                    </a:lnTo>
                    <a:lnTo>
                      <a:pt x="113" y="73"/>
                    </a:lnTo>
                    <a:lnTo>
                      <a:pt x="112" y="72"/>
                    </a:lnTo>
                    <a:lnTo>
                      <a:pt x="109" y="72"/>
                    </a:lnTo>
                    <a:lnTo>
                      <a:pt x="108" y="70"/>
                    </a:lnTo>
                    <a:lnTo>
                      <a:pt x="107" y="70"/>
                    </a:lnTo>
                    <a:lnTo>
                      <a:pt x="106" y="70"/>
                    </a:lnTo>
                    <a:lnTo>
                      <a:pt x="106" y="72"/>
                    </a:lnTo>
                    <a:lnTo>
                      <a:pt x="109" y="74"/>
                    </a:lnTo>
                    <a:lnTo>
                      <a:pt x="112" y="77"/>
                    </a:lnTo>
                    <a:lnTo>
                      <a:pt x="112" y="80"/>
                    </a:lnTo>
                    <a:lnTo>
                      <a:pt x="113" y="83"/>
                    </a:lnTo>
                    <a:lnTo>
                      <a:pt x="113" y="85"/>
                    </a:lnTo>
                    <a:lnTo>
                      <a:pt x="112" y="86"/>
                    </a:lnTo>
                    <a:lnTo>
                      <a:pt x="112" y="86"/>
                    </a:lnTo>
                    <a:lnTo>
                      <a:pt x="112" y="83"/>
                    </a:lnTo>
                    <a:lnTo>
                      <a:pt x="111" y="80"/>
                    </a:lnTo>
                    <a:lnTo>
                      <a:pt x="108" y="78"/>
                    </a:lnTo>
                    <a:lnTo>
                      <a:pt x="106" y="77"/>
                    </a:lnTo>
                    <a:lnTo>
                      <a:pt x="103" y="75"/>
                    </a:lnTo>
                    <a:lnTo>
                      <a:pt x="101" y="74"/>
                    </a:lnTo>
                    <a:lnTo>
                      <a:pt x="98" y="74"/>
                    </a:lnTo>
                    <a:lnTo>
                      <a:pt x="97" y="74"/>
                    </a:lnTo>
                    <a:lnTo>
                      <a:pt x="96" y="74"/>
                    </a:lnTo>
                    <a:lnTo>
                      <a:pt x="98" y="70"/>
                    </a:lnTo>
                    <a:lnTo>
                      <a:pt x="100" y="68"/>
                    </a:lnTo>
                    <a:lnTo>
                      <a:pt x="100" y="67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93" y="58"/>
                    </a:lnTo>
                    <a:lnTo>
                      <a:pt x="89" y="57"/>
                    </a:lnTo>
                    <a:lnTo>
                      <a:pt x="85" y="59"/>
                    </a:lnTo>
                    <a:lnTo>
                      <a:pt x="81" y="64"/>
                    </a:lnTo>
                    <a:lnTo>
                      <a:pt x="79" y="70"/>
                    </a:lnTo>
                    <a:lnTo>
                      <a:pt x="77" y="74"/>
                    </a:lnTo>
                    <a:lnTo>
                      <a:pt x="75" y="74"/>
                    </a:lnTo>
                    <a:lnTo>
                      <a:pt x="74" y="74"/>
                    </a:lnTo>
                    <a:lnTo>
                      <a:pt x="73" y="75"/>
                    </a:lnTo>
                    <a:lnTo>
                      <a:pt x="70" y="78"/>
                    </a:lnTo>
                    <a:lnTo>
                      <a:pt x="74" y="68"/>
                    </a:lnTo>
                    <a:lnTo>
                      <a:pt x="75" y="62"/>
                    </a:lnTo>
                    <a:lnTo>
                      <a:pt x="74" y="57"/>
                    </a:lnTo>
                    <a:lnTo>
                      <a:pt x="71" y="56"/>
                    </a:lnTo>
                    <a:lnTo>
                      <a:pt x="70" y="56"/>
                    </a:lnTo>
                    <a:lnTo>
                      <a:pt x="68" y="52"/>
                    </a:lnTo>
                    <a:lnTo>
                      <a:pt x="65" y="51"/>
                    </a:lnTo>
                    <a:lnTo>
                      <a:pt x="63" y="51"/>
                    </a:lnTo>
                    <a:lnTo>
                      <a:pt x="60" y="51"/>
                    </a:lnTo>
                    <a:lnTo>
                      <a:pt x="59" y="53"/>
                    </a:lnTo>
                    <a:lnTo>
                      <a:pt x="58" y="54"/>
                    </a:lnTo>
                    <a:lnTo>
                      <a:pt x="57" y="57"/>
                    </a:lnTo>
                    <a:lnTo>
                      <a:pt x="55" y="58"/>
                    </a:lnTo>
                    <a:lnTo>
                      <a:pt x="55" y="59"/>
                    </a:lnTo>
                    <a:lnTo>
                      <a:pt x="55" y="61"/>
                    </a:lnTo>
                    <a:lnTo>
                      <a:pt x="54" y="62"/>
                    </a:lnTo>
                    <a:lnTo>
                      <a:pt x="53" y="75"/>
                    </a:lnTo>
                    <a:lnTo>
                      <a:pt x="49" y="88"/>
                    </a:lnTo>
                    <a:lnTo>
                      <a:pt x="43" y="96"/>
                    </a:lnTo>
                    <a:lnTo>
                      <a:pt x="38" y="101"/>
                    </a:lnTo>
                    <a:lnTo>
                      <a:pt x="34" y="105"/>
                    </a:lnTo>
                    <a:lnTo>
                      <a:pt x="32" y="106"/>
                    </a:lnTo>
                    <a:lnTo>
                      <a:pt x="26" y="106"/>
                    </a:lnTo>
                    <a:lnTo>
                      <a:pt x="34" y="100"/>
                    </a:lnTo>
                    <a:lnTo>
                      <a:pt x="41" y="93"/>
                    </a:lnTo>
                    <a:lnTo>
                      <a:pt x="44" y="86"/>
                    </a:lnTo>
                    <a:lnTo>
                      <a:pt x="45" y="84"/>
                    </a:lnTo>
                    <a:lnTo>
                      <a:pt x="49" y="70"/>
                    </a:lnTo>
                    <a:lnTo>
                      <a:pt x="50" y="61"/>
                    </a:lnTo>
                    <a:lnTo>
                      <a:pt x="48" y="54"/>
                    </a:lnTo>
                    <a:lnTo>
                      <a:pt x="45" y="51"/>
                    </a:lnTo>
                    <a:lnTo>
                      <a:pt x="43" y="50"/>
                    </a:lnTo>
                    <a:lnTo>
                      <a:pt x="42" y="48"/>
                    </a:lnTo>
                    <a:lnTo>
                      <a:pt x="36" y="48"/>
                    </a:lnTo>
                    <a:lnTo>
                      <a:pt x="32" y="50"/>
                    </a:lnTo>
                    <a:lnTo>
                      <a:pt x="28" y="51"/>
                    </a:lnTo>
                    <a:lnTo>
                      <a:pt x="26" y="52"/>
                    </a:lnTo>
                    <a:lnTo>
                      <a:pt x="23" y="54"/>
                    </a:lnTo>
                    <a:lnTo>
                      <a:pt x="23" y="57"/>
                    </a:lnTo>
                    <a:lnTo>
                      <a:pt x="22" y="59"/>
                    </a:lnTo>
                    <a:lnTo>
                      <a:pt x="22" y="62"/>
                    </a:lnTo>
                    <a:lnTo>
                      <a:pt x="22" y="64"/>
                    </a:lnTo>
                    <a:lnTo>
                      <a:pt x="22" y="67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12" y="70"/>
                    </a:lnTo>
                    <a:lnTo>
                      <a:pt x="4" y="70"/>
                    </a:lnTo>
                    <a:lnTo>
                      <a:pt x="0" y="72"/>
                    </a:lnTo>
                    <a:lnTo>
                      <a:pt x="5" y="69"/>
                    </a:lnTo>
                    <a:lnTo>
                      <a:pt x="7" y="67"/>
                    </a:lnTo>
                    <a:lnTo>
                      <a:pt x="10" y="66"/>
                    </a:lnTo>
                    <a:lnTo>
                      <a:pt x="10" y="64"/>
                    </a:lnTo>
                    <a:lnTo>
                      <a:pt x="13" y="58"/>
                    </a:lnTo>
                    <a:lnTo>
                      <a:pt x="12" y="52"/>
                    </a:lnTo>
                    <a:lnTo>
                      <a:pt x="9" y="46"/>
                    </a:lnTo>
                    <a:lnTo>
                      <a:pt x="5" y="41"/>
                    </a:lnTo>
                    <a:lnTo>
                      <a:pt x="4" y="40"/>
                    </a:lnTo>
                    <a:lnTo>
                      <a:pt x="10" y="42"/>
                    </a:lnTo>
                    <a:lnTo>
                      <a:pt x="18" y="45"/>
                    </a:lnTo>
                    <a:lnTo>
                      <a:pt x="28" y="45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42" y="45"/>
                    </a:lnTo>
                    <a:lnTo>
                      <a:pt x="44" y="43"/>
                    </a:lnTo>
                    <a:lnTo>
                      <a:pt x="45" y="42"/>
                    </a:lnTo>
                    <a:lnTo>
                      <a:pt x="45" y="40"/>
                    </a:lnTo>
                    <a:lnTo>
                      <a:pt x="45" y="37"/>
                    </a:lnTo>
                    <a:lnTo>
                      <a:pt x="44" y="35"/>
                    </a:lnTo>
                    <a:lnTo>
                      <a:pt x="43" y="34"/>
                    </a:lnTo>
                    <a:lnTo>
                      <a:pt x="43" y="31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36" y="32"/>
                    </a:lnTo>
                    <a:lnTo>
                      <a:pt x="34" y="27"/>
                    </a:lnTo>
                    <a:lnTo>
                      <a:pt x="32" y="20"/>
                    </a:lnTo>
                    <a:lnTo>
                      <a:pt x="31" y="14"/>
                    </a:lnTo>
                    <a:lnTo>
                      <a:pt x="29" y="10"/>
                    </a:lnTo>
                    <a:lnTo>
                      <a:pt x="31" y="10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7" y="16"/>
                    </a:lnTo>
                    <a:lnTo>
                      <a:pt x="38" y="19"/>
                    </a:lnTo>
                    <a:lnTo>
                      <a:pt x="41" y="21"/>
                    </a:lnTo>
                    <a:lnTo>
                      <a:pt x="42" y="24"/>
                    </a:lnTo>
                    <a:lnTo>
                      <a:pt x="43" y="16"/>
                    </a:lnTo>
                    <a:lnTo>
                      <a:pt x="43" y="9"/>
                    </a:lnTo>
                    <a:lnTo>
                      <a:pt x="44" y="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9" name="Freeform 99"/>
              <p:cNvSpPr>
                <a:spLocks noEditPoints="1"/>
              </p:cNvSpPr>
              <p:nvPr/>
            </p:nvSpPr>
            <p:spPr bwMode="auto">
              <a:xfrm>
                <a:off x="3248" y="3567"/>
                <a:ext cx="87" cy="41"/>
              </a:xfrm>
              <a:custGeom>
                <a:avLst/>
                <a:gdLst>
                  <a:gd name="T0" fmla="*/ 3 w 87"/>
                  <a:gd name="T1" fmla="*/ 34 h 41"/>
                  <a:gd name="T2" fmla="*/ 0 w 87"/>
                  <a:gd name="T3" fmla="*/ 32 h 41"/>
                  <a:gd name="T4" fmla="*/ 27 w 87"/>
                  <a:gd name="T5" fmla="*/ 4 h 41"/>
                  <a:gd name="T6" fmla="*/ 43 w 87"/>
                  <a:gd name="T7" fmla="*/ 5 h 41"/>
                  <a:gd name="T8" fmla="*/ 39 w 87"/>
                  <a:gd name="T9" fmla="*/ 5 h 41"/>
                  <a:gd name="T10" fmla="*/ 25 w 87"/>
                  <a:gd name="T11" fmla="*/ 6 h 41"/>
                  <a:gd name="T12" fmla="*/ 13 w 87"/>
                  <a:gd name="T13" fmla="*/ 11 h 41"/>
                  <a:gd name="T14" fmla="*/ 1 w 87"/>
                  <a:gd name="T15" fmla="*/ 26 h 41"/>
                  <a:gd name="T16" fmla="*/ 0 w 87"/>
                  <a:gd name="T17" fmla="*/ 31 h 41"/>
                  <a:gd name="T18" fmla="*/ 0 w 87"/>
                  <a:gd name="T19" fmla="*/ 25 h 41"/>
                  <a:gd name="T20" fmla="*/ 6 w 87"/>
                  <a:gd name="T21" fmla="*/ 15 h 41"/>
                  <a:gd name="T22" fmla="*/ 17 w 87"/>
                  <a:gd name="T23" fmla="*/ 6 h 41"/>
                  <a:gd name="T24" fmla="*/ 84 w 87"/>
                  <a:gd name="T25" fmla="*/ 0 h 41"/>
                  <a:gd name="T26" fmla="*/ 78 w 87"/>
                  <a:gd name="T27" fmla="*/ 9 h 41"/>
                  <a:gd name="T28" fmla="*/ 76 w 87"/>
                  <a:gd name="T29" fmla="*/ 16 h 41"/>
                  <a:gd name="T30" fmla="*/ 75 w 87"/>
                  <a:gd name="T31" fmla="*/ 18 h 41"/>
                  <a:gd name="T32" fmla="*/ 82 w 87"/>
                  <a:gd name="T33" fmla="*/ 20 h 41"/>
                  <a:gd name="T34" fmla="*/ 87 w 87"/>
                  <a:gd name="T35" fmla="*/ 22 h 41"/>
                  <a:gd name="T36" fmla="*/ 82 w 87"/>
                  <a:gd name="T37" fmla="*/ 22 h 41"/>
                  <a:gd name="T38" fmla="*/ 75 w 87"/>
                  <a:gd name="T39" fmla="*/ 25 h 41"/>
                  <a:gd name="T40" fmla="*/ 71 w 87"/>
                  <a:gd name="T41" fmla="*/ 28 h 41"/>
                  <a:gd name="T42" fmla="*/ 68 w 87"/>
                  <a:gd name="T43" fmla="*/ 33 h 41"/>
                  <a:gd name="T44" fmla="*/ 68 w 87"/>
                  <a:gd name="T45" fmla="*/ 34 h 41"/>
                  <a:gd name="T46" fmla="*/ 55 w 87"/>
                  <a:gd name="T47" fmla="*/ 41 h 41"/>
                  <a:gd name="T48" fmla="*/ 45 w 87"/>
                  <a:gd name="T49" fmla="*/ 38 h 41"/>
                  <a:gd name="T50" fmla="*/ 29 w 87"/>
                  <a:gd name="T51" fmla="*/ 36 h 41"/>
                  <a:gd name="T52" fmla="*/ 8 w 87"/>
                  <a:gd name="T53" fmla="*/ 36 h 41"/>
                  <a:gd name="T54" fmla="*/ 3 w 87"/>
                  <a:gd name="T55" fmla="*/ 34 h 41"/>
                  <a:gd name="T56" fmla="*/ 7 w 87"/>
                  <a:gd name="T57" fmla="*/ 34 h 41"/>
                  <a:gd name="T58" fmla="*/ 22 w 87"/>
                  <a:gd name="T59" fmla="*/ 34 h 41"/>
                  <a:gd name="T60" fmla="*/ 38 w 87"/>
                  <a:gd name="T61" fmla="*/ 34 h 41"/>
                  <a:gd name="T62" fmla="*/ 57 w 87"/>
                  <a:gd name="T63" fmla="*/ 39 h 41"/>
                  <a:gd name="T64" fmla="*/ 65 w 87"/>
                  <a:gd name="T65" fmla="*/ 36 h 41"/>
                  <a:gd name="T66" fmla="*/ 68 w 87"/>
                  <a:gd name="T67" fmla="*/ 27 h 41"/>
                  <a:gd name="T68" fmla="*/ 71 w 87"/>
                  <a:gd name="T69" fmla="*/ 23 h 41"/>
                  <a:gd name="T70" fmla="*/ 76 w 87"/>
                  <a:gd name="T71" fmla="*/ 11 h 41"/>
                  <a:gd name="T72" fmla="*/ 83 w 87"/>
                  <a:gd name="T73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7" h="41">
                    <a:moveTo>
                      <a:pt x="0" y="31"/>
                    </a:moveTo>
                    <a:lnTo>
                      <a:pt x="3" y="34"/>
                    </a:lnTo>
                    <a:lnTo>
                      <a:pt x="1" y="33"/>
                    </a:lnTo>
                    <a:lnTo>
                      <a:pt x="0" y="32"/>
                    </a:lnTo>
                    <a:lnTo>
                      <a:pt x="0" y="31"/>
                    </a:lnTo>
                    <a:close/>
                    <a:moveTo>
                      <a:pt x="27" y="4"/>
                    </a:moveTo>
                    <a:lnTo>
                      <a:pt x="35" y="4"/>
                    </a:lnTo>
                    <a:lnTo>
                      <a:pt x="43" y="5"/>
                    </a:lnTo>
                    <a:lnTo>
                      <a:pt x="45" y="6"/>
                    </a:lnTo>
                    <a:lnTo>
                      <a:pt x="39" y="5"/>
                    </a:lnTo>
                    <a:lnTo>
                      <a:pt x="32" y="5"/>
                    </a:lnTo>
                    <a:lnTo>
                      <a:pt x="25" y="6"/>
                    </a:lnTo>
                    <a:lnTo>
                      <a:pt x="23" y="6"/>
                    </a:lnTo>
                    <a:lnTo>
                      <a:pt x="13" y="11"/>
                    </a:lnTo>
                    <a:lnTo>
                      <a:pt x="6" y="18"/>
                    </a:lnTo>
                    <a:lnTo>
                      <a:pt x="1" y="26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2" y="18"/>
                    </a:lnTo>
                    <a:lnTo>
                      <a:pt x="6" y="15"/>
                    </a:lnTo>
                    <a:lnTo>
                      <a:pt x="7" y="12"/>
                    </a:lnTo>
                    <a:lnTo>
                      <a:pt x="17" y="6"/>
                    </a:lnTo>
                    <a:lnTo>
                      <a:pt x="27" y="4"/>
                    </a:lnTo>
                    <a:close/>
                    <a:moveTo>
                      <a:pt x="84" y="0"/>
                    </a:moveTo>
                    <a:lnTo>
                      <a:pt x="81" y="5"/>
                    </a:lnTo>
                    <a:lnTo>
                      <a:pt x="78" y="9"/>
                    </a:lnTo>
                    <a:lnTo>
                      <a:pt x="77" y="14"/>
                    </a:lnTo>
                    <a:lnTo>
                      <a:pt x="76" y="16"/>
                    </a:lnTo>
                    <a:lnTo>
                      <a:pt x="75" y="18"/>
                    </a:lnTo>
                    <a:lnTo>
                      <a:pt x="75" y="18"/>
                    </a:lnTo>
                    <a:lnTo>
                      <a:pt x="78" y="20"/>
                    </a:lnTo>
                    <a:lnTo>
                      <a:pt x="82" y="20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7" y="22"/>
                    </a:lnTo>
                    <a:lnTo>
                      <a:pt x="82" y="22"/>
                    </a:lnTo>
                    <a:lnTo>
                      <a:pt x="78" y="22"/>
                    </a:lnTo>
                    <a:lnTo>
                      <a:pt x="75" y="25"/>
                    </a:lnTo>
                    <a:lnTo>
                      <a:pt x="72" y="26"/>
                    </a:lnTo>
                    <a:lnTo>
                      <a:pt x="71" y="28"/>
                    </a:lnTo>
                    <a:lnTo>
                      <a:pt x="70" y="31"/>
                    </a:lnTo>
                    <a:lnTo>
                      <a:pt x="68" y="33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62" y="39"/>
                    </a:lnTo>
                    <a:lnTo>
                      <a:pt x="55" y="41"/>
                    </a:lnTo>
                    <a:lnTo>
                      <a:pt x="49" y="39"/>
                    </a:lnTo>
                    <a:lnTo>
                      <a:pt x="45" y="38"/>
                    </a:lnTo>
                    <a:lnTo>
                      <a:pt x="40" y="37"/>
                    </a:lnTo>
                    <a:lnTo>
                      <a:pt x="29" y="36"/>
                    </a:lnTo>
                    <a:lnTo>
                      <a:pt x="18" y="36"/>
                    </a:lnTo>
                    <a:lnTo>
                      <a:pt x="8" y="36"/>
                    </a:lnTo>
                    <a:lnTo>
                      <a:pt x="4" y="34"/>
                    </a:lnTo>
                    <a:lnTo>
                      <a:pt x="3" y="34"/>
                    </a:lnTo>
                    <a:lnTo>
                      <a:pt x="3" y="34"/>
                    </a:lnTo>
                    <a:lnTo>
                      <a:pt x="7" y="34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3" y="34"/>
                    </a:lnTo>
                    <a:lnTo>
                      <a:pt x="38" y="34"/>
                    </a:lnTo>
                    <a:lnTo>
                      <a:pt x="52" y="38"/>
                    </a:lnTo>
                    <a:lnTo>
                      <a:pt x="57" y="39"/>
                    </a:lnTo>
                    <a:lnTo>
                      <a:pt x="61" y="38"/>
                    </a:lnTo>
                    <a:lnTo>
                      <a:pt x="65" y="36"/>
                    </a:lnTo>
                    <a:lnTo>
                      <a:pt x="68" y="32"/>
                    </a:lnTo>
                    <a:lnTo>
                      <a:pt x="68" y="27"/>
                    </a:lnTo>
                    <a:lnTo>
                      <a:pt x="70" y="25"/>
                    </a:lnTo>
                    <a:lnTo>
                      <a:pt x="71" y="23"/>
                    </a:lnTo>
                    <a:lnTo>
                      <a:pt x="71" y="22"/>
                    </a:lnTo>
                    <a:lnTo>
                      <a:pt x="76" y="11"/>
                    </a:lnTo>
                    <a:lnTo>
                      <a:pt x="80" y="4"/>
                    </a:lnTo>
                    <a:lnTo>
                      <a:pt x="83" y="1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D1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0" name="Freeform 100"/>
              <p:cNvSpPr>
                <a:spLocks/>
              </p:cNvSpPr>
              <p:nvPr/>
            </p:nvSpPr>
            <p:spPr bwMode="auto">
              <a:xfrm>
                <a:off x="3293" y="3605"/>
                <a:ext cx="14" cy="28"/>
              </a:xfrm>
              <a:custGeom>
                <a:avLst/>
                <a:gdLst>
                  <a:gd name="T0" fmla="*/ 7 w 14"/>
                  <a:gd name="T1" fmla="*/ 0 h 28"/>
                  <a:gd name="T2" fmla="*/ 6 w 14"/>
                  <a:gd name="T3" fmla="*/ 6 h 28"/>
                  <a:gd name="T4" fmla="*/ 7 w 14"/>
                  <a:gd name="T5" fmla="*/ 14 h 28"/>
                  <a:gd name="T6" fmla="*/ 10 w 14"/>
                  <a:gd name="T7" fmla="*/ 21 h 28"/>
                  <a:gd name="T8" fmla="*/ 12 w 14"/>
                  <a:gd name="T9" fmla="*/ 27 h 28"/>
                  <a:gd name="T10" fmla="*/ 14 w 14"/>
                  <a:gd name="T11" fmla="*/ 28 h 28"/>
                  <a:gd name="T12" fmla="*/ 11 w 14"/>
                  <a:gd name="T13" fmla="*/ 27 h 28"/>
                  <a:gd name="T14" fmla="*/ 9 w 14"/>
                  <a:gd name="T15" fmla="*/ 25 h 28"/>
                  <a:gd name="T16" fmla="*/ 7 w 14"/>
                  <a:gd name="T17" fmla="*/ 22 h 28"/>
                  <a:gd name="T18" fmla="*/ 5 w 14"/>
                  <a:gd name="T19" fmla="*/ 25 h 28"/>
                  <a:gd name="T20" fmla="*/ 4 w 14"/>
                  <a:gd name="T21" fmla="*/ 26 h 28"/>
                  <a:gd name="T22" fmla="*/ 0 w 14"/>
                  <a:gd name="T23" fmla="*/ 28 h 28"/>
                  <a:gd name="T24" fmla="*/ 3 w 14"/>
                  <a:gd name="T25" fmla="*/ 21 h 28"/>
                  <a:gd name="T26" fmla="*/ 1 w 14"/>
                  <a:gd name="T27" fmla="*/ 12 h 28"/>
                  <a:gd name="T28" fmla="*/ 1 w 14"/>
                  <a:gd name="T29" fmla="*/ 6 h 28"/>
                  <a:gd name="T30" fmla="*/ 0 w 14"/>
                  <a:gd name="T31" fmla="*/ 4 h 28"/>
                  <a:gd name="T32" fmla="*/ 7 w 14"/>
                  <a:gd name="T3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28">
                    <a:moveTo>
                      <a:pt x="7" y="0"/>
                    </a:moveTo>
                    <a:lnTo>
                      <a:pt x="6" y="6"/>
                    </a:lnTo>
                    <a:lnTo>
                      <a:pt x="7" y="14"/>
                    </a:lnTo>
                    <a:lnTo>
                      <a:pt x="10" y="21"/>
                    </a:lnTo>
                    <a:lnTo>
                      <a:pt x="12" y="27"/>
                    </a:lnTo>
                    <a:lnTo>
                      <a:pt x="14" y="28"/>
                    </a:lnTo>
                    <a:lnTo>
                      <a:pt x="11" y="27"/>
                    </a:lnTo>
                    <a:lnTo>
                      <a:pt x="9" y="25"/>
                    </a:lnTo>
                    <a:lnTo>
                      <a:pt x="7" y="22"/>
                    </a:lnTo>
                    <a:lnTo>
                      <a:pt x="5" y="25"/>
                    </a:lnTo>
                    <a:lnTo>
                      <a:pt x="4" y="26"/>
                    </a:lnTo>
                    <a:lnTo>
                      <a:pt x="0" y="28"/>
                    </a:lnTo>
                    <a:lnTo>
                      <a:pt x="3" y="21"/>
                    </a:lnTo>
                    <a:lnTo>
                      <a:pt x="1" y="12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D1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1" name="Freeform 101"/>
              <p:cNvSpPr>
                <a:spLocks/>
              </p:cNvSpPr>
              <p:nvPr/>
            </p:nvSpPr>
            <p:spPr bwMode="auto">
              <a:xfrm>
                <a:off x="3261" y="3599"/>
                <a:ext cx="7" cy="22"/>
              </a:xfrm>
              <a:custGeom>
                <a:avLst/>
                <a:gdLst>
                  <a:gd name="T0" fmla="*/ 0 w 7"/>
                  <a:gd name="T1" fmla="*/ 0 h 22"/>
                  <a:gd name="T2" fmla="*/ 7 w 7"/>
                  <a:gd name="T3" fmla="*/ 0 h 22"/>
                  <a:gd name="T4" fmla="*/ 6 w 7"/>
                  <a:gd name="T5" fmla="*/ 9 h 22"/>
                  <a:gd name="T6" fmla="*/ 4 w 7"/>
                  <a:gd name="T7" fmla="*/ 16 h 22"/>
                  <a:gd name="T8" fmla="*/ 1 w 7"/>
                  <a:gd name="T9" fmla="*/ 21 h 22"/>
                  <a:gd name="T10" fmla="*/ 0 w 7"/>
                  <a:gd name="T11" fmla="*/ 22 h 22"/>
                  <a:gd name="T12" fmla="*/ 0 w 7"/>
                  <a:gd name="T13" fmla="*/ 12 h 22"/>
                  <a:gd name="T14" fmla="*/ 0 w 7"/>
                  <a:gd name="T15" fmla="*/ 4 h 22"/>
                  <a:gd name="T16" fmla="*/ 0 w 7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2">
                    <a:moveTo>
                      <a:pt x="0" y="0"/>
                    </a:moveTo>
                    <a:lnTo>
                      <a:pt x="7" y="0"/>
                    </a:lnTo>
                    <a:lnTo>
                      <a:pt x="6" y="9"/>
                    </a:lnTo>
                    <a:lnTo>
                      <a:pt x="4" y="16"/>
                    </a:lnTo>
                    <a:lnTo>
                      <a:pt x="1" y="21"/>
                    </a:lnTo>
                    <a:lnTo>
                      <a:pt x="0" y="22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1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2" name="Rectangle 102"/>
              <p:cNvSpPr>
                <a:spLocks noChangeArrowheads="1"/>
              </p:cNvSpPr>
              <p:nvPr/>
            </p:nvSpPr>
            <p:spPr bwMode="auto">
              <a:xfrm>
                <a:off x="3169" y="3347"/>
                <a:ext cx="124" cy="86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3" name="Freeform 103"/>
              <p:cNvSpPr>
                <a:spLocks/>
              </p:cNvSpPr>
              <p:nvPr/>
            </p:nvSpPr>
            <p:spPr bwMode="auto">
              <a:xfrm>
                <a:off x="2259" y="3403"/>
                <a:ext cx="158" cy="235"/>
              </a:xfrm>
              <a:custGeom>
                <a:avLst/>
                <a:gdLst>
                  <a:gd name="T0" fmla="*/ 63 w 158"/>
                  <a:gd name="T1" fmla="*/ 0 h 235"/>
                  <a:gd name="T2" fmla="*/ 155 w 158"/>
                  <a:gd name="T3" fmla="*/ 0 h 235"/>
                  <a:gd name="T4" fmla="*/ 153 w 158"/>
                  <a:gd name="T5" fmla="*/ 32 h 235"/>
                  <a:gd name="T6" fmla="*/ 153 w 158"/>
                  <a:gd name="T7" fmla="*/ 63 h 235"/>
                  <a:gd name="T8" fmla="*/ 155 w 158"/>
                  <a:gd name="T9" fmla="*/ 90 h 235"/>
                  <a:gd name="T10" fmla="*/ 158 w 158"/>
                  <a:gd name="T11" fmla="*/ 118 h 235"/>
                  <a:gd name="T12" fmla="*/ 156 w 158"/>
                  <a:gd name="T13" fmla="*/ 142 h 235"/>
                  <a:gd name="T14" fmla="*/ 154 w 158"/>
                  <a:gd name="T15" fmla="*/ 160 h 235"/>
                  <a:gd name="T16" fmla="*/ 149 w 158"/>
                  <a:gd name="T17" fmla="*/ 174 h 235"/>
                  <a:gd name="T18" fmla="*/ 144 w 158"/>
                  <a:gd name="T19" fmla="*/ 184 h 235"/>
                  <a:gd name="T20" fmla="*/ 138 w 158"/>
                  <a:gd name="T21" fmla="*/ 191 h 235"/>
                  <a:gd name="T22" fmla="*/ 132 w 158"/>
                  <a:gd name="T23" fmla="*/ 196 h 235"/>
                  <a:gd name="T24" fmla="*/ 126 w 158"/>
                  <a:gd name="T25" fmla="*/ 198 h 235"/>
                  <a:gd name="T26" fmla="*/ 121 w 158"/>
                  <a:gd name="T27" fmla="*/ 198 h 235"/>
                  <a:gd name="T28" fmla="*/ 118 w 158"/>
                  <a:gd name="T29" fmla="*/ 200 h 235"/>
                  <a:gd name="T30" fmla="*/ 117 w 158"/>
                  <a:gd name="T31" fmla="*/ 198 h 235"/>
                  <a:gd name="T32" fmla="*/ 116 w 158"/>
                  <a:gd name="T33" fmla="*/ 201 h 235"/>
                  <a:gd name="T34" fmla="*/ 115 w 158"/>
                  <a:gd name="T35" fmla="*/ 205 h 235"/>
                  <a:gd name="T36" fmla="*/ 111 w 158"/>
                  <a:gd name="T37" fmla="*/ 210 h 235"/>
                  <a:gd name="T38" fmla="*/ 106 w 158"/>
                  <a:gd name="T39" fmla="*/ 214 h 235"/>
                  <a:gd name="T40" fmla="*/ 99 w 158"/>
                  <a:gd name="T41" fmla="*/ 217 h 235"/>
                  <a:gd name="T42" fmla="*/ 90 w 158"/>
                  <a:gd name="T43" fmla="*/ 218 h 235"/>
                  <a:gd name="T44" fmla="*/ 79 w 158"/>
                  <a:gd name="T45" fmla="*/ 214 h 235"/>
                  <a:gd name="T46" fmla="*/ 78 w 158"/>
                  <a:gd name="T47" fmla="*/ 217 h 235"/>
                  <a:gd name="T48" fmla="*/ 75 w 158"/>
                  <a:gd name="T49" fmla="*/ 222 h 235"/>
                  <a:gd name="T50" fmla="*/ 72 w 158"/>
                  <a:gd name="T51" fmla="*/ 227 h 235"/>
                  <a:gd name="T52" fmla="*/ 65 w 158"/>
                  <a:gd name="T53" fmla="*/ 230 h 235"/>
                  <a:gd name="T54" fmla="*/ 59 w 158"/>
                  <a:gd name="T55" fmla="*/ 233 h 235"/>
                  <a:gd name="T56" fmla="*/ 51 w 158"/>
                  <a:gd name="T57" fmla="*/ 230 h 235"/>
                  <a:gd name="T58" fmla="*/ 40 w 158"/>
                  <a:gd name="T59" fmla="*/ 222 h 235"/>
                  <a:gd name="T60" fmla="*/ 40 w 158"/>
                  <a:gd name="T61" fmla="*/ 223 h 235"/>
                  <a:gd name="T62" fmla="*/ 37 w 158"/>
                  <a:gd name="T63" fmla="*/ 227 h 235"/>
                  <a:gd name="T64" fmla="*/ 33 w 158"/>
                  <a:gd name="T65" fmla="*/ 230 h 235"/>
                  <a:gd name="T66" fmla="*/ 30 w 158"/>
                  <a:gd name="T67" fmla="*/ 234 h 235"/>
                  <a:gd name="T68" fmla="*/ 24 w 158"/>
                  <a:gd name="T69" fmla="*/ 235 h 235"/>
                  <a:gd name="T70" fmla="*/ 17 w 158"/>
                  <a:gd name="T71" fmla="*/ 234 h 235"/>
                  <a:gd name="T72" fmla="*/ 10 w 158"/>
                  <a:gd name="T73" fmla="*/ 227 h 235"/>
                  <a:gd name="T74" fmla="*/ 1 w 158"/>
                  <a:gd name="T75" fmla="*/ 214 h 235"/>
                  <a:gd name="T76" fmla="*/ 0 w 158"/>
                  <a:gd name="T77" fmla="*/ 212 h 235"/>
                  <a:gd name="T78" fmla="*/ 0 w 158"/>
                  <a:gd name="T79" fmla="*/ 203 h 235"/>
                  <a:gd name="T80" fmla="*/ 0 w 158"/>
                  <a:gd name="T81" fmla="*/ 194 h 235"/>
                  <a:gd name="T82" fmla="*/ 5 w 158"/>
                  <a:gd name="T83" fmla="*/ 182 h 235"/>
                  <a:gd name="T84" fmla="*/ 8 w 158"/>
                  <a:gd name="T85" fmla="*/ 158 h 235"/>
                  <a:gd name="T86" fmla="*/ 6 w 158"/>
                  <a:gd name="T87" fmla="*/ 155 h 235"/>
                  <a:gd name="T88" fmla="*/ 5 w 158"/>
                  <a:gd name="T89" fmla="*/ 152 h 235"/>
                  <a:gd name="T90" fmla="*/ 3 w 158"/>
                  <a:gd name="T91" fmla="*/ 144 h 235"/>
                  <a:gd name="T92" fmla="*/ 3 w 158"/>
                  <a:gd name="T93" fmla="*/ 136 h 235"/>
                  <a:gd name="T94" fmla="*/ 5 w 158"/>
                  <a:gd name="T95" fmla="*/ 125 h 235"/>
                  <a:gd name="T96" fmla="*/ 12 w 158"/>
                  <a:gd name="T97" fmla="*/ 111 h 235"/>
                  <a:gd name="T98" fmla="*/ 27 w 158"/>
                  <a:gd name="T99" fmla="*/ 96 h 235"/>
                  <a:gd name="T100" fmla="*/ 28 w 158"/>
                  <a:gd name="T101" fmla="*/ 95 h 235"/>
                  <a:gd name="T102" fmla="*/ 33 w 158"/>
                  <a:gd name="T103" fmla="*/ 89 h 235"/>
                  <a:gd name="T104" fmla="*/ 40 w 158"/>
                  <a:gd name="T105" fmla="*/ 82 h 235"/>
                  <a:gd name="T106" fmla="*/ 47 w 158"/>
                  <a:gd name="T107" fmla="*/ 73 h 235"/>
                  <a:gd name="T108" fmla="*/ 53 w 158"/>
                  <a:gd name="T109" fmla="*/ 64 h 235"/>
                  <a:gd name="T110" fmla="*/ 59 w 158"/>
                  <a:gd name="T111" fmla="*/ 58 h 235"/>
                  <a:gd name="T112" fmla="*/ 59 w 158"/>
                  <a:gd name="T113" fmla="*/ 54 h 235"/>
                  <a:gd name="T114" fmla="*/ 59 w 158"/>
                  <a:gd name="T115" fmla="*/ 43 h 235"/>
                  <a:gd name="T116" fmla="*/ 60 w 158"/>
                  <a:gd name="T117" fmla="*/ 26 h 235"/>
                  <a:gd name="T118" fmla="*/ 63 w 158"/>
                  <a:gd name="T119" fmla="*/ 4 h 235"/>
                  <a:gd name="T120" fmla="*/ 63 w 158"/>
                  <a:gd name="T12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8" h="235">
                    <a:moveTo>
                      <a:pt x="63" y="0"/>
                    </a:moveTo>
                    <a:lnTo>
                      <a:pt x="155" y="0"/>
                    </a:lnTo>
                    <a:lnTo>
                      <a:pt x="153" y="32"/>
                    </a:lnTo>
                    <a:lnTo>
                      <a:pt x="153" y="63"/>
                    </a:lnTo>
                    <a:lnTo>
                      <a:pt x="155" y="90"/>
                    </a:lnTo>
                    <a:lnTo>
                      <a:pt x="158" y="118"/>
                    </a:lnTo>
                    <a:lnTo>
                      <a:pt x="156" y="142"/>
                    </a:lnTo>
                    <a:lnTo>
                      <a:pt x="154" y="160"/>
                    </a:lnTo>
                    <a:lnTo>
                      <a:pt x="149" y="174"/>
                    </a:lnTo>
                    <a:lnTo>
                      <a:pt x="144" y="184"/>
                    </a:lnTo>
                    <a:lnTo>
                      <a:pt x="138" y="191"/>
                    </a:lnTo>
                    <a:lnTo>
                      <a:pt x="132" y="196"/>
                    </a:lnTo>
                    <a:lnTo>
                      <a:pt x="126" y="198"/>
                    </a:lnTo>
                    <a:lnTo>
                      <a:pt x="121" y="198"/>
                    </a:lnTo>
                    <a:lnTo>
                      <a:pt x="118" y="200"/>
                    </a:lnTo>
                    <a:lnTo>
                      <a:pt x="117" y="198"/>
                    </a:lnTo>
                    <a:lnTo>
                      <a:pt x="116" y="201"/>
                    </a:lnTo>
                    <a:lnTo>
                      <a:pt x="115" y="205"/>
                    </a:lnTo>
                    <a:lnTo>
                      <a:pt x="111" y="210"/>
                    </a:lnTo>
                    <a:lnTo>
                      <a:pt x="106" y="214"/>
                    </a:lnTo>
                    <a:lnTo>
                      <a:pt x="99" y="217"/>
                    </a:lnTo>
                    <a:lnTo>
                      <a:pt x="90" y="218"/>
                    </a:lnTo>
                    <a:lnTo>
                      <a:pt x="79" y="214"/>
                    </a:lnTo>
                    <a:lnTo>
                      <a:pt x="78" y="217"/>
                    </a:lnTo>
                    <a:lnTo>
                      <a:pt x="75" y="222"/>
                    </a:lnTo>
                    <a:lnTo>
                      <a:pt x="72" y="227"/>
                    </a:lnTo>
                    <a:lnTo>
                      <a:pt x="65" y="230"/>
                    </a:lnTo>
                    <a:lnTo>
                      <a:pt x="59" y="233"/>
                    </a:lnTo>
                    <a:lnTo>
                      <a:pt x="51" y="230"/>
                    </a:lnTo>
                    <a:lnTo>
                      <a:pt x="40" y="222"/>
                    </a:lnTo>
                    <a:lnTo>
                      <a:pt x="40" y="223"/>
                    </a:lnTo>
                    <a:lnTo>
                      <a:pt x="37" y="227"/>
                    </a:lnTo>
                    <a:lnTo>
                      <a:pt x="33" y="230"/>
                    </a:lnTo>
                    <a:lnTo>
                      <a:pt x="30" y="234"/>
                    </a:lnTo>
                    <a:lnTo>
                      <a:pt x="24" y="235"/>
                    </a:lnTo>
                    <a:lnTo>
                      <a:pt x="17" y="234"/>
                    </a:lnTo>
                    <a:lnTo>
                      <a:pt x="10" y="227"/>
                    </a:lnTo>
                    <a:lnTo>
                      <a:pt x="1" y="214"/>
                    </a:lnTo>
                    <a:lnTo>
                      <a:pt x="0" y="212"/>
                    </a:lnTo>
                    <a:lnTo>
                      <a:pt x="0" y="203"/>
                    </a:lnTo>
                    <a:lnTo>
                      <a:pt x="0" y="194"/>
                    </a:lnTo>
                    <a:lnTo>
                      <a:pt x="5" y="182"/>
                    </a:lnTo>
                    <a:lnTo>
                      <a:pt x="8" y="158"/>
                    </a:lnTo>
                    <a:lnTo>
                      <a:pt x="6" y="155"/>
                    </a:lnTo>
                    <a:lnTo>
                      <a:pt x="5" y="152"/>
                    </a:lnTo>
                    <a:lnTo>
                      <a:pt x="3" y="144"/>
                    </a:lnTo>
                    <a:lnTo>
                      <a:pt x="3" y="136"/>
                    </a:lnTo>
                    <a:lnTo>
                      <a:pt x="5" y="125"/>
                    </a:lnTo>
                    <a:lnTo>
                      <a:pt x="12" y="111"/>
                    </a:lnTo>
                    <a:lnTo>
                      <a:pt x="27" y="96"/>
                    </a:lnTo>
                    <a:lnTo>
                      <a:pt x="28" y="95"/>
                    </a:lnTo>
                    <a:lnTo>
                      <a:pt x="33" y="89"/>
                    </a:lnTo>
                    <a:lnTo>
                      <a:pt x="40" y="82"/>
                    </a:lnTo>
                    <a:lnTo>
                      <a:pt x="47" y="73"/>
                    </a:lnTo>
                    <a:lnTo>
                      <a:pt x="53" y="64"/>
                    </a:lnTo>
                    <a:lnTo>
                      <a:pt x="59" y="58"/>
                    </a:lnTo>
                    <a:lnTo>
                      <a:pt x="59" y="54"/>
                    </a:lnTo>
                    <a:lnTo>
                      <a:pt x="59" y="43"/>
                    </a:lnTo>
                    <a:lnTo>
                      <a:pt x="60" y="26"/>
                    </a:lnTo>
                    <a:lnTo>
                      <a:pt x="63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4" name="Freeform 104"/>
              <p:cNvSpPr>
                <a:spLocks/>
              </p:cNvSpPr>
              <p:nvPr/>
            </p:nvSpPr>
            <p:spPr bwMode="auto">
              <a:xfrm>
                <a:off x="2290" y="3499"/>
                <a:ext cx="118" cy="106"/>
              </a:xfrm>
              <a:custGeom>
                <a:avLst/>
                <a:gdLst>
                  <a:gd name="T0" fmla="*/ 75 w 118"/>
                  <a:gd name="T1" fmla="*/ 9 h 106"/>
                  <a:gd name="T2" fmla="*/ 77 w 118"/>
                  <a:gd name="T3" fmla="*/ 21 h 106"/>
                  <a:gd name="T4" fmla="*/ 84 w 118"/>
                  <a:gd name="T5" fmla="*/ 13 h 106"/>
                  <a:gd name="T6" fmla="*/ 89 w 118"/>
                  <a:gd name="T7" fmla="*/ 10 h 106"/>
                  <a:gd name="T8" fmla="*/ 84 w 118"/>
                  <a:gd name="T9" fmla="*/ 27 h 106"/>
                  <a:gd name="T10" fmla="*/ 76 w 118"/>
                  <a:gd name="T11" fmla="*/ 30 h 106"/>
                  <a:gd name="T12" fmla="*/ 74 w 118"/>
                  <a:gd name="T13" fmla="*/ 35 h 106"/>
                  <a:gd name="T14" fmla="*/ 73 w 118"/>
                  <a:gd name="T15" fmla="*/ 42 h 106"/>
                  <a:gd name="T16" fmla="*/ 80 w 118"/>
                  <a:gd name="T17" fmla="*/ 46 h 106"/>
                  <a:gd name="T18" fmla="*/ 100 w 118"/>
                  <a:gd name="T19" fmla="*/ 45 h 106"/>
                  <a:gd name="T20" fmla="*/ 113 w 118"/>
                  <a:gd name="T21" fmla="*/ 41 h 106"/>
                  <a:gd name="T22" fmla="*/ 105 w 118"/>
                  <a:gd name="T23" fmla="*/ 58 h 106"/>
                  <a:gd name="T24" fmla="*/ 111 w 118"/>
                  <a:gd name="T25" fmla="*/ 67 h 106"/>
                  <a:gd name="T26" fmla="*/ 114 w 118"/>
                  <a:gd name="T27" fmla="*/ 70 h 106"/>
                  <a:gd name="T28" fmla="*/ 96 w 118"/>
                  <a:gd name="T29" fmla="*/ 68 h 106"/>
                  <a:gd name="T30" fmla="*/ 96 w 118"/>
                  <a:gd name="T31" fmla="*/ 62 h 106"/>
                  <a:gd name="T32" fmla="*/ 95 w 118"/>
                  <a:gd name="T33" fmla="*/ 54 h 106"/>
                  <a:gd name="T34" fmla="*/ 86 w 118"/>
                  <a:gd name="T35" fmla="*/ 50 h 106"/>
                  <a:gd name="T36" fmla="*/ 75 w 118"/>
                  <a:gd name="T37" fmla="*/ 50 h 106"/>
                  <a:gd name="T38" fmla="*/ 68 w 118"/>
                  <a:gd name="T39" fmla="*/ 61 h 106"/>
                  <a:gd name="T40" fmla="*/ 74 w 118"/>
                  <a:gd name="T41" fmla="*/ 86 h 106"/>
                  <a:gd name="T42" fmla="*/ 92 w 118"/>
                  <a:gd name="T43" fmla="*/ 106 h 106"/>
                  <a:gd name="T44" fmla="*/ 80 w 118"/>
                  <a:gd name="T45" fmla="*/ 101 h 106"/>
                  <a:gd name="T46" fmla="*/ 65 w 118"/>
                  <a:gd name="T47" fmla="*/ 75 h 106"/>
                  <a:gd name="T48" fmla="*/ 63 w 118"/>
                  <a:gd name="T49" fmla="*/ 59 h 106"/>
                  <a:gd name="T50" fmla="*/ 60 w 118"/>
                  <a:gd name="T51" fmla="*/ 54 h 106"/>
                  <a:gd name="T52" fmla="*/ 55 w 118"/>
                  <a:gd name="T53" fmla="*/ 51 h 106"/>
                  <a:gd name="T54" fmla="*/ 48 w 118"/>
                  <a:gd name="T55" fmla="*/ 56 h 106"/>
                  <a:gd name="T56" fmla="*/ 43 w 118"/>
                  <a:gd name="T57" fmla="*/ 62 h 106"/>
                  <a:gd name="T58" fmla="*/ 45 w 118"/>
                  <a:gd name="T59" fmla="*/ 75 h 106"/>
                  <a:gd name="T60" fmla="*/ 41 w 118"/>
                  <a:gd name="T61" fmla="*/ 74 h 106"/>
                  <a:gd name="T62" fmla="*/ 33 w 118"/>
                  <a:gd name="T63" fmla="*/ 59 h 106"/>
                  <a:gd name="T64" fmla="*/ 18 w 118"/>
                  <a:gd name="T65" fmla="*/ 64 h 106"/>
                  <a:gd name="T66" fmla="*/ 18 w 118"/>
                  <a:gd name="T67" fmla="*/ 66 h 106"/>
                  <a:gd name="T68" fmla="*/ 20 w 118"/>
                  <a:gd name="T69" fmla="*/ 70 h 106"/>
                  <a:gd name="T70" fmla="*/ 20 w 118"/>
                  <a:gd name="T71" fmla="*/ 74 h 106"/>
                  <a:gd name="T72" fmla="*/ 12 w 118"/>
                  <a:gd name="T73" fmla="*/ 77 h 106"/>
                  <a:gd name="T74" fmla="*/ 6 w 118"/>
                  <a:gd name="T75" fmla="*/ 83 h 106"/>
                  <a:gd name="T76" fmla="*/ 5 w 118"/>
                  <a:gd name="T77" fmla="*/ 85 h 106"/>
                  <a:gd name="T78" fmla="*/ 7 w 118"/>
                  <a:gd name="T79" fmla="*/ 77 h 106"/>
                  <a:gd name="T80" fmla="*/ 12 w 118"/>
                  <a:gd name="T81" fmla="*/ 70 h 106"/>
                  <a:gd name="T82" fmla="*/ 9 w 118"/>
                  <a:gd name="T83" fmla="*/ 72 h 106"/>
                  <a:gd name="T84" fmla="*/ 4 w 118"/>
                  <a:gd name="T85" fmla="*/ 75 h 106"/>
                  <a:gd name="T86" fmla="*/ 2 w 118"/>
                  <a:gd name="T87" fmla="*/ 84 h 106"/>
                  <a:gd name="T88" fmla="*/ 1 w 118"/>
                  <a:gd name="T89" fmla="*/ 78 h 106"/>
                  <a:gd name="T90" fmla="*/ 4 w 118"/>
                  <a:gd name="T91" fmla="*/ 70 h 106"/>
                  <a:gd name="T92" fmla="*/ 12 w 118"/>
                  <a:gd name="T93" fmla="*/ 64 h 106"/>
                  <a:gd name="T94" fmla="*/ 10 w 118"/>
                  <a:gd name="T95" fmla="*/ 63 h 106"/>
                  <a:gd name="T96" fmla="*/ 4 w 118"/>
                  <a:gd name="T97" fmla="*/ 63 h 106"/>
                  <a:gd name="T98" fmla="*/ 1 w 118"/>
                  <a:gd name="T99" fmla="*/ 63 h 106"/>
                  <a:gd name="T100" fmla="*/ 9 w 118"/>
                  <a:gd name="T101" fmla="*/ 58 h 106"/>
                  <a:gd name="T102" fmla="*/ 10 w 118"/>
                  <a:gd name="T103" fmla="*/ 46 h 106"/>
                  <a:gd name="T104" fmla="*/ 9 w 118"/>
                  <a:gd name="T105" fmla="*/ 42 h 106"/>
                  <a:gd name="T106" fmla="*/ 21 w 118"/>
                  <a:gd name="T107" fmla="*/ 57 h 106"/>
                  <a:gd name="T108" fmla="*/ 45 w 118"/>
                  <a:gd name="T109" fmla="*/ 41 h 106"/>
                  <a:gd name="T110" fmla="*/ 57 w 118"/>
                  <a:gd name="T111" fmla="*/ 24 h 106"/>
                  <a:gd name="T112" fmla="*/ 57 w 118"/>
                  <a:gd name="T113" fmla="*/ 32 h 106"/>
                  <a:gd name="T114" fmla="*/ 54 w 118"/>
                  <a:gd name="T115" fmla="*/ 40 h 106"/>
                  <a:gd name="T116" fmla="*/ 65 w 118"/>
                  <a:gd name="T117" fmla="*/ 29 h 106"/>
                  <a:gd name="T118" fmla="*/ 73 w 118"/>
                  <a:gd name="T11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106">
                    <a:moveTo>
                      <a:pt x="73" y="0"/>
                    </a:moveTo>
                    <a:lnTo>
                      <a:pt x="74" y="3"/>
                    </a:lnTo>
                    <a:lnTo>
                      <a:pt x="75" y="9"/>
                    </a:lnTo>
                    <a:lnTo>
                      <a:pt x="76" y="16"/>
                    </a:lnTo>
                    <a:lnTo>
                      <a:pt x="76" y="24"/>
                    </a:lnTo>
                    <a:lnTo>
                      <a:pt x="77" y="21"/>
                    </a:lnTo>
                    <a:lnTo>
                      <a:pt x="80" y="19"/>
                    </a:lnTo>
                    <a:lnTo>
                      <a:pt x="81" y="16"/>
                    </a:lnTo>
                    <a:lnTo>
                      <a:pt x="84" y="13"/>
                    </a:lnTo>
                    <a:lnTo>
                      <a:pt x="86" y="11"/>
                    </a:lnTo>
                    <a:lnTo>
                      <a:pt x="87" y="10"/>
                    </a:lnTo>
                    <a:lnTo>
                      <a:pt x="89" y="10"/>
                    </a:lnTo>
                    <a:lnTo>
                      <a:pt x="89" y="14"/>
                    </a:lnTo>
                    <a:lnTo>
                      <a:pt x="86" y="20"/>
                    </a:lnTo>
                    <a:lnTo>
                      <a:pt x="84" y="27"/>
                    </a:lnTo>
                    <a:lnTo>
                      <a:pt x="82" y="32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5" y="31"/>
                    </a:lnTo>
                    <a:lnTo>
                      <a:pt x="75" y="34"/>
                    </a:lnTo>
                    <a:lnTo>
                      <a:pt x="74" y="35"/>
                    </a:lnTo>
                    <a:lnTo>
                      <a:pt x="73" y="37"/>
                    </a:lnTo>
                    <a:lnTo>
                      <a:pt x="73" y="40"/>
                    </a:lnTo>
                    <a:lnTo>
                      <a:pt x="73" y="42"/>
                    </a:lnTo>
                    <a:lnTo>
                      <a:pt x="74" y="43"/>
                    </a:lnTo>
                    <a:lnTo>
                      <a:pt x="76" y="45"/>
                    </a:lnTo>
                    <a:lnTo>
                      <a:pt x="80" y="46"/>
                    </a:lnTo>
                    <a:lnTo>
                      <a:pt x="82" y="46"/>
                    </a:lnTo>
                    <a:lnTo>
                      <a:pt x="90" y="45"/>
                    </a:lnTo>
                    <a:lnTo>
                      <a:pt x="100" y="45"/>
                    </a:lnTo>
                    <a:lnTo>
                      <a:pt x="108" y="42"/>
                    </a:lnTo>
                    <a:lnTo>
                      <a:pt x="114" y="40"/>
                    </a:lnTo>
                    <a:lnTo>
                      <a:pt x="113" y="41"/>
                    </a:lnTo>
                    <a:lnTo>
                      <a:pt x="109" y="46"/>
                    </a:lnTo>
                    <a:lnTo>
                      <a:pt x="106" y="52"/>
                    </a:lnTo>
                    <a:lnTo>
                      <a:pt x="105" y="58"/>
                    </a:lnTo>
                    <a:lnTo>
                      <a:pt x="108" y="64"/>
                    </a:lnTo>
                    <a:lnTo>
                      <a:pt x="108" y="66"/>
                    </a:lnTo>
                    <a:lnTo>
                      <a:pt x="111" y="67"/>
                    </a:lnTo>
                    <a:lnTo>
                      <a:pt x="113" y="69"/>
                    </a:lnTo>
                    <a:lnTo>
                      <a:pt x="118" y="72"/>
                    </a:lnTo>
                    <a:lnTo>
                      <a:pt x="114" y="70"/>
                    </a:lnTo>
                    <a:lnTo>
                      <a:pt x="106" y="70"/>
                    </a:lnTo>
                    <a:lnTo>
                      <a:pt x="96" y="68"/>
                    </a:lnTo>
                    <a:lnTo>
                      <a:pt x="96" y="68"/>
                    </a:lnTo>
                    <a:lnTo>
                      <a:pt x="96" y="67"/>
                    </a:lnTo>
                    <a:lnTo>
                      <a:pt x="96" y="64"/>
                    </a:lnTo>
                    <a:lnTo>
                      <a:pt x="96" y="62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5" y="54"/>
                    </a:lnTo>
                    <a:lnTo>
                      <a:pt x="92" y="52"/>
                    </a:lnTo>
                    <a:lnTo>
                      <a:pt x="90" y="51"/>
                    </a:lnTo>
                    <a:lnTo>
                      <a:pt x="86" y="50"/>
                    </a:lnTo>
                    <a:lnTo>
                      <a:pt x="82" y="48"/>
                    </a:lnTo>
                    <a:lnTo>
                      <a:pt x="76" y="48"/>
                    </a:lnTo>
                    <a:lnTo>
                      <a:pt x="75" y="50"/>
                    </a:lnTo>
                    <a:lnTo>
                      <a:pt x="73" y="51"/>
                    </a:lnTo>
                    <a:lnTo>
                      <a:pt x="70" y="54"/>
                    </a:lnTo>
                    <a:lnTo>
                      <a:pt x="68" y="61"/>
                    </a:lnTo>
                    <a:lnTo>
                      <a:pt x="69" y="70"/>
                    </a:lnTo>
                    <a:lnTo>
                      <a:pt x="73" y="84"/>
                    </a:lnTo>
                    <a:lnTo>
                      <a:pt x="74" y="86"/>
                    </a:lnTo>
                    <a:lnTo>
                      <a:pt x="77" y="93"/>
                    </a:lnTo>
                    <a:lnTo>
                      <a:pt x="84" y="100"/>
                    </a:lnTo>
                    <a:lnTo>
                      <a:pt x="92" y="106"/>
                    </a:lnTo>
                    <a:lnTo>
                      <a:pt x="86" y="106"/>
                    </a:lnTo>
                    <a:lnTo>
                      <a:pt x="84" y="105"/>
                    </a:lnTo>
                    <a:lnTo>
                      <a:pt x="80" y="101"/>
                    </a:lnTo>
                    <a:lnTo>
                      <a:pt x="75" y="96"/>
                    </a:lnTo>
                    <a:lnTo>
                      <a:pt x="69" y="88"/>
                    </a:lnTo>
                    <a:lnTo>
                      <a:pt x="65" y="75"/>
                    </a:lnTo>
                    <a:lnTo>
                      <a:pt x="64" y="62"/>
                    </a:lnTo>
                    <a:lnTo>
                      <a:pt x="63" y="61"/>
                    </a:lnTo>
                    <a:lnTo>
                      <a:pt x="63" y="59"/>
                    </a:lnTo>
                    <a:lnTo>
                      <a:pt x="63" y="58"/>
                    </a:lnTo>
                    <a:lnTo>
                      <a:pt x="61" y="57"/>
                    </a:lnTo>
                    <a:lnTo>
                      <a:pt x="60" y="54"/>
                    </a:lnTo>
                    <a:lnTo>
                      <a:pt x="59" y="53"/>
                    </a:lnTo>
                    <a:lnTo>
                      <a:pt x="58" y="51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50" y="52"/>
                    </a:lnTo>
                    <a:lnTo>
                      <a:pt x="48" y="56"/>
                    </a:lnTo>
                    <a:lnTo>
                      <a:pt x="47" y="56"/>
                    </a:lnTo>
                    <a:lnTo>
                      <a:pt x="44" y="57"/>
                    </a:lnTo>
                    <a:lnTo>
                      <a:pt x="43" y="62"/>
                    </a:lnTo>
                    <a:lnTo>
                      <a:pt x="44" y="68"/>
                    </a:lnTo>
                    <a:lnTo>
                      <a:pt x="48" y="78"/>
                    </a:lnTo>
                    <a:lnTo>
                      <a:pt x="45" y="75"/>
                    </a:lnTo>
                    <a:lnTo>
                      <a:pt x="44" y="74"/>
                    </a:lnTo>
                    <a:lnTo>
                      <a:pt x="43" y="74"/>
                    </a:lnTo>
                    <a:lnTo>
                      <a:pt x="41" y="74"/>
                    </a:lnTo>
                    <a:lnTo>
                      <a:pt x="39" y="70"/>
                    </a:lnTo>
                    <a:lnTo>
                      <a:pt x="37" y="64"/>
                    </a:lnTo>
                    <a:lnTo>
                      <a:pt x="33" y="59"/>
                    </a:lnTo>
                    <a:lnTo>
                      <a:pt x="29" y="57"/>
                    </a:lnTo>
                    <a:lnTo>
                      <a:pt x="25" y="58"/>
                    </a:lnTo>
                    <a:lnTo>
                      <a:pt x="18" y="64"/>
                    </a:lnTo>
                    <a:lnTo>
                      <a:pt x="18" y="64"/>
                    </a:lnTo>
                    <a:lnTo>
                      <a:pt x="18" y="64"/>
                    </a:lnTo>
                    <a:lnTo>
                      <a:pt x="18" y="66"/>
                    </a:lnTo>
                    <a:lnTo>
                      <a:pt x="18" y="67"/>
                    </a:lnTo>
                    <a:lnTo>
                      <a:pt x="18" y="68"/>
                    </a:lnTo>
                    <a:lnTo>
                      <a:pt x="20" y="70"/>
                    </a:lnTo>
                    <a:lnTo>
                      <a:pt x="22" y="74"/>
                    </a:lnTo>
                    <a:lnTo>
                      <a:pt x="21" y="74"/>
                    </a:lnTo>
                    <a:lnTo>
                      <a:pt x="20" y="74"/>
                    </a:lnTo>
                    <a:lnTo>
                      <a:pt x="17" y="74"/>
                    </a:lnTo>
                    <a:lnTo>
                      <a:pt x="15" y="75"/>
                    </a:lnTo>
                    <a:lnTo>
                      <a:pt x="12" y="77"/>
                    </a:lnTo>
                    <a:lnTo>
                      <a:pt x="10" y="78"/>
                    </a:lnTo>
                    <a:lnTo>
                      <a:pt x="7" y="80"/>
                    </a:lnTo>
                    <a:lnTo>
                      <a:pt x="6" y="83"/>
                    </a:lnTo>
                    <a:lnTo>
                      <a:pt x="6" y="86"/>
                    </a:lnTo>
                    <a:lnTo>
                      <a:pt x="6" y="86"/>
                    </a:lnTo>
                    <a:lnTo>
                      <a:pt x="5" y="85"/>
                    </a:lnTo>
                    <a:lnTo>
                      <a:pt x="5" y="83"/>
                    </a:lnTo>
                    <a:lnTo>
                      <a:pt x="6" y="80"/>
                    </a:lnTo>
                    <a:lnTo>
                      <a:pt x="7" y="77"/>
                    </a:lnTo>
                    <a:lnTo>
                      <a:pt x="9" y="74"/>
                    </a:lnTo>
                    <a:lnTo>
                      <a:pt x="12" y="72"/>
                    </a:lnTo>
                    <a:lnTo>
                      <a:pt x="12" y="70"/>
                    </a:lnTo>
                    <a:lnTo>
                      <a:pt x="11" y="70"/>
                    </a:lnTo>
                    <a:lnTo>
                      <a:pt x="10" y="70"/>
                    </a:lnTo>
                    <a:lnTo>
                      <a:pt x="9" y="72"/>
                    </a:lnTo>
                    <a:lnTo>
                      <a:pt x="6" y="72"/>
                    </a:lnTo>
                    <a:lnTo>
                      <a:pt x="5" y="73"/>
                    </a:lnTo>
                    <a:lnTo>
                      <a:pt x="4" y="75"/>
                    </a:lnTo>
                    <a:lnTo>
                      <a:pt x="2" y="79"/>
                    </a:lnTo>
                    <a:lnTo>
                      <a:pt x="2" y="84"/>
                    </a:lnTo>
                    <a:lnTo>
                      <a:pt x="2" y="84"/>
                    </a:lnTo>
                    <a:lnTo>
                      <a:pt x="2" y="83"/>
                    </a:lnTo>
                    <a:lnTo>
                      <a:pt x="1" y="80"/>
                    </a:lnTo>
                    <a:lnTo>
                      <a:pt x="1" y="78"/>
                    </a:lnTo>
                    <a:lnTo>
                      <a:pt x="1" y="75"/>
                    </a:lnTo>
                    <a:lnTo>
                      <a:pt x="2" y="73"/>
                    </a:lnTo>
                    <a:lnTo>
                      <a:pt x="4" y="70"/>
                    </a:lnTo>
                    <a:lnTo>
                      <a:pt x="5" y="68"/>
                    </a:lnTo>
                    <a:lnTo>
                      <a:pt x="9" y="66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1" y="63"/>
                    </a:lnTo>
                    <a:lnTo>
                      <a:pt x="10" y="63"/>
                    </a:lnTo>
                    <a:lnTo>
                      <a:pt x="9" y="62"/>
                    </a:lnTo>
                    <a:lnTo>
                      <a:pt x="6" y="62"/>
                    </a:lnTo>
                    <a:lnTo>
                      <a:pt x="4" y="63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" y="63"/>
                    </a:lnTo>
                    <a:lnTo>
                      <a:pt x="4" y="62"/>
                    </a:lnTo>
                    <a:lnTo>
                      <a:pt x="6" y="59"/>
                    </a:lnTo>
                    <a:lnTo>
                      <a:pt x="9" y="58"/>
                    </a:lnTo>
                    <a:lnTo>
                      <a:pt x="12" y="58"/>
                    </a:lnTo>
                    <a:lnTo>
                      <a:pt x="12" y="54"/>
                    </a:lnTo>
                    <a:lnTo>
                      <a:pt x="10" y="46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9" y="42"/>
                    </a:lnTo>
                    <a:lnTo>
                      <a:pt x="13" y="50"/>
                    </a:lnTo>
                    <a:lnTo>
                      <a:pt x="18" y="58"/>
                    </a:lnTo>
                    <a:lnTo>
                      <a:pt x="21" y="57"/>
                    </a:lnTo>
                    <a:lnTo>
                      <a:pt x="28" y="53"/>
                    </a:lnTo>
                    <a:lnTo>
                      <a:pt x="37" y="48"/>
                    </a:lnTo>
                    <a:lnTo>
                      <a:pt x="45" y="41"/>
                    </a:lnTo>
                    <a:lnTo>
                      <a:pt x="53" y="32"/>
                    </a:lnTo>
                    <a:lnTo>
                      <a:pt x="57" y="24"/>
                    </a:lnTo>
                    <a:lnTo>
                      <a:pt x="57" y="24"/>
                    </a:lnTo>
                    <a:lnTo>
                      <a:pt x="57" y="26"/>
                    </a:lnTo>
                    <a:lnTo>
                      <a:pt x="57" y="30"/>
                    </a:lnTo>
                    <a:lnTo>
                      <a:pt x="57" y="32"/>
                    </a:lnTo>
                    <a:lnTo>
                      <a:pt x="55" y="36"/>
                    </a:lnTo>
                    <a:lnTo>
                      <a:pt x="55" y="38"/>
                    </a:lnTo>
                    <a:lnTo>
                      <a:pt x="54" y="40"/>
                    </a:lnTo>
                    <a:lnTo>
                      <a:pt x="55" y="37"/>
                    </a:lnTo>
                    <a:lnTo>
                      <a:pt x="60" y="34"/>
                    </a:lnTo>
                    <a:lnTo>
                      <a:pt x="65" y="29"/>
                    </a:lnTo>
                    <a:lnTo>
                      <a:pt x="71" y="21"/>
                    </a:lnTo>
                    <a:lnTo>
                      <a:pt x="74" y="11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5" name="Freeform 105"/>
              <p:cNvSpPr>
                <a:spLocks noEditPoints="1"/>
              </p:cNvSpPr>
              <p:nvPr/>
            </p:nvSpPr>
            <p:spPr bwMode="auto">
              <a:xfrm>
                <a:off x="2264" y="3567"/>
                <a:ext cx="87" cy="41"/>
              </a:xfrm>
              <a:custGeom>
                <a:avLst/>
                <a:gdLst>
                  <a:gd name="T0" fmla="*/ 87 w 87"/>
                  <a:gd name="T1" fmla="*/ 32 h 41"/>
                  <a:gd name="T2" fmla="*/ 84 w 87"/>
                  <a:gd name="T3" fmla="*/ 34 h 41"/>
                  <a:gd name="T4" fmla="*/ 60 w 87"/>
                  <a:gd name="T5" fmla="*/ 4 h 41"/>
                  <a:gd name="T6" fmla="*/ 80 w 87"/>
                  <a:gd name="T7" fmla="*/ 12 h 41"/>
                  <a:gd name="T8" fmla="*/ 85 w 87"/>
                  <a:gd name="T9" fmla="*/ 18 h 41"/>
                  <a:gd name="T10" fmla="*/ 87 w 87"/>
                  <a:gd name="T11" fmla="*/ 31 h 41"/>
                  <a:gd name="T12" fmla="*/ 87 w 87"/>
                  <a:gd name="T13" fmla="*/ 28 h 41"/>
                  <a:gd name="T14" fmla="*/ 81 w 87"/>
                  <a:gd name="T15" fmla="*/ 18 h 41"/>
                  <a:gd name="T16" fmla="*/ 64 w 87"/>
                  <a:gd name="T17" fmla="*/ 6 h 41"/>
                  <a:gd name="T18" fmla="*/ 55 w 87"/>
                  <a:gd name="T19" fmla="*/ 5 h 41"/>
                  <a:gd name="T20" fmla="*/ 42 w 87"/>
                  <a:gd name="T21" fmla="*/ 6 h 41"/>
                  <a:gd name="T22" fmla="*/ 52 w 87"/>
                  <a:gd name="T23" fmla="*/ 4 h 41"/>
                  <a:gd name="T24" fmla="*/ 3 w 87"/>
                  <a:gd name="T25" fmla="*/ 0 h 41"/>
                  <a:gd name="T26" fmla="*/ 7 w 87"/>
                  <a:gd name="T27" fmla="*/ 4 h 41"/>
                  <a:gd name="T28" fmla="*/ 16 w 87"/>
                  <a:gd name="T29" fmla="*/ 22 h 41"/>
                  <a:gd name="T30" fmla="*/ 17 w 87"/>
                  <a:gd name="T31" fmla="*/ 25 h 41"/>
                  <a:gd name="T32" fmla="*/ 19 w 87"/>
                  <a:gd name="T33" fmla="*/ 32 h 41"/>
                  <a:gd name="T34" fmla="*/ 26 w 87"/>
                  <a:gd name="T35" fmla="*/ 38 h 41"/>
                  <a:gd name="T36" fmla="*/ 35 w 87"/>
                  <a:gd name="T37" fmla="*/ 38 h 41"/>
                  <a:gd name="T38" fmla="*/ 64 w 87"/>
                  <a:gd name="T39" fmla="*/ 34 h 41"/>
                  <a:gd name="T40" fmla="*/ 68 w 87"/>
                  <a:gd name="T41" fmla="*/ 34 h 41"/>
                  <a:gd name="T42" fmla="*/ 84 w 87"/>
                  <a:gd name="T43" fmla="*/ 34 h 41"/>
                  <a:gd name="T44" fmla="*/ 83 w 87"/>
                  <a:gd name="T45" fmla="*/ 34 h 41"/>
                  <a:gd name="T46" fmla="*/ 69 w 87"/>
                  <a:gd name="T47" fmla="*/ 36 h 41"/>
                  <a:gd name="T48" fmla="*/ 47 w 87"/>
                  <a:gd name="T49" fmla="*/ 37 h 41"/>
                  <a:gd name="T50" fmla="*/ 38 w 87"/>
                  <a:gd name="T51" fmla="*/ 39 h 41"/>
                  <a:gd name="T52" fmla="*/ 25 w 87"/>
                  <a:gd name="T53" fmla="*/ 39 h 41"/>
                  <a:gd name="T54" fmla="*/ 19 w 87"/>
                  <a:gd name="T55" fmla="*/ 34 h 41"/>
                  <a:gd name="T56" fmla="*/ 17 w 87"/>
                  <a:gd name="T57" fmla="*/ 31 h 41"/>
                  <a:gd name="T58" fmla="*/ 15 w 87"/>
                  <a:gd name="T59" fmla="*/ 26 h 41"/>
                  <a:gd name="T60" fmla="*/ 9 w 87"/>
                  <a:gd name="T61" fmla="*/ 22 h 41"/>
                  <a:gd name="T62" fmla="*/ 0 w 87"/>
                  <a:gd name="T63" fmla="*/ 22 h 41"/>
                  <a:gd name="T64" fmla="*/ 3 w 87"/>
                  <a:gd name="T65" fmla="*/ 21 h 41"/>
                  <a:gd name="T66" fmla="*/ 9 w 87"/>
                  <a:gd name="T67" fmla="*/ 20 h 41"/>
                  <a:gd name="T68" fmla="*/ 12 w 87"/>
                  <a:gd name="T69" fmla="*/ 18 h 41"/>
                  <a:gd name="T70" fmla="*/ 10 w 87"/>
                  <a:gd name="T71" fmla="*/ 14 h 41"/>
                  <a:gd name="T72" fmla="*/ 6 w 87"/>
                  <a:gd name="T73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7" h="41">
                    <a:moveTo>
                      <a:pt x="87" y="31"/>
                    </a:moveTo>
                    <a:lnTo>
                      <a:pt x="87" y="32"/>
                    </a:lnTo>
                    <a:lnTo>
                      <a:pt x="86" y="33"/>
                    </a:lnTo>
                    <a:lnTo>
                      <a:pt x="84" y="34"/>
                    </a:lnTo>
                    <a:lnTo>
                      <a:pt x="87" y="31"/>
                    </a:lnTo>
                    <a:close/>
                    <a:moveTo>
                      <a:pt x="60" y="4"/>
                    </a:moveTo>
                    <a:lnTo>
                      <a:pt x="70" y="6"/>
                    </a:lnTo>
                    <a:lnTo>
                      <a:pt x="80" y="12"/>
                    </a:lnTo>
                    <a:lnTo>
                      <a:pt x="81" y="15"/>
                    </a:lnTo>
                    <a:lnTo>
                      <a:pt x="85" y="18"/>
                    </a:lnTo>
                    <a:lnTo>
                      <a:pt x="87" y="25"/>
                    </a:lnTo>
                    <a:lnTo>
                      <a:pt x="87" y="31"/>
                    </a:lnTo>
                    <a:lnTo>
                      <a:pt x="87" y="31"/>
                    </a:lnTo>
                    <a:lnTo>
                      <a:pt x="87" y="28"/>
                    </a:lnTo>
                    <a:lnTo>
                      <a:pt x="86" y="26"/>
                    </a:lnTo>
                    <a:lnTo>
                      <a:pt x="81" y="18"/>
                    </a:lnTo>
                    <a:lnTo>
                      <a:pt x="74" y="11"/>
                    </a:lnTo>
                    <a:lnTo>
                      <a:pt x="64" y="6"/>
                    </a:lnTo>
                    <a:lnTo>
                      <a:pt x="62" y="6"/>
                    </a:lnTo>
                    <a:lnTo>
                      <a:pt x="55" y="5"/>
                    </a:lnTo>
                    <a:lnTo>
                      <a:pt x="48" y="5"/>
                    </a:lnTo>
                    <a:lnTo>
                      <a:pt x="42" y="6"/>
                    </a:lnTo>
                    <a:lnTo>
                      <a:pt x="44" y="5"/>
                    </a:lnTo>
                    <a:lnTo>
                      <a:pt x="52" y="4"/>
                    </a:lnTo>
                    <a:lnTo>
                      <a:pt x="60" y="4"/>
                    </a:lnTo>
                    <a:close/>
                    <a:moveTo>
                      <a:pt x="3" y="0"/>
                    </a:moveTo>
                    <a:lnTo>
                      <a:pt x="4" y="1"/>
                    </a:lnTo>
                    <a:lnTo>
                      <a:pt x="7" y="4"/>
                    </a:lnTo>
                    <a:lnTo>
                      <a:pt x="11" y="11"/>
                    </a:lnTo>
                    <a:lnTo>
                      <a:pt x="16" y="22"/>
                    </a:lnTo>
                    <a:lnTo>
                      <a:pt x="16" y="23"/>
                    </a:lnTo>
                    <a:lnTo>
                      <a:pt x="17" y="25"/>
                    </a:lnTo>
                    <a:lnTo>
                      <a:pt x="19" y="27"/>
                    </a:lnTo>
                    <a:lnTo>
                      <a:pt x="19" y="32"/>
                    </a:lnTo>
                    <a:lnTo>
                      <a:pt x="22" y="36"/>
                    </a:lnTo>
                    <a:lnTo>
                      <a:pt x="26" y="38"/>
                    </a:lnTo>
                    <a:lnTo>
                      <a:pt x="30" y="39"/>
                    </a:lnTo>
                    <a:lnTo>
                      <a:pt x="35" y="38"/>
                    </a:lnTo>
                    <a:lnTo>
                      <a:pt x="49" y="34"/>
                    </a:lnTo>
                    <a:lnTo>
                      <a:pt x="64" y="34"/>
                    </a:lnTo>
                    <a:lnTo>
                      <a:pt x="65" y="34"/>
                    </a:lnTo>
                    <a:lnTo>
                      <a:pt x="68" y="34"/>
                    </a:lnTo>
                    <a:lnTo>
                      <a:pt x="80" y="34"/>
                    </a:lnTo>
                    <a:lnTo>
                      <a:pt x="84" y="34"/>
                    </a:lnTo>
                    <a:lnTo>
                      <a:pt x="84" y="34"/>
                    </a:lnTo>
                    <a:lnTo>
                      <a:pt x="83" y="34"/>
                    </a:lnTo>
                    <a:lnTo>
                      <a:pt x="79" y="36"/>
                    </a:lnTo>
                    <a:lnTo>
                      <a:pt x="69" y="36"/>
                    </a:lnTo>
                    <a:lnTo>
                      <a:pt x="58" y="36"/>
                    </a:lnTo>
                    <a:lnTo>
                      <a:pt x="47" y="37"/>
                    </a:lnTo>
                    <a:lnTo>
                      <a:pt x="42" y="38"/>
                    </a:lnTo>
                    <a:lnTo>
                      <a:pt x="38" y="39"/>
                    </a:lnTo>
                    <a:lnTo>
                      <a:pt x="32" y="41"/>
                    </a:lnTo>
                    <a:lnTo>
                      <a:pt x="25" y="39"/>
                    </a:lnTo>
                    <a:lnTo>
                      <a:pt x="19" y="34"/>
                    </a:lnTo>
                    <a:lnTo>
                      <a:pt x="19" y="34"/>
                    </a:lnTo>
                    <a:lnTo>
                      <a:pt x="19" y="33"/>
                    </a:lnTo>
                    <a:lnTo>
                      <a:pt x="17" y="31"/>
                    </a:lnTo>
                    <a:lnTo>
                      <a:pt x="16" y="28"/>
                    </a:lnTo>
                    <a:lnTo>
                      <a:pt x="15" y="26"/>
                    </a:lnTo>
                    <a:lnTo>
                      <a:pt x="12" y="25"/>
                    </a:lnTo>
                    <a:lnTo>
                      <a:pt x="9" y="22"/>
                    </a:lnTo>
                    <a:lnTo>
                      <a:pt x="5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3" y="21"/>
                    </a:lnTo>
                    <a:lnTo>
                      <a:pt x="5" y="20"/>
                    </a:lnTo>
                    <a:lnTo>
                      <a:pt x="9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1" y="16"/>
                    </a:lnTo>
                    <a:lnTo>
                      <a:pt x="10" y="14"/>
                    </a:lnTo>
                    <a:lnTo>
                      <a:pt x="9" y="9"/>
                    </a:lnTo>
                    <a:lnTo>
                      <a:pt x="6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D1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6" name="Freeform 106"/>
              <p:cNvSpPr>
                <a:spLocks/>
              </p:cNvSpPr>
              <p:nvPr/>
            </p:nvSpPr>
            <p:spPr bwMode="auto">
              <a:xfrm>
                <a:off x="2292" y="3605"/>
                <a:ext cx="14" cy="28"/>
              </a:xfrm>
              <a:custGeom>
                <a:avLst/>
                <a:gdLst>
                  <a:gd name="T0" fmla="*/ 7 w 14"/>
                  <a:gd name="T1" fmla="*/ 0 h 28"/>
                  <a:gd name="T2" fmla="*/ 14 w 14"/>
                  <a:gd name="T3" fmla="*/ 4 h 28"/>
                  <a:gd name="T4" fmla="*/ 13 w 14"/>
                  <a:gd name="T5" fmla="*/ 6 h 28"/>
                  <a:gd name="T6" fmla="*/ 13 w 14"/>
                  <a:gd name="T7" fmla="*/ 12 h 28"/>
                  <a:gd name="T8" fmla="*/ 11 w 14"/>
                  <a:gd name="T9" fmla="*/ 21 h 28"/>
                  <a:gd name="T10" fmla="*/ 14 w 14"/>
                  <a:gd name="T11" fmla="*/ 28 h 28"/>
                  <a:gd name="T12" fmla="*/ 11 w 14"/>
                  <a:gd name="T13" fmla="*/ 27 h 28"/>
                  <a:gd name="T14" fmla="*/ 10 w 14"/>
                  <a:gd name="T15" fmla="*/ 26 h 28"/>
                  <a:gd name="T16" fmla="*/ 9 w 14"/>
                  <a:gd name="T17" fmla="*/ 25 h 28"/>
                  <a:gd name="T18" fmla="*/ 7 w 14"/>
                  <a:gd name="T19" fmla="*/ 22 h 28"/>
                  <a:gd name="T20" fmla="*/ 7 w 14"/>
                  <a:gd name="T21" fmla="*/ 24 h 28"/>
                  <a:gd name="T22" fmla="*/ 5 w 14"/>
                  <a:gd name="T23" fmla="*/ 25 h 28"/>
                  <a:gd name="T24" fmla="*/ 3 w 14"/>
                  <a:gd name="T25" fmla="*/ 27 h 28"/>
                  <a:gd name="T26" fmla="*/ 0 w 14"/>
                  <a:gd name="T27" fmla="*/ 28 h 28"/>
                  <a:gd name="T28" fmla="*/ 2 w 14"/>
                  <a:gd name="T29" fmla="*/ 27 h 28"/>
                  <a:gd name="T30" fmla="*/ 4 w 14"/>
                  <a:gd name="T31" fmla="*/ 21 h 28"/>
                  <a:gd name="T32" fmla="*/ 7 w 14"/>
                  <a:gd name="T33" fmla="*/ 14 h 28"/>
                  <a:gd name="T34" fmla="*/ 8 w 14"/>
                  <a:gd name="T35" fmla="*/ 6 h 28"/>
                  <a:gd name="T36" fmla="*/ 7 w 14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28">
                    <a:moveTo>
                      <a:pt x="7" y="0"/>
                    </a:moveTo>
                    <a:lnTo>
                      <a:pt x="14" y="4"/>
                    </a:lnTo>
                    <a:lnTo>
                      <a:pt x="13" y="6"/>
                    </a:lnTo>
                    <a:lnTo>
                      <a:pt x="13" y="12"/>
                    </a:lnTo>
                    <a:lnTo>
                      <a:pt x="11" y="21"/>
                    </a:lnTo>
                    <a:lnTo>
                      <a:pt x="14" y="28"/>
                    </a:lnTo>
                    <a:lnTo>
                      <a:pt x="11" y="27"/>
                    </a:lnTo>
                    <a:lnTo>
                      <a:pt x="10" y="26"/>
                    </a:lnTo>
                    <a:lnTo>
                      <a:pt x="9" y="25"/>
                    </a:lnTo>
                    <a:lnTo>
                      <a:pt x="7" y="22"/>
                    </a:lnTo>
                    <a:lnTo>
                      <a:pt x="7" y="24"/>
                    </a:lnTo>
                    <a:lnTo>
                      <a:pt x="5" y="25"/>
                    </a:lnTo>
                    <a:lnTo>
                      <a:pt x="3" y="27"/>
                    </a:lnTo>
                    <a:lnTo>
                      <a:pt x="0" y="28"/>
                    </a:lnTo>
                    <a:lnTo>
                      <a:pt x="2" y="27"/>
                    </a:lnTo>
                    <a:lnTo>
                      <a:pt x="4" y="21"/>
                    </a:lnTo>
                    <a:lnTo>
                      <a:pt x="7" y="14"/>
                    </a:lnTo>
                    <a:lnTo>
                      <a:pt x="8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D1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7" name="Freeform 107"/>
              <p:cNvSpPr>
                <a:spLocks/>
              </p:cNvSpPr>
              <p:nvPr/>
            </p:nvSpPr>
            <p:spPr bwMode="auto">
              <a:xfrm>
                <a:off x="2331" y="3599"/>
                <a:ext cx="9" cy="22"/>
              </a:xfrm>
              <a:custGeom>
                <a:avLst/>
                <a:gdLst>
                  <a:gd name="T0" fmla="*/ 0 w 9"/>
                  <a:gd name="T1" fmla="*/ 0 h 22"/>
                  <a:gd name="T2" fmla="*/ 7 w 9"/>
                  <a:gd name="T3" fmla="*/ 0 h 22"/>
                  <a:gd name="T4" fmla="*/ 7 w 9"/>
                  <a:gd name="T5" fmla="*/ 1 h 22"/>
                  <a:gd name="T6" fmla="*/ 7 w 9"/>
                  <a:gd name="T7" fmla="*/ 4 h 22"/>
                  <a:gd name="T8" fmla="*/ 7 w 9"/>
                  <a:gd name="T9" fmla="*/ 7 h 22"/>
                  <a:gd name="T10" fmla="*/ 7 w 9"/>
                  <a:gd name="T11" fmla="*/ 11 h 22"/>
                  <a:gd name="T12" fmla="*/ 8 w 9"/>
                  <a:gd name="T13" fmla="*/ 16 h 22"/>
                  <a:gd name="T14" fmla="*/ 9 w 9"/>
                  <a:gd name="T15" fmla="*/ 18 h 22"/>
                  <a:gd name="T16" fmla="*/ 9 w 9"/>
                  <a:gd name="T17" fmla="*/ 20 h 22"/>
                  <a:gd name="T18" fmla="*/ 9 w 9"/>
                  <a:gd name="T19" fmla="*/ 20 h 22"/>
                  <a:gd name="T20" fmla="*/ 8 w 9"/>
                  <a:gd name="T21" fmla="*/ 21 h 22"/>
                  <a:gd name="T22" fmla="*/ 7 w 9"/>
                  <a:gd name="T23" fmla="*/ 22 h 22"/>
                  <a:gd name="T24" fmla="*/ 6 w 9"/>
                  <a:gd name="T25" fmla="*/ 21 h 22"/>
                  <a:gd name="T26" fmla="*/ 3 w 9"/>
                  <a:gd name="T27" fmla="*/ 16 h 22"/>
                  <a:gd name="T28" fmla="*/ 1 w 9"/>
                  <a:gd name="T29" fmla="*/ 9 h 22"/>
                  <a:gd name="T30" fmla="*/ 0 w 9"/>
                  <a:gd name="T3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22">
                    <a:moveTo>
                      <a:pt x="0" y="0"/>
                    </a:moveTo>
                    <a:lnTo>
                      <a:pt x="7" y="0"/>
                    </a:lnTo>
                    <a:lnTo>
                      <a:pt x="7" y="1"/>
                    </a:lnTo>
                    <a:lnTo>
                      <a:pt x="7" y="4"/>
                    </a:lnTo>
                    <a:lnTo>
                      <a:pt x="7" y="7"/>
                    </a:lnTo>
                    <a:lnTo>
                      <a:pt x="7" y="11"/>
                    </a:lnTo>
                    <a:lnTo>
                      <a:pt x="8" y="16"/>
                    </a:lnTo>
                    <a:lnTo>
                      <a:pt x="9" y="18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8" y="21"/>
                    </a:lnTo>
                    <a:lnTo>
                      <a:pt x="7" y="22"/>
                    </a:lnTo>
                    <a:lnTo>
                      <a:pt x="6" y="21"/>
                    </a:lnTo>
                    <a:lnTo>
                      <a:pt x="3" y="16"/>
                    </a:lnTo>
                    <a:lnTo>
                      <a:pt x="1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1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8" name="Rectangle 108"/>
              <p:cNvSpPr>
                <a:spLocks noChangeArrowheads="1"/>
              </p:cNvSpPr>
              <p:nvPr/>
            </p:nvSpPr>
            <p:spPr bwMode="auto">
              <a:xfrm>
                <a:off x="2306" y="3347"/>
                <a:ext cx="124" cy="86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9" name="Freeform 109"/>
              <p:cNvSpPr>
                <a:spLocks noEditPoints="1"/>
              </p:cNvSpPr>
              <p:nvPr/>
            </p:nvSpPr>
            <p:spPr bwMode="auto">
              <a:xfrm>
                <a:off x="2271" y="2099"/>
                <a:ext cx="538" cy="1426"/>
              </a:xfrm>
              <a:custGeom>
                <a:avLst/>
                <a:gdLst>
                  <a:gd name="T0" fmla="*/ 165 w 538"/>
                  <a:gd name="T1" fmla="*/ 633 h 1426"/>
                  <a:gd name="T2" fmla="*/ 159 w 538"/>
                  <a:gd name="T3" fmla="*/ 686 h 1426"/>
                  <a:gd name="T4" fmla="*/ 158 w 538"/>
                  <a:gd name="T5" fmla="*/ 732 h 1426"/>
                  <a:gd name="T6" fmla="*/ 159 w 538"/>
                  <a:gd name="T7" fmla="*/ 760 h 1426"/>
                  <a:gd name="T8" fmla="*/ 163 w 538"/>
                  <a:gd name="T9" fmla="*/ 784 h 1426"/>
                  <a:gd name="T10" fmla="*/ 169 w 538"/>
                  <a:gd name="T11" fmla="*/ 844 h 1426"/>
                  <a:gd name="T12" fmla="*/ 174 w 538"/>
                  <a:gd name="T13" fmla="*/ 921 h 1426"/>
                  <a:gd name="T14" fmla="*/ 183 w 538"/>
                  <a:gd name="T15" fmla="*/ 897 h 1426"/>
                  <a:gd name="T16" fmla="*/ 185 w 538"/>
                  <a:gd name="T17" fmla="*/ 754 h 1426"/>
                  <a:gd name="T18" fmla="*/ 172 w 538"/>
                  <a:gd name="T19" fmla="*/ 608 h 1426"/>
                  <a:gd name="T20" fmla="*/ 245 w 538"/>
                  <a:gd name="T21" fmla="*/ 83 h 1426"/>
                  <a:gd name="T22" fmla="*/ 258 w 538"/>
                  <a:gd name="T23" fmla="*/ 147 h 1426"/>
                  <a:gd name="T24" fmla="*/ 263 w 538"/>
                  <a:gd name="T25" fmla="*/ 160 h 1426"/>
                  <a:gd name="T26" fmla="*/ 275 w 538"/>
                  <a:gd name="T27" fmla="*/ 195 h 1426"/>
                  <a:gd name="T28" fmla="*/ 295 w 538"/>
                  <a:gd name="T29" fmla="*/ 249 h 1426"/>
                  <a:gd name="T30" fmla="*/ 322 w 538"/>
                  <a:gd name="T31" fmla="*/ 317 h 1426"/>
                  <a:gd name="T32" fmla="*/ 352 w 538"/>
                  <a:gd name="T33" fmla="*/ 392 h 1426"/>
                  <a:gd name="T34" fmla="*/ 389 w 538"/>
                  <a:gd name="T35" fmla="*/ 471 h 1426"/>
                  <a:gd name="T36" fmla="*/ 429 w 538"/>
                  <a:gd name="T37" fmla="*/ 549 h 1426"/>
                  <a:gd name="T38" fmla="*/ 471 w 538"/>
                  <a:gd name="T39" fmla="*/ 621 h 1426"/>
                  <a:gd name="T40" fmla="*/ 514 w 538"/>
                  <a:gd name="T41" fmla="*/ 681 h 1426"/>
                  <a:gd name="T42" fmla="*/ 538 w 538"/>
                  <a:gd name="T43" fmla="*/ 764 h 1426"/>
                  <a:gd name="T44" fmla="*/ 536 w 538"/>
                  <a:gd name="T45" fmla="*/ 878 h 1426"/>
                  <a:gd name="T46" fmla="*/ 526 w 538"/>
                  <a:gd name="T47" fmla="*/ 988 h 1426"/>
                  <a:gd name="T48" fmla="*/ 511 w 538"/>
                  <a:gd name="T49" fmla="*/ 1089 h 1426"/>
                  <a:gd name="T50" fmla="*/ 494 w 538"/>
                  <a:gd name="T51" fmla="*/ 1180 h 1426"/>
                  <a:gd name="T52" fmla="*/ 477 w 538"/>
                  <a:gd name="T53" fmla="*/ 1256 h 1426"/>
                  <a:gd name="T54" fmla="*/ 462 w 538"/>
                  <a:gd name="T55" fmla="*/ 1314 h 1426"/>
                  <a:gd name="T56" fmla="*/ 451 w 538"/>
                  <a:gd name="T57" fmla="*/ 1352 h 1426"/>
                  <a:gd name="T58" fmla="*/ 447 w 538"/>
                  <a:gd name="T59" fmla="*/ 1366 h 1426"/>
                  <a:gd name="T60" fmla="*/ 412 w 538"/>
                  <a:gd name="T61" fmla="*/ 1405 h 1426"/>
                  <a:gd name="T62" fmla="*/ 368 w 538"/>
                  <a:gd name="T63" fmla="*/ 1424 h 1426"/>
                  <a:gd name="T64" fmla="*/ 320 w 538"/>
                  <a:gd name="T65" fmla="*/ 1425 h 1426"/>
                  <a:gd name="T66" fmla="*/ 272 w 538"/>
                  <a:gd name="T67" fmla="*/ 1414 h 1426"/>
                  <a:gd name="T68" fmla="*/ 229 w 538"/>
                  <a:gd name="T69" fmla="*/ 1397 h 1426"/>
                  <a:gd name="T70" fmla="*/ 192 w 538"/>
                  <a:gd name="T71" fmla="*/ 1377 h 1426"/>
                  <a:gd name="T72" fmla="*/ 168 w 538"/>
                  <a:gd name="T73" fmla="*/ 1362 h 1426"/>
                  <a:gd name="T74" fmla="*/ 159 w 538"/>
                  <a:gd name="T75" fmla="*/ 1356 h 1426"/>
                  <a:gd name="T76" fmla="*/ 153 w 538"/>
                  <a:gd name="T77" fmla="*/ 1302 h 1426"/>
                  <a:gd name="T78" fmla="*/ 3 w 538"/>
                  <a:gd name="T79" fmla="*/ 1182 h 1426"/>
                  <a:gd name="T80" fmla="*/ 0 w 538"/>
                  <a:gd name="T81" fmla="*/ 967 h 1426"/>
                  <a:gd name="T82" fmla="*/ 3 w 538"/>
                  <a:gd name="T83" fmla="*/ 780 h 1426"/>
                  <a:gd name="T84" fmla="*/ 7 w 538"/>
                  <a:gd name="T85" fmla="*/ 621 h 1426"/>
                  <a:gd name="T86" fmla="*/ 14 w 538"/>
                  <a:gd name="T87" fmla="*/ 487 h 1426"/>
                  <a:gd name="T88" fmla="*/ 21 w 538"/>
                  <a:gd name="T89" fmla="*/ 376 h 1426"/>
                  <a:gd name="T90" fmla="*/ 31 w 538"/>
                  <a:gd name="T91" fmla="*/ 288 h 1426"/>
                  <a:gd name="T92" fmla="*/ 40 w 538"/>
                  <a:gd name="T93" fmla="*/ 217 h 1426"/>
                  <a:gd name="T94" fmla="*/ 50 w 538"/>
                  <a:gd name="T95" fmla="*/ 166 h 1426"/>
                  <a:gd name="T96" fmla="*/ 57 w 538"/>
                  <a:gd name="T97" fmla="*/ 130 h 1426"/>
                  <a:gd name="T98" fmla="*/ 63 w 538"/>
                  <a:gd name="T99" fmla="*/ 107 h 1426"/>
                  <a:gd name="T100" fmla="*/ 66 w 538"/>
                  <a:gd name="T101" fmla="*/ 97 h 1426"/>
                  <a:gd name="T102" fmla="*/ 325 w 538"/>
                  <a:gd name="T103" fmla="*/ 0 h 1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38" h="1426">
                    <a:moveTo>
                      <a:pt x="172" y="608"/>
                    </a:moveTo>
                    <a:lnTo>
                      <a:pt x="165" y="633"/>
                    </a:lnTo>
                    <a:lnTo>
                      <a:pt x="162" y="661"/>
                    </a:lnTo>
                    <a:lnTo>
                      <a:pt x="159" y="686"/>
                    </a:lnTo>
                    <a:lnTo>
                      <a:pt x="158" y="711"/>
                    </a:lnTo>
                    <a:lnTo>
                      <a:pt x="158" y="732"/>
                    </a:lnTo>
                    <a:lnTo>
                      <a:pt x="158" y="749"/>
                    </a:lnTo>
                    <a:lnTo>
                      <a:pt x="159" y="760"/>
                    </a:lnTo>
                    <a:lnTo>
                      <a:pt x="159" y="764"/>
                    </a:lnTo>
                    <a:lnTo>
                      <a:pt x="163" y="784"/>
                    </a:lnTo>
                    <a:lnTo>
                      <a:pt x="167" y="811"/>
                    </a:lnTo>
                    <a:lnTo>
                      <a:pt x="169" y="844"/>
                    </a:lnTo>
                    <a:lnTo>
                      <a:pt x="172" y="881"/>
                    </a:lnTo>
                    <a:lnTo>
                      <a:pt x="174" y="921"/>
                    </a:lnTo>
                    <a:lnTo>
                      <a:pt x="175" y="966"/>
                    </a:lnTo>
                    <a:lnTo>
                      <a:pt x="183" y="897"/>
                    </a:lnTo>
                    <a:lnTo>
                      <a:pt x="185" y="827"/>
                    </a:lnTo>
                    <a:lnTo>
                      <a:pt x="185" y="754"/>
                    </a:lnTo>
                    <a:lnTo>
                      <a:pt x="180" y="680"/>
                    </a:lnTo>
                    <a:lnTo>
                      <a:pt x="172" y="608"/>
                    </a:lnTo>
                    <a:close/>
                    <a:moveTo>
                      <a:pt x="325" y="0"/>
                    </a:moveTo>
                    <a:lnTo>
                      <a:pt x="245" y="83"/>
                    </a:lnTo>
                    <a:lnTo>
                      <a:pt x="300" y="109"/>
                    </a:lnTo>
                    <a:lnTo>
                      <a:pt x="258" y="147"/>
                    </a:lnTo>
                    <a:lnTo>
                      <a:pt x="259" y="150"/>
                    </a:lnTo>
                    <a:lnTo>
                      <a:pt x="263" y="160"/>
                    </a:lnTo>
                    <a:lnTo>
                      <a:pt x="268" y="176"/>
                    </a:lnTo>
                    <a:lnTo>
                      <a:pt x="275" y="195"/>
                    </a:lnTo>
                    <a:lnTo>
                      <a:pt x="285" y="221"/>
                    </a:lnTo>
                    <a:lnTo>
                      <a:pt x="295" y="249"/>
                    </a:lnTo>
                    <a:lnTo>
                      <a:pt x="307" y="281"/>
                    </a:lnTo>
                    <a:lnTo>
                      <a:pt x="322" y="317"/>
                    </a:lnTo>
                    <a:lnTo>
                      <a:pt x="336" y="354"/>
                    </a:lnTo>
                    <a:lnTo>
                      <a:pt x="352" y="392"/>
                    </a:lnTo>
                    <a:lnTo>
                      <a:pt x="371" y="432"/>
                    </a:lnTo>
                    <a:lnTo>
                      <a:pt x="389" y="471"/>
                    </a:lnTo>
                    <a:lnTo>
                      <a:pt x="408" y="510"/>
                    </a:lnTo>
                    <a:lnTo>
                      <a:pt x="429" y="549"/>
                    </a:lnTo>
                    <a:lnTo>
                      <a:pt x="450" y="585"/>
                    </a:lnTo>
                    <a:lnTo>
                      <a:pt x="471" y="621"/>
                    </a:lnTo>
                    <a:lnTo>
                      <a:pt x="493" y="653"/>
                    </a:lnTo>
                    <a:lnTo>
                      <a:pt x="514" y="681"/>
                    </a:lnTo>
                    <a:lnTo>
                      <a:pt x="537" y="706"/>
                    </a:lnTo>
                    <a:lnTo>
                      <a:pt x="538" y="764"/>
                    </a:lnTo>
                    <a:lnTo>
                      <a:pt x="538" y="822"/>
                    </a:lnTo>
                    <a:lnTo>
                      <a:pt x="536" y="878"/>
                    </a:lnTo>
                    <a:lnTo>
                      <a:pt x="532" y="934"/>
                    </a:lnTo>
                    <a:lnTo>
                      <a:pt x="526" y="988"/>
                    </a:lnTo>
                    <a:lnTo>
                      <a:pt x="520" y="1040"/>
                    </a:lnTo>
                    <a:lnTo>
                      <a:pt x="511" y="1089"/>
                    </a:lnTo>
                    <a:lnTo>
                      <a:pt x="504" y="1136"/>
                    </a:lnTo>
                    <a:lnTo>
                      <a:pt x="494" y="1180"/>
                    </a:lnTo>
                    <a:lnTo>
                      <a:pt x="485" y="1221"/>
                    </a:lnTo>
                    <a:lnTo>
                      <a:pt x="477" y="1256"/>
                    </a:lnTo>
                    <a:lnTo>
                      <a:pt x="469" y="1288"/>
                    </a:lnTo>
                    <a:lnTo>
                      <a:pt x="462" y="1314"/>
                    </a:lnTo>
                    <a:lnTo>
                      <a:pt x="456" y="1336"/>
                    </a:lnTo>
                    <a:lnTo>
                      <a:pt x="451" y="1352"/>
                    </a:lnTo>
                    <a:lnTo>
                      <a:pt x="448" y="1362"/>
                    </a:lnTo>
                    <a:lnTo>
                      <a:pt x="447" y="1366"/>
                    </a:lnTo>
                    <a:lnTo>
                      <a:pt x="430" y="1389"/>
                    </a:lnTo>
                    <a:lnTo>
                      <a:pt x="412" y="1405"/>
                    </a:lnTo>
                    <a:lnTo>
                      <a:pt x="391" y="1416"/>
                    </a:lnTo>
                    <a:lnTo>
                      <a:pt x="368" y="1424"/>
                    </a:lnTo>
                    <a:lnTo>
                      <a:pt x="345" y="1426"/>
                    </a:lnTo>
                    <a:lnTo>
                      <a:pt x="320" y="1425"/>
                    </a:lnTo>
                    <a:lnTo>
                      <a:pt x="297" y="1420"/>
                    </a:lnTo>
                    <a:lnTo>
                      <a:pt x="272" y="1414"/>
                    </a:lnTo>
                    <a:lnTo>
                      <a:pt x="250" y="1405"/>
                    </a:lnTo>
                    <a:lnTo>
                      <a:pt x="229" y="1397"/>
                    </a:lnTo>
                    <a:lnTo>
                      <a:pt x="210" y="1387"/>
                    </a:lnTo>
                    <a:lnTo>
                      <a:pt x="192" y="1377"/>
                    </a:lnTo>
                    <a:lnTo>
                      <a:pt x="179" y="1368"/>
                    </a:lnTo>
                    <a:lnTo>
                      <a:pt x="168" y="1362"/>
                    </a:lnTo>
                    <a:lnTo>
                      <a:pt x="162" y="1357"/>
                    </a:lnTo>
                    <a:lnTo>
                      <a:pt x="159" y="1356"/>
                    </a:lnTo>
                    <a:lnTo>
                      <a:pt x="154" y="1330"/>
                    </a:lnTo>
                    <a:lnTo>
                      <a:pt x="153" y="1302"/>
                    </a:lnTo>
                    <a:lnTo>
                      <a:pt x="5" y="1302"/>
                    </a:lnTo>
                    <a:lnTo>
                      <a:pt x="3" y="1182"/>
                    </a:lnTo>
                    <a:lnTo>
                      <a:pt x="2" y="1070"/>
                    </a:lnTo>
                    <a:lnTo>
                      <a:pt x="0" y="967"/>
                    </a:lnTo>
                    <a:lnTo>
                      <a:pt x="2" y="870"/>
                    </a:lnTo>
                    <a:lnTo>
                      <a:pt x="3" y="780"/>
                    </a:lnTo>
                    <a:lnTo>
                      <a:pt x="4" y="697"/>
                    </a:lnTo>
                    <a:lnTo>
                      <a:pt x="7" y="621"/>
                    </a:lnTo>
                    <a:lnTo>
                      <a:pt x="10" y="551"/>
                    </a:lnTo>
                    <a:lnTo>
                      <a:pt x="14" y="487"/>
                    </a:lnTo>
                    <a:lnTo>
                      <a:pt x="18" y="429"/>
                    </a:lnTo>
                    <a:lnTo>
                      <a:pt x="21" y="376"/>
                    </a:lnTo>
                    <a:lnTo>
                      <a:pt x="26" y="329"/>
                    </a:lnTo>
                    <a:lnTo>
                      <a:pt x="31" y="288"/>
                    </a:lnTo>
                    <a:lnTo>
                      <a:pt x="36" y="251"/>
                    </a:lnTo>
                    <a:lnTo>
                      <a:pt x="40" y="217"/>
                    </a:lnTo>
                    <a:lnTo>
                      <a:pt x="45" y="189"/>
                    </a:lnTo>
                    <a:lnTo>
                      <a:pt x="50" y="166"/>
                    </a:lnTo>
                    <a:lnTo>
                      <a:pt x="53" y="146"/>
                    </a:lnTo>
                    <a:lnTo>
                      <a:pt x="57" y="130"/>
                    </a:lnTo>
                    <a:lnTo>
                      <a:pt x="60" y="116"/>
                    </a:lnTo>
                    <a:lnTo>
                      <a:pt x="63" y="107"/>
                    </a:lnTo>
                    <a:lnTo>
                      <a:pt x="64" y="100"/>
                    </a:lnTo>
                    <a:lnTo>
                      <a:pt x="66" y="97"/>
                    </a:lnTo>
                    <a:lnTo>
                      <a:pt x="67" y="96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00" name="Freeform 120"/>
              <p:cNvSpPr>
                <a:spLocks noEditPoints="1"/>
              </p:cNvSpPr>
              <p:nvPr/>
            </p:nvSpPr>
            <p:spPr bwMode="auto">
              <a:xfrm>
                <a:off x="2786" y="2086"/>
                <a:ext cx="539" cy="1442"/>
              </a:xfrm>
              <a:custGeom>
                <a:avLst/>
                <a:gdLst>
                  <a:gd name="T0" fmla="*/ 354 w 539"/>
                  <a:gd name="T1" fmla="*/ 693 h 1442"/>
                  <a:gd name="T2" fmla="*/ 350 w 539"/>
                  <a:gd name="T3" fmla="*/ 840 h 1442"/>
                  <a:gd name="T4" fmla="*/ 361 w 539"/>
                  <a:gd name="T5" fmla="*/ 979 h 1442"/>
                  <a:gd name="T6" fmla="*/ 364 w 539"/>
                  <a:gd name="T7" fmla="*/ 894 h 1442"/>
                  <a:gd name="T8" fmla="*/ 370 w 539"/>
                  <a:gd name="T9" fmla="*/ 824 h 1442"/>
                  <a:gd name="T10" fmla="*/ 377 w 539"/>
                  <a:gd name="T11" fmla="*/ 777 h 1442"/>
                  <a:gd name="T12" fmla="*/ 377 w 539"/>
                  <a:gd name="T13" fmla="*/ 762 h 1442"/>
                  <a:gd name="T14" fmla="*/ 377 w 539"/>
                  <a:gd name="T15" fmla="*/ 725 h 1442"/>
                  <a:gd name="T16" fmla="*/ 373 w 539"/>
                  <a:gd name="T17" fmla="*/ 675 h 1442"/>
                  <a:gd name="T18" fmla="*/ 361 w 539"/>
                  <a:gd name="T19" fmla="*/ 621 h 1442"/>
                  <a:gd name="T20" fmla="*/ 473 w 539"/>
                  <a:gd name="T21" fmla="*/ 109 h 1442"/>
                  <a:gd name="T22" fmla="*/ 474 w 539"/>
                  <a:gd name="T23" fmla="*/ 113 h 1442"/>
                  <a:gd name="T24" fmla="*/ 479 w 539"/>
                  <a:gd name="T25" fmla="*/ 129 h 1442"/>
                  <a:gd name="T26" fmla="*/ 486 w 539"/>
                  <a:gd name="T27" fmla="*/ 159 h 1442"/>
                  <a:gd name="T28" fmla="*/ 495 w 539"/>
                  <a:gd name="T29" fmla="*/ 202 h 1442"/>
                  <a:gd name="T30" fmla="*/ 505 w 539"/>
                  <a:gd name="T31" fmla="*/ 264 h 1442"/>
                  <a:gd name="T32" fmla="*/ 513 w 539"/>
                  <a:gd name="T33" fmla="*/ 342 h 1442"/>
                  <a:gd name="T34" fmla="*/ 523 w 539"/>
                  <a:gd name="T35" fmla="*/ 442 h 1442"/>
                  <a:gd name="T36" fmla="*/ 530 w 539"/>
                  <a:gd name="T37" fmla="*/ 565 h 1442"/>
                  <a:gd name="T38" fmla="*/ 535 w 539"/>
                  <a:gd name="T39" fmla="*/ 712 h 1442"/>
                  <a:gd name="T40" fmla="*/ 539 w 539"/>
                  <a:gd name="T41" fmla="*/ 885 h 1442"/>
                  <a:gd name="T42" fmla="*/ 538 w 539"/>
                  <a:gd name="T43" fmla="*/ 1086 h 1442"/>
                  <a:gd name="T44" fmla="*/ 533 w 539"/>
                  <a:gd name="T45" fmla="*/ 1317 h 1442"/>
                  <a:gd name="T46" fmla="*/ 388 w 539"/>
                  <a:gd name="T47" fmla="*/ 1344 h 1442"/>
                  <a:gd name="T48" fmla="*/ 380 w 539"/>
                  <a:gd name="T49" fmla="*/ 1374 h 1442"/>
                  <a:gd name="T50" fmla="*/ 366 w 539"/>
                  <a:gd name="T51" fmla="*/ 1384 h 1442"/>
                  <a:gd name="T52" fmla="*/ 337 w 539"/>
                  <a:gd name="T53" fmla="*/ 1400 h 1442"/>
                  <a:gd name="T54" fmla="*/ 299 w 539"/>
                  <a:gd name="T55" fmla="*/ 1418 h 1442"/>
                  <a:gd name="T56" fmla="*/ 256 w 539"/>
                  <a:gd name="T57" fmla="*/ 1433 h 1442"/>
                  <a:gd name="T58" fmla="*/ 210 w 539"/>
                  <a:gd name="T59" fmla="*/ 1442 h 1442"/>
                  <a:gd name="T60" fmla="*/ 166 w 539"/>
                  <a:gd name="T61" fmla="*/ 1438 h 1442"/>
                  <a:gd name="T62" fmla="*/ 126 w 539"/>
                  <a:gd name="T63" fmla="*/ 1419 h 1442"/>
                  <a:gd name="T64" fmla="*/ 92 w 539"/>
                  <a:gd name="T65" fmla="*/ 1381 h 1442"/>
                  <a:gd name="T66" fmla="*/ 87 w 539"/>
                  <a:gd name="T67" fmla="*/ 1369 h 1442"/>
                  <a:gd name="T68" fmla="*/ 78 w 539"/>
                  <a:gd name="T69" fmla="*/ 1331 h 1442"/>
                  <a:gd name="T70" fmla="*/ 62 w 539"/>
                  <a:gd name="T71" fmla="*/ 1272 h 1442"/>
                  <a:gd name="T72" fmla="*/ 44 w 539"/>
                  <a:gd name="T73" fmla="*/ 1197 h 1442"/>
                  <a:gd name="T74" fmla="*/ 27 w 539"/>
                  <a:gd name="T75" fmla="*/ 1106 h 1442"/>
                  <a:gd name="T76" fmla="*/ 12 w 539"/>
                  <a:gd name="T77" fmla="*/ 1003 h 1442"/>
                  <a:gd name="T78" fmla="*/ 2 w 539"/>
                  <a:gd name="T79" fmla="*/ 894 h 1442"/>
                  <a:gd name="T80" fmla="*/ 0 w 539"/>
                  <a:gd name="T81" fmla="*/ 781 h 1442"/>
                  <a:gd name="T82" fmla="*/ 95 w 539"/>
                  <a:gd name="T83" fmla="*/ 47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9" h="1442">
                    <a:moveTo>
                      <a:pt x="361" y="621"/>
                    </a:moveTo>
                    <a:lnTo>
                      <a:pt x="354" y="693"/>
                    </a:lnTo>
                    <a:lnTo>
                      <a:pt x="351" y="767"/>
                    </a:lnTo>
                    <a:lnTo>
                      <a:pt x="350" y="840"/>
                    </a:lnTo>
                    <a:lnTo>
                      <a:pt x="353" y="910"/>
                    </a:lnTo>
                    <a:lnTo>
                      <a:pt x="361" y="979"/>
                    </a:lnTo>
                    <a:lnTo>
                      <a:pt x="362" y="934"/>
                    </a:lnTo>
                    <a:lnTo>
                      <a:pt x="364" y="894"/>
                    </a:lnTo>
                    <a:lnTo>
                      <a:pt x="367" y="857"/>
                    </a:lnTo>
                    <a:lnTo>
                      <a:pt x="370" y="824"/>
                    </a:lnTo>
                    <a:lnTo>
                      <a:pt x="373" y="797"/>
                    </a:lnTo>
                    <a:lnTo>
                      <a:pt x="377" y="777"/>
                    </a:lnTo>
                    <a:lnTo>
                      <a:pt x="377" y="773"/>
                    </a:lnTo>
                    <a:lnTo>
                      <a:pt x="377" y="762"/>
                    </a:lnTo>
                    <a:lnTo>
                      <a:pt x="378" y="746"/>
                    </a:lnTo>
                    <a:lnTo>
                      <a:pt x="377" y="725"/>
                    </a:lnTo>
                    <a:lnTo>
                      <a:pt x="375" y="701"/>
                    </a:lnTo>
                    <a:lnTo>
                      <a:pt x="373" y="675"/>
                    </a:lnTo>
                    <a:lnTo>
                      <a:pt x="368" y="648"/>
                    </a:lnTo>
                    <a:lnTo>
                      <a:pt x="361" y="621"/>
                    </a:lnTo>
                    <a:close/>
                    <a:moveTo>
                      <a:pt x="172" y="0"/>
                    </a:moveTo>
                    <a:lnTo>
                      <a:pt x="473" y="109"/>
                    </a:lnTo>
                    <a:lnTo>
                      <a:pt x="473" y="110"/>
                    </a:lnTo>
                    <a:lnTo>
                      <a:pt x="474" y="113"/>
                    </a:lnTo>
                    <a:lnTo>
                      <a:pt x="476" y="120"/>
                    </a:lnTo>
                    <a:lnTo>
                      <a:pt x="479" y="129"/>
                    </a:lnTo>
                    <a:lnTo>
                      <a:pt x="482" y="143"/>
                    </a:lnTo>
                    <a:lnTo>
                      <a:pt x="486" y="159"/>
                    </a:lnTo>
                    <a:lnTo>
                      <a:pt x="490" y="179"/>
                    </a:lnTo>
                    <a:lnTo>
                      <a:pt x="495" y="202"/>
                    </a:lnTo>
                    <a:lnTo>
                      <a:pt x="500" y="230"/>
                    </a:lnTo>
                    <a:lnTo>
                      <a:pt x="505" y="264"/>
                    </a:lnTo>
                    <a:lnTo>
                      <a:pt x="508" y="301"/>
                    </a:lnTo>
                    <a:lnTo>
                      <a:pt x="513" y="342"/>
                    </a:lnTo>
                    <a:lnTo>
                      <a:pt x="518" y="390"/>
                    </a:lnTo>
                    <a:lnTo>
                      <a:pt x="523" y="442"/>
                    </a:lnTo>
                    <a:lnTo>
                      <a:pt x="527" y="501"/>
                    </a:lnTo>
                    <a:lnTo>
                      <a:pt x="530" y="565"/>
                    </a:lnTo>
                    <a:lnTo>
                      <a:pt x="533" y="635"/>
                    </a:lnTo>
                    <a:lnTo>
                      <a:pt x="535" y="712"/>
                    </a:lnTo>
                    <a:lnTo>
                      <a:pt x="538" y="795"/>
                    </a:lnTo>
                    <a:lnTo>
                      <a:pt x="539" y="885"/>
                    </a:lnTo>
                    <a:lnTo>
                      <a:pt x="539" y="983"/>
                    </a:lnTo>
                    <a:lnTo>
                      <a:pt x="538" y="1086"/>
                    </a:lnTo>
                    <a:lnTo>
                      <a:pt x="537" y="1198"/>
                    </a:lnTo>
                    <a:lnTo>
                      <a:pt x="533" y="1317"/>
                    </a:lnTo>
                    <a:lnTo>
                      <a:pt x="389" y="1317"/>
                    </a:lnTo>
                    <a:lnTo>
                      <a:pt x="388" y="1344"/>
                    </a:lnTo>
                    <a:lnTo>
                      <a:pt x="383" y="1373"/>
                    </a:lnTo>
                    <a:lnTo>
                      <a:pt x="380" y="1374"/>
                    </a:lnTo>
                    <a:lnTo>
                      <a:pt x="374" y="1378"/>
                    </a:lnTo>
                    <a:lnTo>
                      <a:pt x="366" y="1384"/>
                    </a:lnTo>
                    <a:lnTo>
                      <a:pt x="352" y="1391"/>
                    </a:lnTo>
                    <a:lnTo>
                      <a:pt x="337" y="1400"/>
                    </a:lnTo>
                    <a:lnTo>
                      <a:pt x="319" y="1408"/>
                    </a:lnTo>
                    <a:lnTo>
                      <a:pt x="299" y="1418"/>
                    </a:lnTo>
                    <a:lnTo>
                      <a:pt x="278" y="1426"/>
                    </a:lnTo>
                    <a:lnTo>
                      <a:pt x="256" y="1433"/>
                    </a:lnTo>
                    <a:lnTo>
                      <a:pt x="234" y="1438"/>
                    </a:lnTo>
                    <a:lnTo>
                      <a:pt x="210" y="1442"/>
                    </a:lnTo>
                    <a:lnTo>
                      <a:pt x="188" y="1442"/>
                    </a:lnTo>
                    <a:lnTo>
                      <a:pt x="166" y="1438"/>
                    </a:lnTo>
                    <a:lnTo>
                      <a:pt x="144" y="1432"/>
                    </a:lnTo>
                    <a:lnTo>
                      <a:pt x="126" y="1419"/>
                    </a:lnTo>
                    <a:lnTo>
                      <a:pt x="107" y="1403"/>
                    </a:lnTo>
                    <a:lnTo>
                      <a:pt x="92" y="1381"/>
                    </a:lnTo>
                    <a:lnTo>
                      <a:pt x="91" y="1379"/>
                    </a:lnTo>
                    <a:lnTo>
                      <a:pt x="87" y="1369"/>
                    </a:lnTo>
                    <a:lnTo>
                      <a:pt x="82" y="1353"/>
                    </a:lnTo>
                    <a:lnTo>
                      <a:pt x="78" y="1331"/>
                    </a:lnTo>
                    <a:lnTo>
                      <a:pt x="70" y="1304"/>
                    </a:lnTo>
                    <a:lnTo>
                      <a:pt x="62" y="1272"/>
                    </a:lnTo>
                    <a:lnTo>
                      <a:pt x="53" y="1236"/>
                    </a:lnTo>
                    <a:lnTo>
                      <a:pt x="44" y="1197"/>
                    </a:lnTo>
                    <a:lnTo>
                      <a:pt x="36" y="1152"/>
                    </a:lnTo>
                    <a:lnTo>
                      <a:pt x="27" y="1106"/>
                    </a:lnTo>
                    <a:lnTo>
                      <a:pt x="20" y="1056"/>
                    </a:lnTo>
                    <a:lnTo>
                      <a:pt x="12" y="1003"/>
                    </a:lnTo>
                    <a:lnTo>
                      <a:pt x="7" y="949"/>
                    </a:lnTo>
                    <a:lnTo>
                      <a:pt x="2" y="894"/>
                    </a:lnTo>
                    <a:lnTo>
                      <a:pt x="0" y="837"/>
                    </a:lnTo>
                    <a:lnTo>
                      <a:pt x="0" y="781"/>
                    </a:lnTo>
                    <a:lnTo>
                      <a:pt x="2" y="723"/>
                    </a:lnTo>
                    <a:lnTo>
                      <a:pt x="95" y="470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01" name="Freeform 121"/>
              <p:cNvSpPr>
                <a:spLocks/>
              </p:cNvSpPr>
              <p:nvPr/>
            </p:nvSpPr>
            <p:spPr bwMode="auto">
              <a:xfrm>
                <a:off x="2798" y="2025"/>
                <a:ext cx="278" cy="768"/>
              </a:xfrm>
              <a:custGeom>
                <a:avLst/>
                <a:gdLst>
                  <a:gd name="T0" fmla="*/ 131 w 278"/>
                  <a:gd name="T1" fmla="*/ 0 h 768"/>
                  <a:gd name="T2" fmla="*/ 278 w 278"/>
                  <a:gd name="T3" fmla="*/ 157 h 768"/>
                  <a:gd name="T4" fmla="*/ 221 w 278"/>
                  <a:gd name="T5" fmla="*/ 179 h 768"/>
                  <a:gd name="T6" fmla="*/ 262 w 278"/>
                  <a:gd name="T7" fmla="*/ 218 h 768"/>
                  <a:gd name="T8" fmla="*/ 243 w 278"/>
                  <a:gd name="T9" fmla="*/ 291 h 768"/>
                  <a:gd name="T10" fmla="*/ 222 w 278"/>
                  <a:gd name="T11" fmla="*/ 359 h 768"/>
                  <a:gd name="T12" fmla="*/ 200 w 278"/>
                  <a:gd name="T13" fmla="*/ 423 h 768"/>
                  <a:gd name="T14" fmla="*/ 176 w 278"/>
                  <a:gd name="T15" fmla="*/ 481 h 768"/>
                  <a:gd name="T16" fmla="*/ 152 w 278"/>
                  <a:gd name="T17" fmla="*/ 534 h 768"/>
                  <a:gd name="T18" fmla="*/ 127 w 278"/>
                  <a:gd name="T19" fmla="*/ 581 h 768"/>
                  <a:gd name="T20" fmla="*/ 104 w 278"/>
                  <a:gd name="T21" fmla="*/ 624 h 768"/>
                  <a:gd name="T22" fmla="*/ 80 w 278"/>
                  <a:gd name="T23" fmla="*/ 661 h 768"/>
                  <a:gd name="T24" fmla="*/ 59 w 278"/>
                  <a:gd name="T25" fmla="*/ 693 h 768"/>
                  <a:gd name="T26" fmla="*/ 41 w 278"/>
                  <a:gd name="T27" fmla="*/ 720 h 768"/>
                  <a:gd name="T28" fmla="*/ 24 w 278"/>
                  <a:gd name="T29" fmla="*/ 741 h 768"/>
                  <a:gd name="T30" fmla="*/ 10 w 278"/>
                  <a:gd name="T31" fmla="*/ 757 h 768"/>
                  <a:gd name="T32" fmla="*/ 0 w 278"/>
                  <a:gd name="T33" fmla="*/ 768 h 768"/>
                  <a:gd name="T34" fmla="*/ 0 w 278"/>
                  <a:gd name="T35" fmla="*/ 717 h 768"/>
                  <a:gd name="T36" fmla="*/ 8 w 278"/>
                  <a:gd name="T37" fmla="*/ 685 h 768"/>
                  <a:gd name="T38" fmla="*/ 16 w 278"/>
                  <a:gd name="T39" fmla="*/ 648 h 768"/>
                  <a:gd name="T40" fmla="*/ 25 w 278"/>
                  <a:gd name="T41" fmla="*/ 608 h 768"/>
                  <a:gd name="T42" fmla="*/ 35 w 278"/>
                  <a:gd name="T43" fmla="*/ 563 h 768"/>
                  <a:gd name="T44" fmla="*/ 46 w 278"/>
                  <a:gd name="T45" fmla="*/ 515 h 768"/>
                  <a:gd name="T46" fmla="*/ 56 w 278"/>
                  <a:gd name="T47" fmla="*/ 466 h 768"/>
                  <a:gd name="T48" fmla="*/ 67 w 278"/>
                  <a:gd name="T49" fmla="*/ 416 h 768"/>
                  <a:gd name="T50" fmla="*/ 77 w 278"/>
                  <a:gd name="T51" fmla="*/ 364 h 768"/>
                  <a:gd name="T52" fmla="*/ 88 w 278"/>
                  <a:gd name="T53" fmla="*/ 312 h 768"/>
                  <a:gd name="T54" fmla="*/ 96 w 278"/>
                  <a:gd name="T55" fmla="*/ 262 h 768"/>
                  <a:gd name="T56" fmla="*/ 106 w 278"/>
                  <a:gd name="T57" fmla="*/ 214 h 768"/>
                  <a:gd name="T58" fmla="*/ 114 w 278"/>
                  <a:gd name="T59" fmla="*/ 167 h 768"/>
                  <a:gd name="T60" fmla="*/ 120 w 278"/>
                  <a:gd name="T61" fmla="*/ 125 h 768"/>
                  <a:gd name="T62" fmla="*/ 126 w 278"/>
                  <a:gd name="T63" fmla="*/ 86 h 768"/>
                  <a:gd name="T64" fmla="*/ 130 w 278"/>
                  <a:gd name="T65" fmla="*/ 51 h 768"/>
                  <a:gd name="T66" fmla="*/ 131 w 278"/>
                  <a:gd name="T67" fmla="*/ 23 h 768"/>
                  <a:gd name="T68" fmla="*/ 131 w 278"/>
                  <a:gd name="T69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8" h="768">
                    <a:moveTo>
                      <a:pt x="131" y="0"/>
                    </a:moveTo>
                    <a:lnTo>
                      <a:pt x="278" y="157"/>
                    </a:lnTo>
                    <a:lnTo>
                      <a:pt x="221" y="179"/>
                    </a:lnTo>
                    <a:lnTo>
                      <a:pt x="262" y="218"/>
                    </a:lnTo>
                    <a:lnTo>
                      <a:pt x="243" y="291"/>
                    </a:lnTo>
                    <a:lnTo>
                      <a:pt x="222" y="359"/>
                    </a:lnTo>
                    <a:lnTo>
                      <a:pt x="200" y="423"/>
                    </a:lnTo>
                    <a:lnTo>
                      <a:pt x="176" y="481"/>
                    </a:lnTo>
                    <a:lnTo>
                      <a:pt x="152" y="534"/>
                    </a:lnTo>
                    <a:lnTo>
                      <a:pt x="127" y="581"/>
                    </a:lnTo>
                    <a:lnTo>
                      <a:pt x="104" y="624"/>
                    </a:lnTo>
                    <a:lnTo>
                      <a:pt x="80" y="661"/>
                    </a:lnTo>
                    <a:lnTo>
                      <a:pt x="59" y="693"/>
                    </a:lnTo>
                    <a:lnTo>
                      <a:pt x="41" y="720"/>
                    </a:lnTo>
                    <a:lnTo>
                      <a:pt x="24" y="741"/>
                    </a:lnTo>
                    <a:lnTo>
                      <a:pt x="10" y="757"/>
                    </a:lnTo>
                    <a:lnTo>
                      <a:pt x="0" y="768"/>
                    </a:lnTo>
                    <a:lnTo>
                      <a:pt x="0" y="717"/>
                    </a:lnTo>
                    <a:lnTo>
                      <a:pt x="8" y="685"/>
                    </a:lnTo>
                    <a:lnTo>
                      <a:pt x="16" y="648"/>
                    </a:lnTo>
                    <a:lnTo>
                      <a:pt x="25" y="608"/>
                    </a:lnTo>
                    <a:lnTo>
                      <a:pt x="35" y="563"/>
                    </a:lnTo>
                    <a:lnTo>
                      <a:pt x="46" y="515"/>
                    </a:lnTo>
                    <a:lnTo>
                      <a:pt x="56" y="466"/>
                    </a:lnTo>
                    <a:lnTo>
                      <a:pt x="67" y="416"/>
                    </a:lnTo>
                    <a:lnTo>
                      <a:pt x="77" y="364"/>
                    </a:lnTo>
                    <a:lnTo>
                      <a:pt x="88" y="312"/>
                    </a:lnTo>
                    <a:lnTo>
                      <a:pt x="96" y="262"/>
                    </a:lnTo>
                    <a:lnTo>
                      <a:pt x="106" y="214"/>
                    </a:lnTo>
                    <a:lnTo>
                      <a:pt x="114" y="167"/>
                    </a:lnTo>
                    <a:lnTo>
                      <a:pt x="120" y="125"/>
                    </a:lnTo>
                    <a:lnTo>
                      <a:pt x="126" y="86"/>
                    </a:lnTo>
                    <a:lnTo>
                      <a:pt x="130" y="51"/>
                    </a:lnTo>
                    <a:lnTo>
                      <a:pt x="131" y="23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02" name="Freeform 122"/>
              <p:cNvSpPr>
                <a:spLocks/>
              </p:cNvSpPr>
              <p:nvPr/>
            </p:nvSpPr>
            <p:spPr bwMode="auto">
              <a:xfrm>
                <a:off x="2520" y="2028"/>
                <a:ext cx="275" cy="771"/>
              </a:xfrm>
              <a:custGeom>
                <a:avLst/>
                <a:gdLst>
                  <a:gd name="T0" fmla="*/ 147 w 275"/>
                  <a:gd name="T1" fmla="*/ 0 h 771"/>
                  <a:gd name="T2" fmla="*/ 147 w 275"/>
                  <a:gd name="T3" fmla="*/ 23 h 771"/>
                  <a:gd name="T4" fmla="*/ 149 w 275"/>
                  <a:gd name="T5" fmla="*/ 52 h 771"/>
                  <a:gd name="T6" fmla="*/ 153 w 275"/>
                  <a:gd name="T7" fmla="*/ 87 h 771"/>
                  <a:gd name="T8" fmla="*/ 158 w 275"/>
                  <a:gd name="T9" fmla="*/ 125 h 771"/>
                  <a:gd name="T10" fmla="*/ 164 w 275"/>
                  <a:gd name="T11" fmla="*/ 168 h 771"/>
                  <a:gd name="T12" fmla="*/ 172 w 275"/>
                  <a:gd name="T13" fmla="*/ 215 h 771"/>
                  <a:gd name="T14" fmla="*/ 181 w 275"/>
                  <a:gd name="T15" fmla="*/ 263 h 771"/>
                  <a:gd name="T16" fmla="*/ 190 w 275"/>
                  <a:gd name="T17" fmla="*/ 313 h 771"/>
                  <a:gd name="T18" fmla="*/ 201 w 275"/>
                  <a:gd name="T19" fmla="*/ 365 h 771"/>
                  <a:gd name="T20" fmla="*/ 211 w 275"/>
                  <a:gd name="T21" fmla="*/ 416 h 771"/>
                  <a:gd name="T22" fmla="*/ 220 w 275"/>
                  <a:gd name="T23" fmla="*/ 467 h 771"/>
                  <a:gd name="T24" fmla="*/ 231 w 275"/>
                  <a:gd name="T25" fmla="*/ 517 h 771"/>
                  <a:gd name="T26" fmla="*/ 241 w 275"/>
                  <a:gd name="T27" fmla="*/ 564 h 771"/>
                  <a:gd name="T28" fmla="*/ 251 w 275"/>
                  <a:gd name="T29" fmla="*/ 610 h 771"/>
                  <a:gd name="T30" fmla="*/ 260 w 275"/>
                  <a:gd name="T31" fmla="*/ 650 h 771"/>
                  <a:gd name="T32" fmla="*/ 268 w 275"/>
                  <a:gd name="T33" fmla="*/ 688 h 771"/>
                  <a:gd name="T34" fmla="*/ 275 w 275"/>
                  <a:gd name="T35" fmla="*/ 720 h 771"/>
                  <a:gd name="T36" fmla="*/ 275 w 275"/>
                  <a:gd name="T37" fmla="*/ 771 h 771"/>
                  <a:gd name="T38" fmla="*/ 265 w 275"/>
                  <a:gd name="T39" fmla="*/ 761 h 771"/>
                  <a:gd name="T40" fmla="*/ 251 w 275"/>
                  <a:gd name="T41" fmla="*/ 744 h 771"/>
                  <a:gd name="T42" fmla="*/ 234 w 275"/>
                  <a:gd name="T43" fmla="*/ 723 h 771"/>
                  <a:gd name="T44" fmla="*/ 215 w 275"/>
                  <a:gd name="T45" fmla="*/ 696 h 771"/>
                  <a:gd name="T46" fmla="*/ 193 w 275"/>
                  <a:gd name="T47" fmla="*/ 664 h 771"/>
                  <a:gd name="T48" fmla="*/ 171 w 275"/>
                  <a:gd name="T49" fmla="*/ 627 h 771"/>
                  <a:gd name="T50" fmla="*/ 148 w 275"/>
                  <a:gd name="T51" fmla="*/ 585 h 771"/>
                  <a:gd name="T52" fmla="*/ 123 w 275"/>
                  <a:gd name="T53" fmla="*/ 537 h 771"/>
                  <a:gd name="T54" fmla="*/ 99 w 275"/>
                  <a:gd name="T55" fmla="*/ 484 h 771"/>
                  <a:gd name="T56" fmla="*/ 75 w 275"/>
                  <a:gd name="T57" fmla="*/ 426 h 771"/>
                  <a:gd name="T58" fmla="*/ 53 w 275"/>
                  <a:gd name="T59" fmla="*/ 364 h 771"/>
                  <a:gd name="T60" fmla="*/ 31 w 275"/>
                  <a:gd name="T61" fmla="*/ 295 h 771"/>
                  <a:gd name="T62" fmla="*/ 12 w 275"/>
                  <a:gd name="T63" fmla="*/ 221 h 771"/>
                  <a:gd name="T64" fmla="*/ 54 w 275"/>
                  <a:gd name="T65" fmla="*/ 183 h 771"/>
                  <a:gd name="T66" fmla="*/ 0 w 275"/>
                  <a:gd name="T67" fmla="*/ 157 h 771"/>
                  <a:gd name="T68" fmla="*/ 147 w 275"/>
                  <a:gd name="T6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5" h="771">
                    <a:moveTo>
                      <a:pt x="147" y="0"/>
                    </a:moveTo>
                    <a:lnTo>
                      <a:pt x="147" y="23"/>
                    </a:lnTo>
                    <a:lnTo>
                      <a:pt x="149" y="52"/>
                    </a:lnTo>
                    <a:lnTo>
                      <a:pt x="153" y="87"/>
                    </a:lnTo>
                    <a:lnTo>
                      <a:pt x="158" y="125"/>
                    </a:lnTo>
                    <a:lnTo>
                      <a:pt x="164" y="168"/>
                    </a:lnTo>
                    <a:lnTo>
                      <a:pt x="172" y="215"/>
                    </a:lnTo>
                    <a:lnTo>
                      <a:pt x="181" y="263"/>
                    </a:lnTo>
                    <a:lnTo>
                      <a:pt x="190" y="313"/>
                    </a:lnTo>
                    <a:lnTo>
                      <a:pt x="201" y="365"/>
                    </a:lnTo>
                    <a:lnTo>
                      <a:pt x="211" y="416"/>
                    </a:lnTo>
                    <a:lnTo>
                      <a:pt x="220" y="467"/>
                    </a:lnTo>
                    <a:lnTo>
                      <a:pt x="231" y="517"/>
                    </a:lnTo>
                    <a:lnTo>
                      <a:pt x="241" y="564"/>
                    </a:lnTo>
                    <a:lnTo>
                      <a:pt x="251" y="610"/>
                    </a:lnTo>
                    <a:lnTo>
                      <a:pt x="260" y="650"/>
                    </a:lnTo>
                    <a:lnTo>
                      <a:pt x="268" y="688"/>
                    </a:lnTo>
                    <a:lnTo>
                      <a:pt x="275" y="720"/>
                    </a:lnTo>
                    <a:lnTo>
                      <a:pt x="275" y="771"/>
                    </a:lnTo>
                    <a:lnTo>
                      <a:pt x="265" y="761"/>
                    </a:lnTo>
                    <a:lnTo>
                      <a:pt x="251" y="744"/>
                    </a:lnTo>
                    <a:lnTo>
                      <a:pt x="234" y="723"/>
                    </a:lnTo>
                    <a:lnTo>
                      <a:pt x="215" y="696"/>
                    </a:lnTo>
                    <a:lnTo>
                      <a:pt x="193" y="664"/>
                    </a:lnTo>
                    <a:lnTo>
                      <a:pt x="171" y="627"/>
                    </a:lnTo>
                    <a:lnTo>
                      <a:pt x="148" y="585"/>
                    </a:lnTo>
                    <a:lnTo>
                      <a:pt x="123" y="537"/>
                    </a:lnTo>
                    <a:lnTo>
                      <a:pt x="99" y="484"/>
                    </a:lnTo>
                    <a:lnTo>
                      <a:pt x="75" y="426"/>
                    </a:lnTo>
                    <a:lnTo>
                      <a:pt x="53" y="364"/>
                    </a:lnTo>
                    <a:lnTo>
                      <a:pt x="31" y="295"/>
                    </a:lnTo>
                    <a:lnTo>
                      <a:pt x="12" y="221"/>
                    </a:lnTo>
                    <a:lnTo>
                      <a:pt x="54" y="183"/>
                    </a:lnTo>
                    <a:lnTo>
                      <a:pt x="0" y="15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03" name="Freeform 123"/>
              <p:cNvSpPr>
                <a:spLocks/>
              </p:cNvSpPr>
              <p:nvPr/>
            </p:nvSpPr>
            <p:spPr bwMode="auto">
              <a:xfrm>
                <a:off x="2798" y="1971"/>
                <a:ext cx="148" cy="256"/>
              </a:xfrm>
              <a:custGeom>
                <a:avLst/>
                <a:gdLst>
                  <a:gd name="T0" fmla="*/ 112 w 148"/>
                  <a:gd name="T1" fmla="*/ 0 h 256"/>
                  <a:gd name="T2" fmla="*/ 130 w 148"/>
                  <a:gd name="T3" fmla="*/ 29 h 256"/>
                  <a:gd name="T4" fmla="*/ 141 w 148"/>
                  <a:gd name="T5" fmla="*/ 59 h 256"/>
                  <a:gd name="T6" fmla="*/ 147 w 148"/>
                  <a:gd name="T7" fmla="*/ 88 h 256"/>
                  <a:gd name="T8" fmla="*/ 148 w 148"/>
                  <a:gd name="T9" fmla="*/ 118 h 256"/>
                  <a:gd name="T10" fmla="*/ 146 w 148"/>
                  <a:gd name="T11" fmla="*/ 145 h 256"/>
                  <a:gd name="T12" fmla="*/ 142 w 148"/>
                  <a:gd name="T13" fmla="*/ 171 h 256"/>
                  <a:gd name="T14" fmla="*/ 136 w 148"/>
                  <a:gd name="T15" fmla="*/ 194 h 256"/>
                  <a:gd name="T16" fmla="*/ 128 w 148"/>
                  <a:gd name="T17" fmla="*/ 215 h 256"/>
                  <a:gd name="T18" fmla="*/ 121 w 148"/>
                  <a:gd name="T19" fmla="*/ 232 h 256"/>
                  <a:gd name="T20" fmla="*/ 115 w 148"/>
                  <a:gd name="T21" fmla="*/ 244 h 256"/>
                  <a:gd name="T22" fmla="*/ 110 w 148"/>
                  <a:gd name="T23" fmla="*/ 253 h 256"/>
                  <a:gd name="T24" fmla="*/ 109 w 148"/>
                  <a:gd name="T25" fmla="*/ 256 h 256"/>
                  <a:gd name="T26" fmla="*/ 96 w 148"/>
                  <a:gd name="T27" fmla="*/ 227 h 256"/>
                  <a:gd name="T28" fmla="*/ 82 w 148"/>
                  <a:gd name="T29" fmla="*/ 205 h 256"/>
                  <a:gd name="T30" fmla="*/ 67 w 148"/>
                  <a:gd name="T31" fmla="*/ 187 h 256"/>
                  <a:gd name="T32" fmla="*/ 51 w 148"/>
                  <a:gd name="T33" fmla="*/ 172 h 256"/>
                  <a:gd name="T34" fmla="*/ 35 w 148"/>
                  <a:gd name="T35" fmla="*/ 162 h 256"/>
                  <a:gd name="T36" fmla="*/ 21 w 148"/>
                  <a:gd name="T37" fmla="*/ 155 h 256"/>
                  <a:gd name="T38" fmla="*/ 10 w 148"/>
                  <a:gd name="T39" fmla="*/ 150 h 256"/>
                  <a:gd name="T40" fmla="*/ 3 w 148"/>
                  <a:gd name="T41" fmla="*/ 147 h 256"/>
                  <a:gd name="T42" fmla="*/ 0 w 148"/>
                  <a:gd name="T43" fmla="*/ 147 h 256"/>
                  <a:gd name="T44" fmla="*/ 30 w 148"/>
                  <a:gd name="T45" fmla="*/ 136 h 256"/>
                  <a:gd name="T46" fmla="*/ 54 w 148"/>
                  <a:gd name="T47" fmla="*/ 123 h 256"/>
                  <a:gd name="T48" fmla="*/ 74 w 148"/>
                  <a:gd name="T49" fmla="*/ 108 h 256"/>
                  <a:gd name="T50" fmla="*/ 89 w 148"/>
                  <a:gd name="T51" fmla="*/ 92 h 256"/>
                  <a:gd name="T52" fmla="*/ 99 w 148"/>
                  <a:gd name="T53" fmla="*/ 76 h 256"/>
                  <a:gd name="T54" fmla="*/ 106 w 148"/>
                  <a:gd name="T55" fmla="*/ 59 h 256"/>
                  <a:gd name="T56" fmla="*/ 111 w 148"/>
                  <a:gd name="T57" fmla="*/ 44 h 256"/>
                  <a:gd name="T58" fmla="*/ 112 w 148"/>
                  <a:gd name="T59" fmla="*/ 29 h 256"/>
                  <a:gd name="T60" fmla="*/ 114 w 148"/>
                  <a:gd name="T61" fmla="*/ 18 h 256"/>
                  <a:gd name="T62" fmla="*/ 112 w 148"/>
                  <a:gd name="T63" fmla="*/ 8 h 256"/>
                  <a:gd name="T64" fmla="*/ 112 w 148"/>
                  <a:gd name="T65" fmla="*/ 2 h 256"/>
                  <a:gd name="T66" fmla="*/ 112 w 148"/>
                  <a:gd name="T6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8" h="256">
                    <a:moveTo>
                      <a:pt x="112" y="0"/>
                    </a:moveTo>
                    <a:lnTo>
                      <a:pt x="130" y="29"/>
                    </a:lnTo>
                    <a:lnTo>
                      <a:pt x="141" y="59"/>
                    </a:lnTo>
                    <a:lnTo>
                      <a:pt x="147" y="88"/>
                    </a:lnTo>
                    <a:lnTo>
                      <a:pt x="148" y="118"/>
                    </a:lnTo>
                    <a:lnTo>
                      <a:pt x="146" y="145"/>
                    </a:lnTo>
                    <a:lnTo>
                      <a:pt x="142" y="171"/>
                    </a:lnTo>
                    <a:lnTo>
                      <a:pt x="136" y="194"/>
                    </a:lnTo>
                    <a:lnTo>
                      <a:pt x="128" y="215"/>
                    </a:lnTo>
                    <a:lnTo>
                      <a:pt x="121" y="232"/>
                    </a:lnTo>
                    <a:lnTo>
                      <a:pt x="115" y="244"/>
                    </a:lnTo>
                    <a:lnTo>
                      <a:pt x="110" y="253"/>
                    </a:lnTo>
                    <a:lnTo>
                      <a:pt x="109" y="256"/>
                    </a:lnTo>
                    <a:lnTo>
                      <a:pt x="96" y="227"/>
                    </a:lnTo>
                    <a:lnTo>
                      <a:pt x="82" y="205"/>
                    </a:lnTo>
                    <a:lnTo>
                      <a:pt x="67" y="187"/>
                    </a:lnTo>
                    <a:lnTo>
                      <a:pt x="51" y="172"/>
                    </a:lnTo>
                    <a:lnTo>
                      <a:pt x="35" y="162"/>
                    </a:lnTo>
                    <a:lnTo>
                      <a:pt x="21" y="155"/>
                    </a:lnTo>
                    <a:lnTo>
                      <a:pt x="10" y="150"/>
                    </a:lnTo>
                    <a:lnTo>
                      <a:pt x="3" y="147"/>
                    </a:lnTo>
                    <a:lnTo>
                      <a:pt x="0" y="147"/>
                    </a:lnTo>
                    <a:lnTo>
                      <a:pt x="30" y="136"/>
                    </a:lnTo>
                    <a:lnTo>
                      <a:pt x="54" y="123"/>
                    </a:lnTo>
                    <a:lnTo>
                      <a:pt x="74" y="108"/>
                    </a:lnTo>
                    <a:lnTo>
                      <a:pt x="89" y="92"/>
                    </a:lnTo>
                    <a:lnTo>
                      <a:pt x="99" y="76"/>
                    </a:lnTo>
                    <a:lnTo>
                      <a:pt x="106" y="59"/>
                    </a:lnTo>
                    <a:lnTo>
                      <a:pt x="111" y="44"/>
                    </a:lnTo>
                    <a:lnTo>
                      <a:pt x="112" y="29"/>
                    </a:lnTo>
                    <a:lnTo>
                      <a:pt x="114" y="18"/>
                    </a:lnTo>
                    <a:lnTo>
                      <a:pt x="112" y="8"/>
                    </a:lnTo>
                    <a:lnTo>
                      <a:pt x="112" y="2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04" name="Freeform 124"/>
              <p:cNvSpPr>
                <a:spLocks/>
              </p:cNvSpPr>
              <p:nvPr/>
            </p:nvSpPr>
            <p:spPr bwMode="auto">
              <a:xfrm>
                <a:off x="2649" y="1971"/>
                <a:ext cx="149" cy="256"/>
              </a:xfrm>
              <a:custGeom>
                <a:avLst/>
                <a:gdLst>
                  <a:gd name="T0" fmla="*/ 37 w 149"/>
                  <a:gd name="T1" fmla="*/ 0 h 256"/>
                  <a:gd name="T2" fmla="*/ 36 w 149"/>
                  <a:gd name="T3" fmla="*/ 2 h 256"/>
                  <a:gd name="T4" fmla="*/ 36 w 149"/>
                  <a:gd name="T5" fmla="*/ 8 h 256"/>
                  <a:gd name="T6" fmla="*/ 36 w 149"/>
                  <a:gd name="T7" fmla="*/ 18 h 256"/>
                  <a:gd name="T8" fmla="*/ 36 w 149"/>
                  <a:gd name="T9" fmla="*/ 29 h 256"/>
                  <a:gd name="T10" fmla="*/ 38 w 149"/>
                  <a:gd name="T11" fmla="*/ 44 h 256"/>
                  <a:gd name="T12" fmla="*/ 42 w 149"/>
                  <a:gd name="T13" fmla="*/ 59 h 256"/>
                  <a:gd name="T14" fmla="*/ 50 w 149"/>
                  <a:gd name="T15" fmla="*/ 76 h 256"/>
                  <a:gd name="T16" fmla="*/ 61 w 149"/>
                  <a:gd name="T17" fmla="*/ 92 h 256"/>
                  <a:gd name="T18" fmla="*/ 74 w 149"/>
                  <a:gd name="T19" fmla="*/ 108 h 256"/>
                  <a:gd name="T20" fmla="*/ 94 w 149"/>
                  <a:gd name="T21" fmla="*/ 123 h 256"/>
                  <a:gd name="T22" fmla="*/ 118 w 149"/>
                  <a:gd name="T23" fmla="*/ 136 h 256"/>
                  <a:gd name="T24" fmla="*/ 149 w 149"/>
                  <a:gd name="T25" fmla="*/ 147 h 256"/>
                  <a:gd name="T26" fmla="*/ 147 w 149"/>
                  <a:gd name="T27" fmla="*/ 147 h 256"/>
                  <a:gd name="T28" fmla="*/ 139 w 149"/>
                  <a:gd name="T29" fmla="*/ 150 h 256"/>
                  <a:gd name="T30" fmla="*/ 128 w 149"/>
                  <a:gd name="T31" fmla="*/ 155 h 256"/>
                  <a:gd name="T32" fmla="*/ 114 w 149"/>
                  <a:gd name="T33" fmla="*/ 162 h 256"/>
                  <a:gd name="T34" fmla="*/ 99 w 149"/>
                  <a:gd name="T35" fmla="*/ 172 h 256"/>
                  <a:gd name="T36" fmla="*/ 83 w 149"/>
                  <a:gd name="T37" fmla="*/ 187 h 256"/>
                  <a:gd name="T38" fmla="*/ 67 w 149"/>
                  <a:gd name="T39" fmla="*/ 205 h 256"/>
                  <a:gd name="T40" fmla="*/ 52 w 149"/>
                  <a:gd name="T41" fmla="*/ 227 h 256"/>
                  <a:gd name="T42" fmla="*/ 40 w 149"/>
                  <a:gd name="T43" fmla="*/ 256 h 256"/>
                  <a:gd name="T44" fmla="*/ 38 w 149"/>
                  <a:gd name="T45" fmla="*/ 253 h 256"/>
                  <a:gd name="T46" fmla="*/ 34 w 149"/>
                  <a:gd name="T47" fmla="*/ 244 h 256"/>
                  <a:gd name="T48" fmla="*/ 27 w 149"/>
                  <a:gd name="T49" fmla="*/ 232 h 256"/>
                  <a:gd name="T50" fmla="*/ 21 w 149"/>
                  <a:gd name="T51" fmla="*/ 215 h 256"/>
                  <a:gd name="T52" fmla="*/ 14 w 149"/>
                  <a:gd name="T53" fmla="*/ 194 h 256"/>
                  <a:gd name="T54" fmla="*/ 8 w 149"/>
                  <a:gd name="T55" fmla="*/ 171 h 256"/>
                  <a:gd name="T56" fmla="*/ 3 w 149"/>
                  <a:gd name="T57" fmla="*/ 145 h 256"/>
                  <a:gd name="T58" fmla="*/ 0 w 149"/>
                  <a:gd name="T59" fmla="*/ 118 h 256"/>
                  <a:gd name="T60" fmla="*/ 3 w 149"/>
                  <a:gd name="T61" fmla="*/ 88 h 256"/>
                  <a:gd name="T62" fmla="*/ 8 w 149"/>
                  <a:gd name="T63" fmla="*/ 59 h 256"/>
                  <a:gd name="T64" fmla="*/ 20 w 149"/>
                  <a:gd name="T65" fmla="*/ 29 h 256"/>
                  <a:gd name="T66" fmla="*/ 37 w 149"/>
                  <a:gd name="T6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9" h="256">
                    <a:moveTo>
                      <a:pt x="37" y="0"/>
                    </a:moveTo>
                    <a:lnTo>
                      <a:pt x="36" y="2"/>
                    </a:lnTo>
                    <a:lnTo>
                      <a:pt x="36" y="8"/>
                    </a:lnTo>
                    <a:lnTo>
                      <a:pt x="36" y="18"/>
                    </a:lnTo>
                    <a:lnTo>
                      <a:pt x="36" y="29"/>
                    </a:lnTo>
                    <a:lnTo>
                      <a:pt x="38" y="44"/>
                    </a:lnTo>
                    <a:lnTo>
                      <a:pt x="42" y="59"/>
                    </a:lnTo>
                    <a:lnTo>
                      <a:pt x="50" y="76"/>
                    </a:lnTo>
                    <a:lnTo>
                      <a:pt x="61" y="92"/>
                    </a:lnTo>
                    <a:lnTo>
                      <a:pt x="74" y="108"/>
                    </a:lnTo>
                    <a:lnTo>
                      <a:pt x="94" y="123"/>
                    </a:lnTo>
                    <a:lnTo>
                      <a:pt x="118" y="136"/>
                    </a:lnTo>
                    <a:lnTo>
                      <a:pt x="149" y="147"/>
                    </a:lnTo>
                    <a:lnTo>
                      <a:pt x="147" y="147"/>
                    </a:lnTo>
                    <a:lnTo>
                      <a:pt x="139" y="150"/>
                    </a:lnTo>
                    <a:lnTo>
                      <a:pt x="128" y="155"/>
                    </a:lnTo>
                    <a:lnTo>
                      <a:pt x="114" y="162"/>
                    </a:lnTo>
                    <a:lnTo>
                      <a:pt x="99" y="172"/>
                    </a:lnTo>
                    <a:lnTo>
                      <a:pt x="83" y="187"/>
                    </a:lnTo>
                    <a:lnTo>
                      <a:pt x="67" y="205"/>
                    </a:lnTo>
                    <a:lnTo>
                      <a:pt x="52" y="227"/>
                    </a:lnTo>
                    <a:lnTo>
                      <a:pt x="40" y="256"/>
                    </a:lnTo>
                    <a:lnTo>
                      <a:pt x="38" y="253"/>
                    </a:lnTo>
                    <a:lnTo>
                      <a:pt x="34" y="244"/>
                    </a:lnTo>
                    <a:lnTo>
                      <a:pt x="27" y="232"/>
                    </a:lnTo>
                    <a:lnTo>
                      <a:pt x="21" y="215"/>
                    </a:lnTo>
                    <a:lnTo>
                      <a:pt x="14" y="194"/>
                    </a:lnTo>
                    <a:lnTo>
                      <a:pt x="8" y="171"/>
                    </a:lnTo>
                    <a:lnTo>
                      <a:pt x="3" y="145"/>
                    </a:lnTo>
                    <a:lnTo>
                      <a:pt x="0" y="118"/>
                    </a:lnTo>
                    <a:lnTo>
                      <a:pt x="3" y="88"/>
                    </a:lnTo>
                    <a:lnTo>
                      <a:pt x="8" y="59"/>
                    </a:lnTo>
                    <a:lnTo>
                      <a:pt x="20" y="2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55" name="그룹 53"/>
            <p:cNvGrpSpPr/>
            <p:nvPr/>
          </p:nvGrpSpPr>
          <p:grpSpPr>
            <a:xfrm>
              <a:off x="3817940" y="3969544"/>
              <a:ext cx="1285875" cy="1674813"/>
              <a:chOff x="7005639" y="3065463"/>
              <a:chExt cx="1285875" cy="1674813"/>
            </a:xfrm>
          </p:grpSpPr>
          <p:grpSp>
            <p:nvGrpSpPr>
              <p:cNvPr id="56" name="Group 27"/>
              <p:cNvGrpSpPr>
                <a:grpSpLocks noChangeAspect="1"/>
              </p:cNvGrpSpPr>
              <p:nvPr/>
            </p:nvGrpSpPr>
            <p:grpSpPr bwMode="auto">
              <a:xfrm>
                <a:off x="7005639" y="3065463"/>
                <a:ext cx="1285875" cy="1674813"/>
                <a:chOff x="4413" y="1931"/>
                <a:chExt cx="810" cy="1055"/>
              </a:xfrm>
            </p:grpSpPr>
            <p:sp>
              <p:nvSpPr>
                <p:cNvPr id="68" name="Freeform 33"/>
                <p:cNvSpPr>
                  <a:spLocks/>
                </p:cNvSpPr>
                <p:nvPr/>
              </p:nvSpPr>
              <p:spPr bwMode="auto">
                <a:xfrm>
                  <a:off x="4632" y="2708"/>
                  <a:ext cx="372" cy="278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69" name="Freeform 42"/>
                <p:cNvSpPr>
                  <a:spLocks/>
                </p:cNvSpPr>
                <p:nvPr/>
              </p:nvSpPr>
              <p:spPr bwMode="auto">
                <a:xfrm>
                  <a:off x="5102" y="2418"/>
                  <a:ext cx="121" cy="210"/>
                </a:xfrm>
                <a:custGeom>
                  <a:avLst/>
                  <a:gdLst>
                    <a:gd name="T0" fmla="*/ 206 w 362"/>
                    <a:gd name="T1" fmla="*/ 0 h 631"/>
                    <a:gd name="T2" fmla="*/ 238 w 362"/>
                    <a:gd name="T3" fmla="*/ 0 h 631"/>
                    <a:gd name="T4" fmla="*/ 264 w 362"/>
                    <a:gd name="T5" fmla="*/ 10 h 631"/>
                    <a:gd name="T6" fmla="*/ 289 w 362"/>
                    <a:gd name="T7" fmla="*/ 26 h 631"/>
                    <a:gd name="T8" fmla="*/ 311 w 362"/>
                    <a:gd name="T9" fmla="*/ 49 h 631"/>
                    <a:gd name="T10" fmla="*/ 328 w 362"/>
                    <a:gd name="T11" fmla="*/ 78 h 631"/>
                    <a:gd name="T12" fmla="*/ 343 w 362"/>
                    <a:gd name="T13" fmla="*/ 115 h 631"/>
                    <a:gd name="T14" fmla="*/ 353 w 362"/>
                    <a:gd name="T15" fmla="*/ 154 h 631"/>
                    <a:gd name="T16" fmla="*/ 359 w 362"/>
                    <a:gd name="T17" fmla="*/ 198 h 631"/>
                    <a:gd name="T18" fmla="*/ 362 w 362"/>
                    <a:gd name="T19" fmla="*/ 245 h 631"/>
                    <a:gd name="T20" fmla="*/ 359 w 362"/>
                    <a:gd name="T21" fmla="*/ 294 h 631"/>
                    <a:gd name="T22" fmla="*/ 353 w 362"/>
                    <a:gd name="T23" fmla="*/ 347 h 631"/>
                    <a:gd name="T24" fmla="*/ 340 w 362"/>
                    <a:gd name="T25" fmla="*/ 402 h 631"/>
                    <a:gd name="T26" fmla="*/ 322 w 362"/>
                    <a:gd name="T27" fmla="*/ 455 h 631"/>
                    <a:gd name="T28" fmla="*/ 300 w 362"/>
                    <a:gd name="T29" fmla="*/ 501 h 631"/>
                    <a:gd name="T30" fmla="*/ 276 w 362"/>
                    <a:gd name="T31" fmla="*/ 542 h 631"/>
                    <a:gd name="T32" fmla="*/ 248 w 362"/>
                    <a:gd name="T33" fmla="*/ 576 h 631"/>
                    <a:gd name="T34" fmla="*/ 219 w 362"/>
                    <a:gd name="T35" fmla="*/ 603 h 631"/>
                    <a:gd name="T36" fmla="*/ 188 w 362"/>
                    <a:gd name="T37" fmla="*/ 622 h 631"/>
                    <a:gd name="T38" fmla="*/ 156 w 362"/>
                    <a:gd name="T39" fmla="*/ 631 h 631"/>
                    <a:gd name="T40" fmla="*/ 124 w 362"/>
                    <a:gd name="T41" fmla="*/ 631 h 631"/>
                    <a:gd name="T42" fmla="*/ 96 w 362"/>
                    <a:gd name="T43" fmla="*/ 621 h 631"/>
                    <a:gd name="T44" fmla="*/ 73 w 362"/>
                    <a:gd name="T45" fmla="*/ 605 h 631"/>
                    <a:gd name="T46" fmla="*/ 51 w 362"/>
                    <a:gd name="T47" fmla="*/ 581 h 631"/>
                    <a:gd name="T48" fmla="*/ 34 w 362"/>
                    <a:gd name="T49" fmla="*/ 551 h 631"/>
                    <a:gd name="T50" fmla="*/ 19 w 362"/>
                    <a:gd name="T51" fmla="*/ 516 h 631"/>
                    <a:gd name="T52" fmla="*/ 9 w 362"/>
                    <a:gd name="T53" fmla="*/ 477 h 631"/>
                    <a:gd name="T54" fmla="*/ 3 w 362"/>
                    <a:gd name="T55" fmla="*/ 433 h 631"/>
                    <a:gd name="T56" fmla="*/ 0 w 362"/>
                    <a:gd name="T57" fmla="*/ 386 h 631"/>
                    <a:gd name="T58" fmla="*/ 3 w 362"/>
                    <a:gd name="T59" fmla="*/ 337 h 631"/>
                    <a:gd name="T60" fmla="*/ 9 w 362"/>
                    <a:gd name="T61" fmla="*/ 284 h 631"/>
                    <a:gd name="T62" fmla="*/ 22 w 362"/>
                    <a:gd name="T63" fmla="*/ 229 h 631"/>
                    <a:gd name="T64" fmla="*/ 40 w 362"/>
                    <a:gd name="T65" fmla="*/ 176 h 631"/>
                    <a:gd name="T66" fmla="*/ 61 w 362"/>
                    <a:gd name="T67" fmla="*/ 129 h 631"/>
                    <a:gd name="T68" fmla="*/ 86 w 362"/>
                    <a:gd name="T69" fmla="*/ 89 h 631"/>
                    <a:gd name="T70" fmla="*/ 114 w 362"/>
                    <a:gd name="T71" fmla="*/ 54 h 631"/>
                    <a:gd name="T72" fmla="*/ 143 w 362"/>
                    <a:gd name="T73" fmla="*/ 27 h 631"/>
                    <a:gd name="T74" fmla="*/ 174 w 362"/>
                    <a:gd name="T75" fmla="*/ 8 h 631"/>
                    <a:gd name="T76" fmla="*/ 206 w 362"/>
                    <a:gd name="T77" fmla="*/ 0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62" h="631">
                      <a:moveTo>
                        <a:pt x="206" y="0"/>
                      </a:moveTo>
                      <a:lnTo>
                        <a:pt x="238" y="0"/>
                      </a:lnTo>
                      <a:lnTo>
                        <a:pt x="264" y="10"/>
                      </a:lnTo>
                      <a:lnTo>
                        <a:pt x="289" y="26"/>
                      </a:lnTo>
                      <a:lnTo>
                        <a:pt x="311" y="49"/>
                      </a:lnTo>
                      <a:lnTo>
                        <a:pt x="328" y="78"/>
                      </a:lnTo>
                      <a:lnTo>
                        <a:pt x="343" y="115"/>
                      </a:lnTo>
                      <a:lnTo>
                        <a:pt x="353" y="154"/>
                      </a:lnTo>
                      <a:lnTo>
                        <a:pt x="359" y="198"/>
                      </a:lnTo>
                      <a:lnTo>
                        <a:pt x="362" y="245"/>
                      </a:lnTo>
                      <a:lnTo>
                        <a:pt x="359" y="294"/>
                      </a:lnTo>
                      <a:lnTo>
                        <a:pt x="353" y="347"/>
                      </a:lnTo>
                      <a:lnTo>
                        <a:pt x="340" y="402"/>
                      </a:lnTo>
                      <a:lnTo>
                        <a:pt x="322" y="455"/>
                      </a:lnTo>
                      <a:lnTo>
                        <a:pt x="300" y="501"/>
                      </a:lnTo>
                      <a:lnTo>
                        <a:pt x="276" y="542"/>
                      </a:lnTo>
                      <a:lnTo>
                        <a:pt x="248" y="576"/>
                      </a:lnTo>
                      <a:lnTo>
                        <a:pt x="219" y="603"/>
                      </a:lnTo>
                      <a:lnTo>
                        <a:pt x="188" y="622"/>
                      </a:lnTo>
                      <a:lnTo>
                        <a:pt x="156" y="631"/>
                      </a:lnTo>
                      <a:lnTo>
                        <a:pt x="124" y="631"/>
                      </a:lnTo>
                      <a:lnTo>
                        <a:pt x="96" y="621"/>
                      </a:lnTo>
                      <a:lnTo>
                        <a:pt x="73" y="605"/>
                      </a:lnTo>
                      <a:lnTo>
                        <a:pt x="51" y="581"/>
                      </a:lnTo>
                      <a:lnTo>
                        <a:pt x="34" y="551"/>
                      </a:lnTo>
                      <a:lnTo>
                        <a:pt x="19" y="516"/>
                      </a:lnTo>
                      <a:lnTo>
                        <a:pt x="9" y="477"/>
                      </a:lnTo>
                      <a:lnTo>
                        <a:pt x="3" y="433"/>
                      </a:lnTo>
                      <a:lnTo>
                        <a:pt x="0" y="386"/>
                      </a:lnTo>
                      <a:lnTo>
                        <a:pt x="3" y="337"/>
                      </a:lnTo>
                      <a:lnTo>
                        <a:pt x="9" y="284"/>
                      </a:lnTo>
                      <a:lnTo>
                        <a:pt x="22" y="229"/>
                      </a:lnTo>
                      <a:lnTo>
                        <a:pt x="40" y="176"/>
                      </a:lnTo>
                      <a:lnTo>
                        <a:pt x="61" y="129"/>
                      </a:lnTo>
                      <a:lnTo>
                        <a:pt x="86" y="89"/>
                      </a:lnTo>
                      <a:lnTo>
                        <a:pt x="114" y="54"/>
                      </a:lnTo>
                      <a:lnTo>
                        <a:pt x="143" y="27"/>
                      </a:lnTo>
                      <a:lnTo>
                        <a:pt x="174" y="8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CCA48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70" name="Freeform 43"/>
                <p:cNvSpPr>
                  <a:spLocks/>
                </p:cNvSpPr>
                <p:nvPr/>
              </p:nvSpPr>
              <p:spPr bwMode="auto">
                <a:xfrm>
                  <a:off x="4413" y="2418"/>
                  <a:ext cx="120" cy="210"/>
                </a:xfrm>
                <a:custGeom>
                  <a:avLst/>
                  <a:gdLst>
                    <a:gd name="T0" fmla="*/ 156 w 361"/>
                    <a:gd name="T1" fmla="*/ 0 h 631"/>
                    <a:gd name="T2" fmla="*/ 186 w 361"/>
                    <a:gd name="T3" fmla="*/ 10 h 631"/>
                    <a:gd name="T4" fmla="*/ 217 w 361"/>
                    <a:gd name="T5" fmla="*/ 27 h 631"/>
                    <a:gd name="T6" fmla="*/ 247 w 361"/>
                    <a:gd name="T7" fmla="*/ 55 h 631"/>
                    <a:gd name="T8" fmla="*/ 275 w 361"/>
                    <a:gd name="T9" fmla="*/ 89 h 631"/>
                    <a:gd name="T10" fmla="*/ 300 w 361"/>
                    <a:gd name="T11" fmla="*/ 129 h 631"/>
                    <a:gd name="T12" fmla="*/ 320 w 361"/>
                    <a:gd name="T13" fmla="*/ 176 h 631"/>
                    <a:gd name="T14" fmla="*/ 338 w 361"/>
                    <a:gd name="T15" fmla="*/ 229 h 631"/>
                    <a:gd name="T16" fmla="*/ 351 w 361"/>
                    <a:gd name="T17" fmla="*/ 284 h 631"/>
                    <a:gd name="T18" fmla="*/ 358 w 361"/>
                    <a:gd name="T19" fmla="*/ 337 h 631"/>
                    <a:gd name="T20" fmla="*/ 361 w 361"/>
                    <a:gd name="T21" fmla="*/ 386 h 631"/>
                    <a:gd name="T22" fmla="*/ 358 w 361"/>
                    <a:gd name="T23" fmla="*/ 433 h 631"/>
                    <a:gd name="T24" fmla="*/ 352 w 361"/>
                    <a:gd name="T25" fmla="*/ 477 h 631"/>
                    <a:gd name="T26" fmla="*/ 341 w 361"/>
                    <a:gd name="T27" fmla="*/ 517 h 631"/>
                    <a:gd name="T28" fmla="*/ 327 w 361"/>
                    <a:gd name="T29" fmla="*/ 552 h 631"/>
                    <a:gd name="T30" fmla="*/ 309 w 361"/>
                    <a:gd name="T31" fmla="*/ 581 h 631"/>
                    <a:gd name="T32" fmla="*/ 288 w 361"/>
                    <a:gd name="T33" fmla="*/ 605 h 631"/>
                    <a:gd name="T34" fmla="*/ 263 w 361"/>
                    <a:gd name="T35" fmla="*/ 622 h 631"/>
                    <a:gd name="T36" fmla="*/ 237 w 361"/>
                    <a:gd name="T37" fmla="*/ 631 h 631"/>
                    <a:gd name="T38" fmla="*/ 205 w 361"/>
                    <a:gd name="T39" fmla="*/ 631 h 631"/>
                    <a:gd name="T40" fmla="*/ 173 w 361"/>
                    <a:gd name="T41" fmla="*/ 622 h 631"/>
                    <a:gd name="T42" fmla="*/ 142 w 361"/>
                    <a:gd name="T43" fmla="*/ 603 h 631"/>
                    <a:gd name="T44" fmla="*/ 113 w 361"/>
                    <a:gd name="T45" fmla="*/ 577 h 631"/>
                    <a:gd name="T46" fmla="*/ 86 w 361"/>
                    <a:gd name="T47" fmla="*/ 542 h 631"/>
                    <a:gd name="T48" fmla="*/ 61 w 361"/>
                    <a:gd name="T49" fmla="*/ 501 h 631"/>
                    <a:gd name="T50" fmla="*/ 39 w 361"/>
                    <a:gd name="T51" fmla="*/ 455 h 631"/>
                    <a:gd name="T52" fmla="*/ 22 w 361"/>
                    <a:gd name="T53" fmla="*/ 402 h 631"/>
                    <a:gd name="T54" fmla="*/ 8 w 361"/>
                    <a:gd name="T55" fmla="*/ 347 h 631"/>
                    <a:gd name="T56" fmla="*/ 1 w 361"/>
                    <a:gd name="T57" fmla="*/ 294 h 631"/>
                    <a:gd name="T58" fmla="*/ 0 w 361"/>
                    <a:gd name="T59" fmla="*/ 245 h 631"/>
                    <a:gd name="T60" fmla="*/ 1 w 361"/>
                    <a:gd name="T61" fmla="*/ 198 h 631"/>
                    <a:gd name="T62" fmla="*/ 8 w 361"/>
                    <a:gd name="T63" fmla="*/ 154 h 631"/>
                    <a:gd name="T64" fmla="*/ 19 w 361"/>
                    <a:gd name="T65" fmla="*/ 115 h 631"/>
                    <a:gd name="T66" fmla="*/ 33 w 361"/>
                    <a:gd name="T67" fmla="*/ 80 h 631"/>
                    <a:gd name="T68" fmla="*/ 51 w 361"/>
                    <a:gd name="T69" fmla="*/ 49 h 631"/>
                    <a:gd name="T70" fmla="*/ 73 w 361"/>
                    <a:gd name="T71" fmla="*/ 26 h 631"/>
                    <a:gd name="T72" fmla="*/ 96 w 361"/>
                    <a:gd name="T73" fmla="*/ 10 h 631"/>
                    <a:gd name="T74" fmla="*/ 123 w 361"/>
                    <a:gd name="T75" fmla="*/ 0 h 631"/>
                    <a:gd name="T76" fmla="*/ 156 w 361"/>
                    <a:gd name="T77" fmla="*/ 0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61" h="631">
                      <a:moveTo>
                        <a:pt x="156" y="0"/>
                      </a:moveTo>
                      <a:lnTo>
                        <a:pt x="186" y="10"/>
                      </a:lnTo>
                      <a:lnTo>
                        <a:pt x="217" y="27"/>
                      </a:lnTo>
                      <a:lnTo>
                        <a:pt x="247" y="55"/>
                      </a:lnTo>
                      <a:lnTo>
                        <a:pt x="275" y="89"/>
                      </a:lnTo>
                      <a:lnTo>
                        <a:pt x="300" y="129"/>
                      </a:lnTo>
                      <a:lnTo>
                        <a:pt x="320" y="176"/>
                      </a:lnTo>
                      <a:lnTo>
                        <a:pt x="338" y="229"/>
                      </a:lnTo>
                      <a:lnTo>
                        <a:pt x="351" y="284"/>
                      </a:lnTo>
                      <a:lnTo>
                        <a:pt x="358" y="337"/>
                      </a:lnTo>
                      <a:lnTo>
                        <a:pt x="361" y="386"/>
                      </a:lnTo>
                      <a:lnTo>
                        <a:pt x="358" y="433"/>
                      </a:lnTo>
                      <a:lnTo>
                        <a:pt x="352" y="477"/>
                      </a:lnTo>
                      <a:lnTo>
                        <a:pt x="341" y="517"/>
                      </a:lnTo>
                      <a:lnTo>
                        <a:pt x="327" y="552"/>
                      </a:lnTo>
                      <a:lnTo>
                        <a:pt x="309" y="581"/>
                      </a:lnTo>
                      <a:lnTo>
                        <a:pt x="288" y="605"/>
                      </a:lnTo>
                      <a:lnTo>
                        <a:pt x="263" y="622"/>
                      </a:lnTo>
                      <a:lnTo>
                        <a:pt x="237" y="631"/>
                      </a:lnTo>
                      <a:lnTo>
                        <a:pt x="205" y="631"/>
                      </a:lnTo>
                      <a:lnTo>
                        <a:pt x="173" y="622"/>
                      </a:lnTo>
                      <a:lnTo>
                        <a:pt x="142" y="603"/>
                      </a:lnTo>
                      <a:lnTo>
                        <a:pt x="113" y="577"/>
                      </a:lnTo>
                      <a:lnTo>
                        <a:pt x="86" y="542"/>
                      </a:lnTo>
                      <a:lnTo>
                        <a:pt x="61" y="501"/>
                      </a:lnTo>
                      <a:lnTo>
                        <a:pt x="39" y="455"/>
                      </a:lnTo>
                      <a:lnTo>
                        <a:pt x="22" y="402"/>
                      </a:lnTo>
                      <a:lnTo>
                        <a:pt x="8" y="347"/>
                      </a:lnTo>
                      <a:lnTo>
                        <a:pt x="1" y="294"/>
                      </a:lnTo>
                      <a:lnTo>
                        <a:pt x="0" y="245"/>
                      </a:lnTo>
                      <a:lnTo>
                        <a:pt x="1" y="198"/>
                      </a:lnTo>
                      <a:lnTo>
                        <a:pt x="8" y="154"/>
                      </a:lnTo>
                      <a:lnTo>
                        <a:pt x="19" y="115"/>
                      </a:lnTo>
                      <a:lnTo>
                        <a:pt x="33" y="80"/>
                      </a:lnTo>
                      <a:lnTo>
                        <a:pt x="51" y="49"/>
                      </a:lnTo>
                      <a:lnTo>
                        <a:pt x="73" y="26"/>
                      </a:lnTo>
                      <a:lnTo>
                        <a:pt x="96" y="10"/>
                      </a:lnTo>
                      <a:lnTo>
                        <a:pt x="123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DBB4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71" name="Freeform 44"/>
                <p:cNvSpPr>
                  <a:spLocks/>
                </p:cNvSpPr>
                <p:nvPr/>
              </p:nvSpPr>
              <p:spPr bwMode="auto">
                <a:xfrm>
                  <a:off x="4466" y="2168"/>
                  <a:ext cx="703" cy="803"/>
                </a:xfrm>
                <a:custGeom>
                  <a:avLst/>
                  <a:gdLst>
                    <a:gd name="T0" fmla="*/ 2016 w 2109"/>
                    <a:gd name="T1" fmla="*/ 0 h 2409"/>
                    <a:gd name="T2" fmla="*/ 2019 w 2109"/>
                    <a:gd name="T3" fmla="*/ 11 h 2409"/>
                    <a:gd name="T4" fmla="*/ 2026 w 2109"/>
                    <a:gd name="T5" fmla="*/ 46 h 2409"/>
                    <a:gd name="T6" fmla="*/ 2038 w 2109"/>
                    <a:gd name="T7" fmla="*/ 103 h 2409"/>
                    <a:gd name="T8" fmla="*/ 2051 w 2109"/>
                    <a:gd name="T9" fmla="*/ 178 h 2409"/>
                    <a:gd name="T10" fmla="*/ 2066 w 2109"/>
                    <a:gd name="T11" fmla="*/ 268 h 2409"/>
                    <a:gd name="T12" fmla="*/ 2080 w 2109"/>
                    <a:gd name="T13" fmla="*/ 374 h 2409"/>
                    <a:gd name="T14" fmla="*/ 2093 w 2109"/>
                    <a:gd name="T15" fmla="*/ 493 h 2409"/>
                    <a:gd name="T16" fmla="*/ 2103 w 2109"/>
                    <a:gd name="T17" fmla="*/ 621 h 2409"/>
                    <a:gd name="T18" fmla="*/ 2109 w 2109"/>
                    <a:gd name="T19" fmla="*/ 758 h 2409"/>
                    <a:gd name="T20" fmla="*/ 2109 w 2109"/>
                    <a:gd name="T21" fmla="*/ 902 h 2409"/>
                    <a:gd name="T22" fmla="*/ 2103 w 2109"/>
                    <a:gd name="T23" fmla="*/ 1050 h 2409"/>
                    <a:gd name="T24" fmla="*/ 2090 w 2109"/>
                    <a:gd name="T25" fmla="*/ 1200 h 2409"/>
                    <a:gd name="T26" fmla="*/ 2067 w 2109"/>
                    <a:gd name="T27" fmla="*/ 1350 h 2409"/>
                    <a:gd name="T28" fmla="*/ 2034 w 2109"/>
                    <a:gd name="T29" fmla="*/ 1499 h 2409"/>
                    <a:gd name="T30" fmla="*/ 1988 w 2109"/>
                    <a:gd name="T31" fmla="*/ 1643 h 2409"/>
                    <a:gd name="T32" fmla="*/ 1930 w 2109"/>
                    <a:gd name="T33" fmla="*/ 1782 h 2409"/>
                    <a:gd name="T34" fmla="*/ 1857 w 2109"/>
                    <a:gd name="T35" fmla="*/ 1911 h 2409"/>
                    <a:gd name="T36" fmla="*/ 1770 w 2109"/>
                    <a:gd name="T37" fmla="*/ 2032 h 2409"/>
                    <a:gd name="T38" fmla="*/ 1666 w 2109"/>
                    <a:gd name="T39" fmla="*/ 2140 h 2409"/>
                    <a:gd name="T40" fmla="*/ 1543 w 2109"/>
                    <a:gd name="T41" fmla="*/ 2234 h 2409"/>
                    <a:gd name="T42" fmla="*/ 1401 w 2109"/>
                    <a:gd name="T43" fmla="*/ 2311 h 2409"/>
                    <a:gd name="T44" fmla="*/ 1240 w 2109"/>
                    <a:gd name="T45" fmla="*/ 2371 h 2409"/>
                    <a:gd name="T46" fmla="*/ 1055 w 2109"/>
                    <a:gd name="T47" fmla="*/ 2409 h 2409"/>
                    <a:gd name="T48" fmla="*/ 871 w 2109"/>
                    <a:gd name="T49" fmla="*/ 2371 h 2409"/>
                    <a:gd name="T50" fmla="*/ 708 w 2109"/>
                    <a:gd name="T51" fmla="*/ 2311 h 2409"/>
                    <a:gd name="T52" fmla="*/ 567 w 2109"/>
                    <a:gd name="T53" fmla="*/ 2234 h 2409"/>
                    <a:gd name="T54" fmla="*/ 444 w 2109"/>
                    <a:gd name="T55" fmla="*/ 2140 h 2409"/>
                    <a:gd name="T56" fmla="*/ 339 w 2109"/>
                    <a:gd name="T57" fmla="*/ 2032 h 2409"/>
                    <a:gd name="T58" fmla="*/ 252 w 2109"/>
                    <a:gd name="T59" fmla="*/ 1911 h 2409"/>
                    <a:gd name="T60" fmla="*/ 179 w 2109"/>
                    <a:gd name="T61" fmla="*/ 1782 h 2409"/>
                    <a:gd name="T62" fmla="*/ 122 w 2109"/>
                    <a:gd name="T63" fmla="*/ 1643 h 2409"/>
                    <a:gd name="T64" fmla="*/ 77 w 2109"/>
                    <a:gd name="T65" fmla="*/ 1499 h 2409"/>
                    <a:gd name="T66" fmla="*/ 44 w 2109"/>
                    <a:gd name="T67" fmla="*/ 1350 h 2409"/>
                    <a:gd name="T68" fmla="*/ 20 w 2109"/>
                    <a:gd name="T69" fmla="*/ 1200 h 2409"/>
                    <a:gd name="T70" fmla="*/ 7 w 2109"/>
                    <a:gd name="T71" fmla="*/ 1050 h 2409"/>
                    <a:gd name="T72" fmla="*/ 0 w 2109"/>
                    <a:gd name="T73" fmla="*/ 902 h 2409"/>
                    <a:gd name="T74" fmla="*/ 1 w 2109"/>
                    <a:gd name="T75" fmla="*/ 758 h 2409"/>
                    <a:gd name="T76" fmla="*/ 7 w 2109"/>
                    <a:gd name="T77" fmla="*/ 621 h 2409"/>
                    <a:gd name="T78" fmla="*/ 17 w 2109"/>
                    <a:gd name="T79" fmla="*/ 493 h 2409"/>
                    <a:gd name="T80" fmla="*/ 31 w 2109"/>
                    <a:gd name="T81" fmla="*/ 374 h 2409"/>
                    <a:gd name="T82" fmla="*/ 45 w 2109"/>
                    <a:gd name="T83" fmla="*/ 268 h 2409"/>
                    <a:gd name="T84" fmla="*/ 60 w 2109"/>
                    <a:gd name="T85" fmla="*/ 178 h 2409"/>
                    <a:gd name="T86" fmla="*/ 73 w 2109"/>
                    <a:gd name="T87" fmla="*/ 103 h 2409"/>
                    <a:gd name="T88" fmla="*/ 84 w 2109"/>
                    <a:gd name="T89" fmla="*/ 46 h 2409"/>
                    <a:gd name="T90" fmla="*/ 92 w 2109"/>
                    <a:gd name="T91" fmla="*/ 11 h 2409"/>
                    <a:gd name="T92" fmla="*/ 95 w 2109"/>
                    <a:gd name="T93" fmla="*/ 0 h 2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109" h="2409">
                      <a:moveTo>
                        <a:pt x="95" y="0"/>
                      </a:moveTo>
                      <a:lnTo>
                        <a:pt x="2016" y="0"/>
                      </a:lnTo>
                      <a:lnTo>
                        <a:pt x="2016" y="3"/>
                      </a:lnTo>
                      <a:lnTo>
                        <a:pt x="2019" y="11"/>
                      </a:lnTo>
                      <a:lnTo>
                        <a:pt x="2022" y="27"/>
                      </a:lnTo>
                      <a:lnTo>
                        <a:pt x="2026" y="46"/>
                      </a:lnTo>
                      <a:lnTo>
                        <a:pt x="2032" y="73"/>
                      </a:lnTo>
                      <a:lnTo>
                        <a:pt x="2038" y="103"/>
                      </a:lnTo>
                      <a:lnTo>
                        <a:pt x="2044" y="138"/>
                      </a:lnTo>
                      <a:lnTo>
                        <a:pt x="2051" y="178"/>
                      </a:lnTo>
                      <a:lnTo>
                        <a:pt x="2058" y="221"/>
                      </a:lnTo>
                      <a:lnTo>
                        <a:pt x="2066" y="268"/>
                      </a:lnTo>
                      <a:lnTo>
                        <a:pt x="2073" y="319"/>
                      </a:lnTo>
                      <a:lnTo>
                        <a:pt x="2080" y="374"/>
                      </a:lnTo>
                      <a:lnTo>
                        <a:pt x="2086" y="431"/>
                      </a:lnTo>
                      <a:lnTo>
                        <a:pt x="2093" y="493"/>
                      </a:lnTo>
                      <a:lnTo>
                        <a:pt x="2098" y="555"/>
                      </a:lnTo>
                      <a:lnTo>
                        <a:pt x="2103" y="621"/>
                      </a:lnTo>
                      <a:lnTo>
                        <a:pt x="2106" y="689"/>
                      </a:lnTo>
                      <a:lnTo>
                        <a:pt x="2109" y="758"/>
                      </a:lnTo>
                      <a:lnTo>
                        <a:pt x="2109" y="829"/>
                      </a:lnTo>
                      <a:lnTo>
                        <a:pt x="2109" y="902"/>
                      </a:lnTo>
                      <a:lnTo>
                        <a:pt x="2108" y="975"/>
                      </a:lnTo>
                      <a:lnTo>
                        <a:pt x="2103" y="1050"/>
                      </a:lnTo>
                      <a:lnTo>
                        <a:pt x="2098" y="1124"/>
                      </a:lnTo>
                      <a:lnTo>
                        <a:pt x="2090" y="1200"/>
                      </a:lnTo>
                      <a:lnTo>
                        <a:pt x="2079" y="1276"/>
                      </a:lnTo>
                      <a:lnTo>
                        <a:pt x="2067" y="1350"/>
                      </a:lnTo>
                      <a:lnTo>
                        <a:pt x="2051" y="1424"/>
                      </a:lnTo>
                      <a:lnTo>
                        <a:pt x="2034" y="1499"/>
                      </a:lnTo>
                      <a:lnTo>
                        <a:pt x="2012" y="1572"/>
                      </a:lnTo>
                      <a:lnTo>
                        <a:pt x="1988" y="1643"/>
                      </a:lnTo>
                      <a:lnTo>
                        <a:pt x="1961" y="1713"/>
                      </a:lnTo>
                      <a:lnTo>
                        <a:pt x="1930" y="1782"/>
                      </a:lnTo>
                      <a:lnTo>
                        <a:pt x="1897" y="1847"/>
                      </a:lnTo>
                      <a:lnTo>
                        <a:pt x="1857" y="1911"/>
                      </a:lnTo>
                      <a:lnTo>
                        <a:pt x="1816" y="1973"/>
                      </a:lnTo>
                      <a:lnTo>
                        <a:pt x="1770" y="2032"/>
                      </a:lnTo>
                      <a:lnTo>
                        <a:pt x="1720" y="2088"/>
                      </a:lnTo>
                      <a:lnTo>
                        <a:pt x="1666" y="2140"/>
                      </a:lnTo>
                      <a:lnTo>
                        <a:pt x="1607" y="2188"/>
                      </a:lnTo>
                      <a:lnTo>
                        <a:pt x="1543" y="2234"/>
                      </a:lnTo>
                      <a:lnTo>
                        <a:pt x="1474" y="2274"/>
                      </a:lnTo>
                      <a:lnTo>
                        <a:pt x="1401" y="2311"/>
                      </a:lnTo>
                      <a:lnTo>
                        <a:pt x="1323" y="2343"/>
                      </a:lnTo>
                      <a:lnTo>
                        <a:pt x="1240" y="2371"/>
                      </a:lnTo>
                      <a:lnTo>
                        <a:pt x="1149" y="2393"/>
                      </a:lnTo>
                      <a:lnTo>
                        <a:pt x="1055" y="2409"/>
                      </a:lnTo>
                      <a:lnTo>
                        <a:pt x="960" y="2393"/>
                      </a:lnTo>
                      <a:lnTo>
                        <a:pt x="871" y="2371"/>
                      </a:lnTo>
                      <a:lnTo>
                        <a:pt x="787" y="2343"/>
                      </a:lnTo>
                      <a:lnTo>
                        <a:pt x="708" y="2311"/>
                      </a:lnTo>
                      <a:lnTo>
                        <a:pt x="635" y="2274"/>
                      </a:lnTo>
                      <a:lnTo>
                        <a:pt x="567" y="2234"/>
                      </a:lnTo>
                      <a:lnTo>
                        <a:pt x="502" y="2188"/>
                      </a:lnTo>
                      <a:lnTo>
                        <a:pt x="444" y="2140"/>
                      </a:lnTo>
                      <a:lnTo>
                        <a:pt x="389" y="2088"/>
                      </a:lnTo>
                      <a:lnTo>
                        <a:pt x="339" y="2032"/>
                      </a:lnTo>
                      <a:lnTo>
                        <a:pt x="294" y="1973"/>
                      </a:lnTo>
                      <a:lnTo>
                        <a:pt x="252" y="1911"/>
                      </a:lnTo>
                      <a:lnTo>
                        <a:pt x="214" y="1847"/>
                      </a:lnTo>
                      <a:lnTo>
                        <a:pt x="179" y="1782"/>
                      </a:lnTo>
                      <a:lnTo>
                        <a:pt x="149" y="1713"/>
                      </a:lnTo>
                      <a:lnTo>
                        <a:pt x="122" y="1643"/>
                      </a:lnTo>
                      <a:lnTo>
                        <a:pt x="98" y="1572"/>
                      </a:lnTo>
                      <a:lnTo>
                        <a:pt x="77" y="1499"/>
                      </a:lnTo>
                      <a:lnTo>
                        <a:pt x="58" y="1424"/>
                      </a:lnTo>
                      <a:lnTo>
                        <a:pt x="44" y="1350"/>
                      </a:lnTo>
                      <a:lnTo>
                        <a:pt x="31" y="1276"/>
                      </a:lnTo>
                      <a:lnTo>
                        <a:pt x="20" y="1200"/>
                      </a:lnTo>
                      <a:lnTo>
                        <a:pt x="13" y="1124"/>
                      </a:lnTo>
                      <a:lnTo>
                        <a:pt x="7" y="1050"/>
                      </a:lnTo>
                      <a:lnTo>
                        <a:pt x="3" y="975"/>
                      </a:lnTo>
                      <a:lnTo>
                        <a:pt x="0" y="902"/>
                      </a:lnTo>
                      <a:lnTo>
                        <a:pt x="0" y="829"/>
                      </a:lnTo>
                      <a:lnTo>
                        <a:pt x="1" y="758"/>
                      </a:lnTo>
                      <a:lnTo>
                        <a:pt x="4" y="689"/>
                      </a:lnTo>
                      <a:lnTo>
                        <a:pt x="7" y="621"/>
                      </a:lnTo>
                      <a:lnTo>
                        <a:pt x="12" y="555"/>
                      </a:lnTo>
                      <a:lnTo>
                        <a:pt x="17" y="493"/>
                      </a:lnTo>
                      <a:lnTo>
                        <a:pt x="23" y="431"/>
                      </a:lnTo>
                      <a:lnTo>
                        <a:pt x="31" y="374"/>
                      </a:lnTo>
                      <a:lnTo>
                        <a:pt x="38" y="319"/>
                      </a:lnTo>
                      <a:lnTo>
                        <a:pt x="45" y="268"/>
                      </a:lnTo>
                      <a:lnTo>
                        <a:pt x="52" y="221"/>
                      </a:lnTo>
                      <a:lnTo>
                        <a:pt x="60" y="178"/>
                      </a:lnTo>
                      <a:lnTo>
                        <a:pt x="65" y="138"/>
                      </a:lnTo>
                      <a:lnTo>
                        <a:pt x="73" y="103"/>
                      </a:lnTo>
                      <a:lnTo>
                        <a:pt x="79" y="73"/>
                      </a:lnTo>
                      <a:lnTo>
                        <a:pt x="84" y="46"/>
                      </a:lnTo>
                      <a:lnTo>
                        <a:pt x="89" y="27"/>
                      </a:lnTo>
                      <a:lnTo>
                        <a:pt x="92" y="11"/>
                      </a:lnTo>
                      <a:lnTo>
                        <a:pt x="93" y="3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E2C3A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72" name="Freeform 45"/>
                <p:cNvSpPr>
                  <a:spLocks/>
                </p:cNvSpPr>
                <p:nvPr/>
              </p:nvSpPr>
              <p:spPr bwMode="auto">
                <a:xfrm>
                  <a:off x="4818" y="2168"/>
                  <a:ext cx="351" cy="803"/>
                </a:xfrm>
                <a:custGeom>
                  <a:avLst/>
                  <a:gdLst>
                    <a:gd name="T0" fmla="*/ 961 w 1054"/>
                    <a:gd name="T1" fmla="*/ 0 h 2409"/>
                    <a:gd name="T2" fmla="*/ 964 w 1054"/>
                    <a:gd name="T3" fmla="*/ 11 h 2409"/>
                    <a:gd name="T4" fmla="*/ 971 w 1054"/>
                    <a:gd name="T5" fmla="*/ 46 h 2409"/>
                    <a:gd name="T6" fmla="*/ 983 w 1054"/>
                    <a:gd name="T7" fmla="*/ 103 h 2409"/>
                    <a:gd name="T8" fmla="*/ 996 w 1054"/>
                    <a:gd name="T9" fmla="*/ 178 h 2409"/>
                    <a:gd name="T10" fmla="*/ 1011 w 1054"/>
                    <a:gd name="T11" fmla="*/ 268 h 2409"/>
                    <a:gd name="T12" fmla="*/ 1025 w 1054"/>
                    <a:gd name="T13" fmla="*/ 374 h 2409"/>
                    <a:gd name="T14" fmla="*/ 1038 w 1054"/>
                    <a:gd name="T15" fmla="*/ 493 h 2409"/>
                    <a:gd name="T16" fmla="*/ 1048 w 1054"/>
                    <a:gd name="T17" fmla="*/ 621 h 2409"/>
                    <a:gd name="T18" fmla="*/ 1054 w 1054"/>
                    <a:gd name="T19" fmla="*/ 758 h 2409"/>
                    <a:gd name="T20" fmla="*/ 1054 w 1054"/>
                    <a:gd name="T21" fmla="*/ 902 h 2409"/>
                    <a:gd name="T22" fmla="*/ 1048 w 1054"/>
                    <a:gd name="T23" fmla="*/ 1050 h 2409"/>
                    <a:gd name="T24" fmla="*/ 1035 w 1054"/>
                    <a:gd name="T25" fmla="*/ 1200 h 2409"/>
                    <a:gd name="T26" fmla="*/ 1012 w 1054"/>
                    <a:gd name="T27" fmla="*/ 1350 h 2409"/>
                    <a:gd name="T28" fmla="*/ 979 w 1054"/>
                    <a:gd name="T29" fmla="*/ 1499 h 2409"/>
                    <a:gd name="T30" fmla="*/ 933 w 1054"/>
                    <a:gd name="T31" fmla="*/ 1643 h 2409"/>
                    <a:gd name="T32" fmla="*/ 875 w 1054"/>
                    <a:gd name="T33" fmla="*/ 1782 h 2409"/>
                    <a:gd name="T34" fmla="*/ 802 w 1054"/>
                    <a:gd name="T35" fmla="*/ 1911 h 2409"/>
                    <a:gd name="T36" fmla="*/ 715 w 1054"/>
                    <a:gd name="T37" fmla="*/ 2032 h 2409"/>
                    <a:gd name="T38" fmla="*/ 611 w 1054"/>
                    <a:gd name="T39" fmla="*/ 2140 h 2409"/>
                    <a:gd name="T40" fmla="*/ 488 w 1054"/>
                    <a:gd name="T41" fmla="*/ 2234 h 2409"/>
                    <a:gd name="T42" fmla="*/ 346 w 1054"/>
                    <a:gd name="T43" fmla="*/ 2311 h 2409"/>
                    <a:gd name="T44" fmla="*/ 185 w 1054"/>
                    <a:gd name="T45" fmla="*/ 2371 h 2409"/>
                    <a:gd name="T46" fmla="*/ 0 w 1054"/>
                    <a:gd name="T47" fmla="*/ 2409 h 2409"/>
                    <a:gd name="T48" fmla="*/ 13 w 1054"/>
                    <a:gd name="T49" fmla="*/ 2406 h 2409"/>
                    <a:gd name="T50" fmla="*/ 49 w 1054"/>
                    <a:gd name="T51" fmla="*/ 2391 h 2409"/>
                    <a:gd name="T52" fmla="*/ 106 w 1054"/>
                    <a:gd name="T53" fmla="*/ 2363 h 2409"/>
                    <a:gd name="T54" fmla="*/ 179 w 1054"/>
                    <a:gd name="T55" fmla="*/ 2317 h 2409"/>
                    <a:gd name="T56" fmla="*/ 268 w 1054"/>
                    <a:gd name="T57" fmla="*/ 2245 h 2409"/>
                    <a:gd name="T58" fmla="*/ 367 w 1054"/>
                    <a:gd name="T59" fmla="*/ 2146 h 2409"/>
                    <a:gd name="T60" fmla="*/ 473 w 1054"/>
                    <a:gd name="T61" fmla="*/ 2015 h 2409"/>
                    <a:gd name="T62" fmla="*/ 591 w 1054"/>
                    <a:gd name="T63" fmla="*/ 1837 h 2409"/>
                    <a:gd name="T64" fmla="*/ 684 w 1054"/>
                    <a:gd name="T65" fmla="*/ 1639 h 2409"/>
                    <a:gd name="T66" fmla="*/ 745 w 1054"/>
                    <a:gd name="T67" fmla="*/ 1436 h 2409"/>
                    <a:gd name="T68" fmla="*/ 780 w 1054"/>
                    <a:gd name="T69" fmla="*/ 1225 h 2409"/>
                    <a:gd name="T70" fmla="*/ 792 w 1054"/>
                    <a:gd name="T71" fmla="*/ 997 h 2409"/>
                    <a:gd name="T72" fmla="*/ 786 w 1054"/>
                    <a:gd name="T73" fmla="*/ 748 h 2409"/>
                    <a:gd name="T74" fmla="*/ 770 w 1054"/>
                    <a:gd name="T75" fmla="*/ 474 h 2409"/>
                    <a:gd name="T76" fmla="*/ 748 w 1054"/>
                    <a:gd name="T77" fmla="*/ 167 h 2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54" h="2409">
                      <a:moveTo>
                        <a:pt x="735" y="0"/>
                      </a:moveTo>
                      <a:lnTo>
                        <a:pt x="961" y="0"/>
                      </a:lnTo>
                      <a:lnTo>
                        <a:pt x="961" y="3"/>
                      </a:lnTo>
                      <a:lnTo>
                        <a:pt x="964" y="11"/>
                      </a:lnTo>
                      <a:lnTo>
                        <a:pt x="967" y="27"/>
                      </a:lnTo>
                      <a:lnTo>
                        <a:pt x="971" y="46"/>
                      </a:lnTo>
                      <a:lnTo>
                        <a:pt x="977" y="73"/>
                      </a:lnTo>
                      <a:lnTo>
                        <a:pt x="983" y="103"/>
                      </a:lnTo>
                      <a:lnTo>
                        <a:pt x="989" y="138"/>
                      </a:lnTo>
                      <a:lnTo>
                        <a:pt x="996" y="178"/>
                      </a:lnTo>
                      <a:lnTo>
                        <a:pt x="1003" y="221"/>
                      </a:lnTo>
                      <a:lnTo>
                        <a:pt x="1011" y="268"/>
                      </a:lnTo>
                      <a:lnTo>
                        <a:pt x="1018" y="319"/>
                      </a:lnTo>
                      <a:lnTo>
                        <a:pt x="1025" y="374"/>
                      </a:lnTo>
                      <a:lnTo>
                        <a:pt x="1031" y="431"/>
                      </a:lnTo>
                      <a:lnTo>
                        <a:pt x="1038" y="493"/>
                      </a:lnTo>
                      <a:lnTo>
                        <a:pt x="1043" y="555"/>
                      </a:lnTo>
                      <a:lnTo>
                        <a:pt x="1048" y="621"/>
                      </a:lnTo>
                      <a:lnTo>
                        <a:pt x="1051" y="689"/>
                      </a:lnTo>
                      <a:lnTo>
                        <a:pt x="1054" y="758"/>
                      </a:lnTo>
                      <a:lnTo>
                        <a:pt x="1054" y="829"/>
                      </a:lnTo>
                      <a:lnTo>
                        <a:pt x="1054" y="902"/>
                      </a:lnTo>
                      <a:lnTo>
                        <a:pt x="1053" y="975"/>
                      </a:lnTo>
                      <a:lnTo>
                        <a:pt x="1048" y="1050"/>
                      </a:lnTo>
                      <a:lnTo>
                        <a:pt x="1043" y="1124"/>
                      </a:lnTo>
                      <a:lnTo>
                        <a:pt x="1035" y="1200"/>
                      </a:lnTo>
                      <a:lnTo>
                        <a:pt x="1024" y="1276"/>
                      </a:lnTo>
                      <a:lnTo>
                        <a:pt x="1012" y="1350"/>
                      </a:lnTo>
                      <a:lnTo>
                        <a:pt x="996" y="1424"/>
                      </a:lnTo>
                      <a:lnTo>
                        <a:pt x="979" y="1499"/>
                      </a:lnTo>
                      <a:lnTo>
                        <a:pt x="957" y="1572"/>
                      </a:lnTo>
                      <a:lnTo>
                        <a:pt x="933" y="1643"/>
                      </a:lnTo>
                      <a:lnTo>
                        <a:pt x="906" y="1713"/>
                      </a:lnTo>
                      <a:lnTo>
                        <a:pt x="875" y="1782"/>
                      </a:lnTo>
                      <a:lnTo>
                        <a:pt x="842" y="1847"/>
                      </a:lnTo>
                      <a:lnTo>
                        <a:pt x="802" y="1911"/>
                      </a:lnTo>
                      <a:lnTo>
                        <a:pt x="761" y="1973"/>
                      </a:lnTo>
                      <a:lnTo>
                        <a:pt x="715" y="2032"/>
                      </a:lnTo>
                      <a:lnTo>
                        <a:pt x="665" y="2088"/>
                      </a:lnTo>
                      <a:lnTo>
                        <a:pt x="611" y="2140"/>
                      </a:lnTo>
                      <a:lnTo>
                        <a:pt x="552" y="2188"/>
                      </a:lnTo>
                      <a:lnTo>
                        <a:pt x="488" y="2234"/>
                      </a:lnTo>
                      <a:lnTo>
                        <a:pt x="419" y="2274"/>
                      </a:lnTo>
                      <a:lnTo>
                        <a:pt x="346" y="2311"/>
                      </a:lnTo>
                      <a:lnTo>
                        <a:pt x="268" y="2343"/>
                      </a:lnTo>
                      <a:lnTo>
                        <a:pt x="185" y="2371"/>
                      </a:lnTo>
                      <a:lnTo>
                        <a:pt x="94" y="2393"/>
                      </a:lnTo>
                      <a:lnTo>
                        <a:pt x="0" y="2409"/>
                      </a:lnTo>
                      <a:lnTo>
                        <a:pt x="3" y="2407"/>
                      </a:lnTo>
                      <a:lnTo>
                        <a:pt x="13" y="2406"/>
                      </a:lnTo>
                      <a:lnTo>
                        <a:pt x="27" y="2400"/>
                      </a:lnTo>
                      <a:lnTo>
                        <a:pt x="49" y="2391"/>
                      </a:lnTo>
                      <a:lnTo>
                        <a:pt x="75" y="2379"/>
                      </a:lnTo>
                      <a:lnTo>
                        <a:pt x="106" y="2363"/>
                      </a:lnTo>
                      <a:lnTo>
                        <a:pt x="141" y="2343"/>
                      </a:lnTo>
                      <a:lnTo>
                        <a:pt x="179" y="2317"/>
                      </a:lnTo>
                      <a:lnTo>
                        <a:pt x="222" y="2285"/>
                      </a:lnTo>
                      <a:lnTo>
                        <a:pt x="268" y="2245"/>
                      </a:lnTo>
                      <a:lnTo>
                        <a:pt x="316" y="2200"/>
                      </a:lnTo>
                      <a:lnTo>
                        <a:pt x="367" y="2146"/>
                      </a:lnTo>
                      <a:lnTo>
                        <a:pt x="419" y="2085"/>
                      </a:lnTo>
                      <a:lnTo>
                        <a:pt x="473" y="2015"/>
                      </a:lnTo>
                      <a:lnTo>
                        <a:pt x="530" y="1936"/>
                      </a:lnTo>
                      <a:lnTo>
                        <a:pt x="591" y="1837"/>
                      </a:lnTo>
                      <a:lnTo>
                        <a:pt x="642" y="1738"/>
                      </a:lnTo>
                      <a:lnTo>
                        <a:pt x="684" y="1639"/>
                      </a:lnTo>
                      <a:lnTo>
                        <a:pt x="719" y="1538"/>
                      </a:lnTo>
                      <a:lnTo>
                        <a:pt x="745" y="1436"/>
                      </a:lnTo>
                      <a:lnTo>
                        <a:pt x="766" y="1331"/>
                      </a:lnTo>
                      <a:lnTo>
                        <a:pt x="780" y="1225"/>
                      </a:lnTo>
                      <a:lnTo>
                        <a:pt x="788" y="1112"/>
                      </a:lnTo>
                      <a:lnTo>
                        <a:pt x="792" y="997"/>
                      </a:lnTo>
                      <a:lnTo>
                        <a:pt x="791" y="876"/>
                      </a:lnTo>
                      <a:lnTo>
                        <a:pt x="786" y="748"/>
                      </a:lnTo>
                      <a:lnTo>
                        <a:pt x="779" y="615"/>
                      </a:lnTo>
                      <a:lnTo>
                        <a:pt x="770" y="474"/>
                      </a:lnTo>
                      <a:lnTo>
                        <a:pt x="759" y="325"/>
                      </a:lnTo>
                      <a:lnTo>
                        <a:pt x="748" y="167"/>
                      </a:lnTo>
                      <a:lnTo>
                        <a:pt x="735" y="0"/>
                      </a:lnTo>
                      <a:close/>
                    </a:path>
                  </a:pathLst>
                </a:custGeom>
                <a:solidFill>
                  <a:srgbClr val="DDB89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73" name="Freeform 46"/>
                <p:cNvSpPr>
                  <a:spLocks/>
                </p:cNvSpPr>
                <p:nvPr/>
              </p:nvSpPr>
              <p:spPr bwMode="auto">
                <a:xfrm>
                  <a:off x="4437" y="1953"/>
                  <a:ext cx="762" cy="561"/>
                </a:xfrm>
                <a:custGeom>
                  <a:avLst/>
                  <a:gdLst>
                    <a:gd name="T0" fmla="*/ 1244 w 2284"/>
                    <a:gd name="T1" fmla="*/ 3 h 1681"/>
                    <a:gd name="T2" fmla="*/ 1436 w 2284"/>
                    <a:gd name="T3" fmla="*/ 29 h 1681"/>
                    <a:gd name="T4" fmla="*/ 1614 w 2284"/>
                    <a:gd name="T5" fmla="*/ 80 h 1681"/>
                    <a:gd name="T6" fmla="*/ 1774 w 2284"/>
                    <a:gd name="T7" fmla="*/ 150 h 1681"/>
                    <a:gd name="T8" fmla="*/ 1914 w 2284"/>
                    <a:gd name="T9" fmla="*/ 236 h 1681"/>
                    <a:gd name="T10" fmla="*/ 2035 w 2284"/>
                    <a:gd name="T11" fmla="*/ 335 h 1681"/>
                    <a:gd name="T12" fmla="*/ 2136 w 2284"/>
                    <a:gd name="T13" fmla="*/ 443 h 1681"/>
                    <a:gd name="T14" fmla="*/ 2213 w 2284"/>
                    <a:gd name="T15" fmla="*/ 557 h 1681"/>
                    <a:gd name="T16" fmla="*/ 2267 w 2284"/>
                    <a:gd name="T17" fmla="*/ 672 h 1681"/>
                    <a:gd name="T18" fmla="*/ 2169 w 2284"/>
                    <a:gd name="T19" fmla="*/ 1681 h 1681"/>
                    <a:gd name="T20" fmla="*/ 2169 w 2284"/>
                    <a:gd name="T21" fmla="*/ 1663 h 1681"/>
                    <a:gd name="T22" fmla="*/ 2170 w 2284"/>
                    <a:gd name="T23" fmla="*/ 1618 h 1681"/>
                    <a:gd name="T24" fmla="*/ 2170 w 2284"/>
                    <a:gd name="T25" fmla="*/ 1556 h 1681"/>
                    <a:gd name="T26" fmla="*/ 2169 w 2284"/>
                    <a:gd name="T27" fmla="*/ 1484 h 1681"/>
                    <a:gd name="T28" fmla="*/ 2165 w 2284"/>
                    <a:gd name="T29" fmla="*/ 1417 h 1681"/>
                    <a:gd name="T30" fmla="*/ 2154 w 2284"/>
                    <a:gd name="T31" fmla="*/ 1341 h 1681"/>
                    <a:gd name="T32" fmla="*/ 2138 w 2284"/>
                    <a:gd name="T33" fmla="*/ 1267 h 1681"/>
                    <a:gd name="T34" fmla="*/ 2111 w 2284"/>
                    <a:gd name="T35" fmla="*/ 1197 h 1681"/>
                    <a:gd name="T36" fmla="*/ 2070 w 2284"/>
                    <a:gd name="T37" fmla="*/ 1133 h 1681"/>
                    <a:gd name="T38" fmla="*/ 2013 w 2284"/>
                    <a:gd name="T39" fmla="*/ 1079 h 1681"/>
                    <a:gd name="T40" fmla="*/ 1935 w 2284"/>
                    <a:gd name="T41" fmla="*/ 1036 h 1681"/>
                    <a:gd name="T42" fmla="*/ 1833 w 2284"/>
                    <a:gd name="T43" fmla="*/ 1007 h 1681"/>
                    <a:gd name="T44" fmla="*/ 1691 w 2284"/>
                    <a:gd name="T45" fmla="*/ 990 h 1681"/>
                    <a:gd name="T46" fmla="*/ 1559 w 2284"/>
                    <a:gd name="T47" fmla="*/ 990 h 1681"/>
                    <a:gd name="T48" fmla="*/ 1433 w 2284"/>
                    <a:gd name="T49" fmla="*/ 999 h 1681"/>
                    <a:gd name="T50" fmla="*/ 1310 w 2284"/>
                    <a:gd name="T51" fmla="*/ 1006 h 1681"/>
                    <a:gd name="T52" fmla="*/ 1181 w 2284"/>
                    <a:gd name="T53" fmla="*/ 1003 h 1681"/>
                    <a:gd name="T54" fmla="*/ 1047 w 2284"/>
                    <a:gd name="T55" fmla="*/ 982 h 1681"/>
                    <a:gd name="T56" fmla="*/ 921 w 2284"/>
                    <a:gd name="T57" fmla="*/ 940 h 1681"/>
                    <a:gd name="T58" fmla="*/ 803 w 2284"/>
                    <a:gd name="T59" fmla="*/ 886 h 1681"/>
                    <a:gd name="T60" fmla="*/ 692 w 2284"/>
                    <a:gd name="T61" fmla="*/ 834 h 1681"/>
                    <a:gd name="T62" fmla="*/ 587 w 2284"/>
                    <a:gd name="T63" fmla="*/ 794 h 1681"/>
                    <a:gd name="T64" fmla="*/ 484 w 2284"/>
                    <a:gd name="T65" fmla="*/ 777 h 1681"/>
                    <a:gd name="T66" fmla="*/ 390 w 2284"/>
                    <a:gd name="T67" fmla="*/ 787 h 1681"/>
                    <a:gd name="T68" fmla="*/ 315 w 2284"/>
                    <a:gd name="T69" fmla="*/ 819 h 1681"/>
                    <a:gd name="T70" fmla="*/ 256 w 2284"/>
                    <a:gd name="T71" fmla="*/ 867 h 1681"/>
                    <a:gd name="T72" fmla="*/ 211 w 2284"/>
                    <a:gd name="T73" fmla="*/ 927 h 1681"/>
                    <a:gd name="T74" fmla="*/ 179 w 2284"/>
                    <a:gd name="T75" fmla="*/ 997 h 1681"/>
                    <a:gd name="T76" fmla="*/ 156 w 2284"/>
                    <a:gd name="T77" fmla="*/ 1070 h 1681"/>
                    <a:gd name="T78" fmla="*/ 141 w 2284"/>
                    <a:gd name="T79" fmla="*/ 1144 h 1681"/>
                    <a:gd name="T80" fmla="*/ 133 w 2284"/>
                    <a:gd name="T81" fmla="*/ 1214 h 1681"/>
                    <a:gd name="T82" fmla="*/ 125 w 2284"/>
                    <a:gd name="T83" fmla="*/ 1293 h 1681"/>
                    <a:gd name="T84" fmla="*/ 121 w 2284"/>
                    <a:gd name="T85" fmla="*/ 1391 h 1681"/>
                    <a:gd name="T86" fmla="*/ 118 w 2284"/>
                    <a:gd name="T87" fmla="*/ 1487 h 1681"/>
                    <a:gd name="T88" fmla="*/ 117 w 2284"/>
                    <a:gd name="T89" fmla="*/ 1572 h 1681"/>
                    <a:gd name="T90" fmla="*/ 115 w 2284"/>
                    <a:gd name="T91" fmla="*/ 1639 h 1681"/>
                    <a:gd name="T92" fmla="*/ 115 w 2284"/>
                    <a:gd name="T93" fmla="*/ 1677 h 1681"/>
                    <a:gd name="T94" fmla="*/ 0 w 2284"/>
                    <a:gd name="T95" fmla="*/ 729 h 1681"/>
                    <a:gd name="T96" fmla="*/ 25 w 2284"/>
                    <a:gd name="T97" fmla="*/ 659 h 1681"/>
                    <a:gd name="T98" fmla="*/ 61 w 2284"/>
                    <a:gd name="T99" fmla="*/ 602 h 1681"/>
                    <a:gd name="T100" fmla="*/ 100 w 2284"/>
                    <a:gd name="T101" fmla="*/ 558 h 1681"/>
                    <a:gd name="T102" fmla="*/ 135 w 2284"/>
                    <a:gd name="T103" fmla="*/ 529 h 1681"/>
                    <a:gd name="T104" fmla="*/ 157 w 2284"/>
                    <a:gd name="T105" fmla="*/ 513 h 1681"/>
                    <a:gd name="T106" fmla="*/ 160 w 2284"/>
                    <a:gd name="T107" fmla="*/ 507 h 1681"/>
                    <a:gd name="T108" fmla="*/ 170 w 2284"/>
                    <a:gd name="T109" fmla="*/ 478 h 1681"/>
                    <a:gd name="T110" fmla="*/ 195 w 2284"/>
                    <a:gd name="T111" fmla="*/ 427 h 1681"/>
                    <a:gd name="T112" fmla="*/ 236 w 2284"/>
                    <a:gd name="T113" fmla="*/ 363 h 1681"/>
                    <a:gd name="T114" fmla="*/ 299 w 2284"/>
                    <a:gd name="T115" fmla="*/ 293 h 1681"/>
                    <a:gd name="T116" fmla="*/ 408 w 2284"/>
                    <a:gd name="T117" fmla="*/ 208 h 1681"/>
                    <a:gd name="T118" fmla="*/ 562 w 2284"/>
                    <a:gd name="T119" fmla="*/ 122 h 1681"/>
                    <a:gd name="T120" fmla="*/ 737 w 2284"/>
                    <a:gd name="T121" fmla="*/ 57 h 1681"/>
                    <a:gd name="T122" fmla="*/ 931 w 2284"/>
                    <a:gd name="T123" fmla="*/ 14 h 1681"/>
                    <a:gd name="T124" fmla="*/ 1142 w 2284"/>
                    <a:gd name="T125" fmla="*/ 0 h 16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84" h="1681">
                      <a:moveTo>
                        <a:pt x="1142" y="0"/>
                      </a:moveTo>
                      <a:lnTo>
                        <a:pt x="1244" y="3"/>
                      </a:lnTo>
                      <a:lnTo>
                        <a:pt x="1343" y="13"/>
                      </a:lnTo>
                      <a:lnTo>
                        <a:pt x="1436" y="29"/>
                      </a:lnTo>
                      <a:lnTo>
                        <a:pt x="1528" y="52"/>
                      </a:lnTo>
                      <a:lnTo>
                        <a:pt x="1614" y="80"/>
                      </a:lnTo>
                      <a:lnTo>
                        <a:pt x="1696" y="112"/>
                      </a:lnTo>
                      <a:lnTo>
                        <a:pt x="1774" y="150"/>
                      </a:lnTo>
                      <a:lnTo>
                        <a:pt x="1847" y="191"/>
                      </a:lnTo>
                      <a:lnTo>
                        <a:pt x="1914" y="236"/>
                      </a:lnTo>
                      <a:lnTo>
                        <a:pt x="1978" y="284"/>
                      </a:lnTo>
                      <a:lnTo>
                        <a:pt x="2035" y="335"/>
                      </a:lnTo>
                      <a:lnTo>
                        <a:pt x="2087" y="388"/>
                      </a:lnTo>
                      <a:lnTo>
                        <a:pt x="2136" y="443"/>
                      </a:lnTo>
                      <a:lnTo>
                        <a:pt x="2176" y="500"/>
                      </a:lnTo>
                      <a:lnTo>
                        <a:pt x="2213" y="557"/>
                      </a:lnTo>
                      <a:lnTo>
                        <a:pt x="2242" y="614"/>
                      </a:lnTo>
                      <a:lnTo>
                        <a:pt x="2267" y="672"/>
                      </a:lnTo>
                      <a:lnTo>
                        <a:pt x="2284" y="729"/>
                      </a:lnTo>
                      <a:lnTo>
                        <a:pt x="2169" y="1681"/>
                      </a:lnTo>
                      <a:lnTo>
                        <a:pt x="2169" y="1677"/>
                      </a:lnTo>
                      <a:lnTo>
                        <a:pt x="2169" y="1663"/>
                      </a:lnTo>
                      <a:lnTo>
                        <a:pt x="2169" y="1644"/>
                      </a:lnTo>
                      <a:lnTo>
                        <a:pt x="2170" y="1618"/>
                      </a:lnTo>
                      <a:lnTo>
                        <a:pt x="2170" y="1588"/>
                      </a:lnTo>
                      <a:lnTo>
                        <a:pt x="2170" y="1556"/>
                      </a:lnTo>
                      <a:lnTo>
                        <a:pt x="2170" y="1521"/>
                      </a:lnTo>
                      <a:lnTo>
                        <a:pt x="2169" y="1484"/>
                      </a:lnTo>
                      <a:lnTo>
                        <a:pt x="2168" y="1449"/>
                      </a:lnTo>
                      <a:lnTo>
                        <a:pt x="2165" y="1417"/>
                      </a:lnTo>
                      <a:lnTo>
                        <a:pt x="2160" y="1379"/>
                      </a:lnTo>
                      <a:lnTo>
                        <a:pt x="2154" y="1341"/>
                      </a:lnTo>
                      <a:lnTo>
                        <a:pt x="2147" y="1303"/>
                      </a:lnTo>
                      <a:lnTo>
                        <a:pt x="2138" y="1267"/>
                      </a:lnTo>
                      <a:lnTo>
                        <a:pt x="2125" y="1230"/>
                      </a:lnTo>
                      <a:lnTo>
                        <a:pt x="2111" y="1197"/>
                      </a:lnTo>
                      <a:lnTo>
                        <a:pt x="2092" y="1163"/>
                      </a:lnTo>
                      <a:lnTo>
                        <a:pt x="2070" y="1133"/>
                      </a:lnTo>
                      <a:lnTo>
                        <a:pt x="2044" y="1105"/>
                      </a:lnTo>
                      <a:lnTo>
                        <a:pt x="2013" y="1079"/>
                      </a:lnTo>
                      <a:lnTo>
                        <a:pt x="1977" y="1055"/>
                      </a:lnTo>
                      <a:lnTo>
                        <a:pt x="1935" y="1036"/>
                      </a:lnTo>
                      <a:lnTo>
                        <a:pt x="1886" y="1019"/>
                      </a:lnTo>
                      <a:lnTo>
                        <a:pt x="1833" y="1007"/>
                      </a:lnTo>
                      <a:lnTo>
                        <a:pt x="1760" y="996"/>
                      </a:lnTo>
                      <a:lnTo>
                        <a:pt x="1691" y="990"/>
                      </a:lnTo>
                      <a:lnTo>
                        <a:pt x="1624" y="988"/>
                      </a:lnTo>
                      <a:lnTo>
                        <a:pt x="1559" y="990"/>
                      </a:lnTo>
                      <a:lnTo>
                        <a:pt x="1496" y="994"/>
                      </a:lnTo>
                      <a:lnTo>
                        <a:pt x="1433" y="999"/>
                      </a:lnTo>
                      <a:lnTo>
                        <a:pt x="1371" y="1003"/>
                      </a:lnTo>
                      <a:lnTo>
                        <a:pt x="1310" y="1006"/>
                      </a:lnTo>
                      <a:lnTo>
                        <a:pt x="1245" y="1006"/>
                      </a:lnTo>
                      <a:lnTo>
                        <a:pt x="1181" y="1003"/>
                      </a:lnTo>
                      <a:lnTo>
                        <a:pt x="1116" y="996"/>
                      </a:lnTo>
                      <a:lnTo>
                        <a:pt x="1047" y="982"/>
                      </a:lnTo>
                      <a:lnTo>
                        <a:pt x="983" y="964"/>
                      </a:lnTo>
                      <a:lnTo>
                        <a:pt x="921" y="940"/>
                      </a:lnTo>
                      <a:lnTo>
                        <a:pt x="861" y="914"/>
                      </a:lnTo>
                      <a:lnTo>
                        <a:pt x="803" y="886"/>
                      </a:lnTo>
                      <a:lnTo>
                        <a:pt x="747" y="860"/>
                      </a:lnTo>
                      <a:lnTo>
                        <a:pt x="692" y="834"/>
                      </a:lnTo>
                      <a:lnTo>
                        <a:pt x="639" y="812"/>
                      </a:lnTo>
                      <a:lnTo>
                        <a:pt x="587" y="794"/>
                      </a:lnTo>
                      <a:lnTo>
                        <a:pt x="535" y="783"/>
                      </a:lnTo>
                      <a:lnTo>
                        <a:pt x="484" y="777"/>
                      </a:lnTo>
                      <a:lnTo>
                        <a:pt x="434" y="780"/>
                      </a:lnTo>
                      <a:lnTo>
                        <a:pt x="390" y="787"/>
                      </a:lnTo>
                      <a:lnTo>
                        <a:pt x="350" y="802"/>
                      </a:lnTo>
                      <a:lnTo>
                        <a:pt x="315" y="819"/>
                      </a:lnTo>
                      <a:lnTo>
                        <a:pt x="284" y="841"/>
                      </a:lnTo>
                      <a:lnTo>
                        <a:pt x="256" y="867"/>
                      </a:lnTo>
                      <a:lnTo>
                        <a:pt x="232" y="896"/>
                      </a:lnTo>
                      <a:lnTo>
                        <a:pt x="211" y="927"/>
                      </a:lnTo>
                      <a:lnTo>
                        <a:pt x="194" y="961"/>
                      </a:lnTo>
                      <a:lnTo>
                        <a:pt x="179" y="997"/>
                      </a:lnTo>
                      <a:lnTo>
                        <a:pt x="166" y="1034"/>
                      </a:lnTo>
                      <a:lnTo>
                        <a:pt x="156" y="1070"/>
                      </a:lnTo>
                      <a:lnTo>
                        <a:pt x="147" y="1108"/>
                      </a:lnTo>
                      <a:lnTo>
                        <a:pt x="141" y="1144"/>
                      </a:lnTo>
                      <a:lnTo>
                        <a:pt x="135" y="1181"/>
                      </a:lnTo>
                      <a:lnTo>
                        <a:pt x="133" y="1214"/>
                      </a:lnTo>
                      <a:lnTo>
                        <a:pt x="130" y="1248"/>
                      </a:lnTo>
                      <a:lnTo>
                        <a:pt x="125" y="1293"/>
                      </a:lnTo>
                      <a:lnTo>
                        <a:pt x="122" y="1341"/>
                      </a:lnTo>
                      <a:lnTo>
                        <a:pt x="121" y="1391"/>
                      </a:lnTo>
                      <a:lnTo>
                        <a:pt x="119" y="1439"/>
                      </a:lnTo>
                      <a:lnTo>
                        <a:pt x="118" y="1487"/>
                      </a:lnTo>
                      <a:lnTo>
                        <a:pt x="117" y="1531"/>
                      </a:lnTo>
                      <a:lnTo>
                        <a:pt x="117" y="1572"/>
                      </a:lnTo>
                      <a:lnTo>
                        <a:pt x="115" y="1608"/>
                      </a:lnTo>
                      <a:lnTo>
                        <a:pt x="115" y="1639"/>
                      </a:lnTo>
                      <a:lnTo>
                        <a:pt x="115" y="1662"/>
                      </a:lnTo>
                      <a:lnTo>
                        <a:pt x="115" y="1677"/>
                      </a:lnTo>
                      <a:lnTo>
                        <a:pt x="115" y="1681"/>
                      </a:lnTo>
                      <a:lnTo>
                        <a:pt x="0" y="729"/>
                      </a:lnTo>
                      <a:lnTo>
                        <a:pt x="10" y="692"/>
                      </a:lnTo>
                      <a:lnTo>
                        <a:pt x="25" y="659"/>
                      </a:lnTo>
                      <a:lnTo>
                        <a:pt x="42" y="630"/>
                      </a:lnTo>
                      <a:lnTo>
                        <a:pt x="61" y="602"/>
                      </a:lnTo>
                      <a:lnTo>
                        <a:pt x="82" y="579"/>
                      </a:lnTo>
                      <a:lnTo>
                        <a:pt x="100" y="558"/>
                      </a:lnTo>
                      <a:lnTo>
                        <a:pt x="119" y="542"/>
                      </a:lnTo>
                      <a:lnTo>
                        <a:pt x="135" y="529"/>
                      </a:lnTo>
                      <a:lnTo>
                        <a:pt x="149" y="519"/>
                      </a:lnTo>
                      <a:lnTo>
                        <a:pt x="157" y="513"/>
                      </a:lnTo>
                      <a:lnTo>
                        <a:pt x="160" y="511"/>
                      </a:lnTo>
                      <a:lnTo>
                        <a:pt x="160" y="507"/>
                      </a:lnTo>
                      <a:lnTo>
                        <a:pt x="165" y="495"/>
                      </a:lnTo>
                      <a:lnTo>
                        <a:pt x="170" y="478"/>
                      </a:lnTo>
                      <a:lnTo>
                        <a:pt x="181" y="455"/>
                      </a:lnTo>
                      <a:lnTo>
                        <a:pt x="195" y="427"/>
                      </a:lnTo>
                      <a:lnTo>
                        <a:pt x="214" y="396"/>
                      </a:lnTo>
                      <a:lnTo>
                        <a:pt x="236" y="363"/>
                      </a:lnTo>
                      <a:lnTo>
                        <a:pt x="265" y="328"/>
                      </a:lnTo>
                      <a:lnTo>
                        <a:pt x="299" y="293"/>
                      </a:lnTo>
                      <a:lnTo>
                        <a:pt x="339" y="258"/>
                      </a:lnTo>
                      <a:lnTo>
                        <a:pt x="408" y="208"/>
                      </a:lnTo>
                      <a:lnTo>
                        <a:pt x="482" y="163"/>
                      </a:lnTo>
                      <a:lnTo>
                        <a:pt x="562" y="122"/>
                      </a:lnTo>
                      <a:lnTo>
                        <a:pt x="647" y="86"/>
                      </a:lnTo>
                      <a:lnTo>
                        <a:pt x="737" y="57"/>
                      </a:lnTo>
                      <a:lnTo>
                        <a:pt x="832" y="32"/>
                      </a:lnTo>
                      <a:lnTo>
                        <a:pt x="931" y="14"/>
                      </a:lnTo>
                      <a:lnTo>
                        <a:pt x="1034" y="3"/>
                      </a:lnTo>
                      <a:lnTo>
                        <a:pt x="1142" y="0"/>
                      </a:lnTo>
                      <a:close/>
                    </a:path>
                  </a:pathLst>
                </a:custGeom>
                <a:solidFill>
                  <a:srgbClr val="CCA48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74" name="Freeform 47"/>
                <p:cNvSpPr>
                  <a:spLocks/>
                </p:cNvSpPr>
                <p:nvPr/>
              </p:nvSpPr>
              <p:spPr bwMode="auto">
                <a:xfrm>
                  <a:off x="4421" y="1931"/>
                  <a:ext cx="793" cy="583"/>
                </a:xfrm>
                <a:custGeom>
                  <a:avLst/>
                  <a:gdLst>
                    <a:gd name="T0" fmla="*/ 1391 w 2379"/>
                    <a:gd name="T1" fmla="*/ 13 h 1747"/>
                    <a:gd name="T2" fmla="*/ 1662 w 2379"/>
                    <a:gd name="T3" fmla="*/ 80 h 1747"/>
                    <a:gd name="T4" fmla="*/ 1895 w 2379"/>
                    <a:gd name="T5" fmla="*/ 191 h 1747"/>
                    <a:gd name="T6" fmla="*/ 2083 w 2379"/>
                    <a:gd name="T7" fmla="*/ 335 h 1747"/>
                    <a:gd name="T8" fmla="*/ 2224 w 2379"/>
                    <a:gd name="T9" fmla="*/ 500 h 1747"/>
                    <a:gd name="T10" fmla="*/ 2315 w 2379"/>
                    <a:gd name="T11" fmla="*/ 672 h 1747"/>
                    <a:gd name="T12" fmla="*/ 2335 w 2379"/>
                    <a:gd name="T13" fmla="*/ 747 h 1747"/>
                    <a:gd name="T14" fmla="*/ 2350 w 2379"/>
                    <a:gd name="T15" fmla="*/ 827 h 1747"/>
                    <a:gd name="T16" fmla="*/ 2367 w 2379"/>
                    <a:gd name="T17" fmla="*/ 958 h 1747"/>
                    <a:gd name="T18" fmla="*/ 2379 w 2379"/>
                    <a:gd name="T19" fmla="*/ 1123 h 1747"/>
                    <a:gd name="T20" fmla="*/ 2374 w 2379"/>
                    <a:gd name="T21" fmla="*/ 1305 h 1747"/>
                    <a:gd name="T22" fmla="*/ 2345 w 2379"/>
                    <a:gd name="T23" fmla="*/ 1487 h 1747"/>
                    <a:gd name="T24" fmla="*/ 2283 w 2379"/>
                    <a:gd name="T25" fmla="*/ 1654 h 1747"/>
                    <a:gd name="T26" fmla="*/ 2217 w 2379"/>
                    <a:gd name="T27" fmla="*/ 1747 h 1747"/>
                    <a:gd name="T28" fmla="*/ 2217 w 2379"/>
                    <a:gd name="T29" fmla="*/ 1705 h 1747"/>
                    <a:gd name="T30" fmla="*/ 2218 w 2379"/>
                    <a:gd name="T31" fmla="*/ 1603 h 1747"/>
                    <a:gd name="T32" fmla="*/ 2217 w 2379"/>
                    <a:gd name="T33" fmla="*/ 1484 h 1747"/>
                    <a:gd name="T34" fmla="*/ 2208 w 2379"/>
                    <a:gd name="T35" fmla="*/ 1379 h 1747"/>
                    <a:gd name="T36" fmla="*/ 2186 w 2379"/>
                    <a:gd name="T37" fmla="*/ 1267 h 1747"/>
                    <a:gd name="T38" fmla="*/ 2140 w 2379"/>
                    <a:gd name="T39" fmla="*/ 1165 h 1747"/>
                    <a:gd name="T40" fmla="*/ 2061 w 2379"/>
                    <a:gd name="T41" fmla="*/ 1079 h 1747"/>
                    <a:gd name="T42" fmla="*/ 1934 w 2379"/>
                    <a:gd name="T43" fmla="*/ 1019 h 1747"/>
                    <a:gd name="T44" fmla="*/ 1739 w 2379"/>
                    <a:gd name="T45" fmla="*/ 990 h 1747"/>
                    <a:gd name="T46" fmla="*/ 1544 w 2379"/>
                    <a:gd name="T47" fmla="*/ 995 h 1747"/>
                    <a:gd name="T48" fmla="*/ 1358 w 2379"/>
                    <a:gd name="T49" fmla="*/ 1006 h 1747"/>
                    <a:gd name="T50" fmla="*/ 1164 w 2379"/>
                    <a:gd name="T51" fmla="*/ 996 h 1747"/>
                    <a:gd name="T52" fmla="*/ 969 w 2379"/>
                    <a:gd name="T53" fmla="*/ 941 h 1747"/>
                    <a:gd name="T54" fmla="*/ 795 w 2379"/>
                    <a:gd name="T55" fmla="*/ 860 h 1747"/>
                    <a:gd name="T56" fmla="*/ 635 w 2379"/>
                    <a:gd name="T57" fmla="*/ 795 h 1747"/>
                    <a:gd name="T58" fmla="*/ 482 w 2379"/>
                    <a:gd name="T59" fmla="*/ 780 h 1747"/>
                    <a:gd name="T60" fmla="*/ 363 w 2379"/>
                    <a:gd name="T61" fmla="*/ 820 h 1747"/>
                    <a:gd name="T62" fmla="*/ 280 w 2379"/>
                    <a:gd name="T63" fmla="*/ 897 h 1747"/>
                    <a:gd name="T64" fmla="*/ 227 w 2379"/>
                    <a:gd name="T65" fmla="*/ 997 h 1747"/>
                    <a:gd name="T66" fmla="*/ 195 w 2379"/>
                    <a:gd name="T67" fmla="*/ 1108 h 1747"/>
                    <a:gd name="T68" fmla="*/ 181 w 2379"/>
                    <a:gd name="T69" fmla="*/ 1216 h 1747"/>
                    <a:gd name="T70" fmla="*/ 172 w 2379"/>
                    <a:gd name="T71" fmla="*/ 1339 h 1747"/>
                    <a:gd name="T72" fmla="*/ 166 w 2379"/>
                    <a:gd name="T73" fmla="*/ 1490 h 1747"/>
                    <a:gd name="T74" fmla="*/ 163 w 2379"/>
                    <a:gd name="T75" fmla="*/ 1630 h 1747"/>
                    <a:gd name="T76" fmla="*/ 163 w 2379"/>
                    <a:gd name="T77" fmla="*/ 1727 h 1747"/>
                    <a:gd name="T78" fmla="*/ 128 w 2379"/>
                    <a:gd name="T79" fmla="*/ 1703 h 1747"/>
                    <a:gd name="T80" fmla="*/ 51 w 2379"/>
                    <a:gd name="T81" fmla="*/ 1547 h 1747"/>
                    <a:gd name="T82" fmla="*/ 12 w 2379"/>
                    <a:gd name="T83" fmla="*/ 1368 h 1747"/>
                    <a:gd name="T84" fmla="*/ 0 w 2379"/>
                    <a:gd name="T85" fmla="*/ 1183 h 1747"/>
                    <a:gd name="T86" fmla="*/ 7 w 2379"/>
                    <a:gd name="T87" fmla="*/ 1011 h 1747"/>
                    <a:gd name="T88" fmla="*/ 23 w 2379"/>
                    <a:gd name="T89" fmla="*/ 866 h 1747"/>
                    <a:gd name="T90" fmla="*/ 41 w 2379"/>
                    <a:gd name="T91" fmla="*/ 767 h 1747"/>
                    <a:gd name="T92" fmla="*/ 48 w 2379"/>
                    <a:gd name="T93" fmla="*/ 729 h 1747"/>
                    <a:gd name="T94" fmla="*/ 90 w 2379"/>
                    <a:gd name="T95" fmla="*/ 630 h 1747"/>
                    <a:gd name="T96" fmla="*/ 148 w 2379"/>
                    <a:gd name="T97" fmla="*/ 559 h 1747"/>
                    <a:gd name="T98" fmla="*/ 197 w 2379"/>
                    <a:gd name="T99" fmla="*/ 519 h 1747"/>
                    <a:gd name="T100" fmla="*/ 208 w 2379"/>
                    <a:gd name="T101" fmla="*/ 507 h 1747"/>
                    <a:gd name="T102" fmla="*/ 229 w 2379"/>
                    <a:gd name="T103" fmla="*/ 455 h 1747"/>
                    <a:gd name="T104" fmla="*/ 284 w 2379"/>
                    <a:gd name="T105" fmla="*/ 363 h 1747"/>
                    <a:gd name="T106" fmla="*/ 387 w 2379"/>
                    <a:gd name="T107" fmla="*/ 258 h 1747"/>
                    <a:gd name="T108" fmla="*/ 610 w 2379"/>
                    <a:gd name="T109" fmla="*/ 123 h 1747"/>
                    <a:gd name="T110" fmla="*/ 880 w 2379"/>
                    <a:gd name="T111" fmla="*/ 32 h 1747"/>
                    <a:gd name="T112" fmla="*/ 1190 w 2379"/>
                    <a:gd name="T113" fmla="*/ 0 h 17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379" h="1747">
                      <a:moveTo>
                        <a:pt x="1190" y="0"/>
                      </a:moveTo>
                      <a:lnTo>
                        <a:pt x="1292" y="3"/>
                      </a:lnTo>
                      <a:lnTo>
                        <a:pt x="1391" y="13"/>
                      </a:lnTo>
                      <a:lnTo>
                        <a:pt x="1484" y="31"/>
                      </a:lnTo>
                      <a:lnTo>
                        <a:pt x="1576" y="53"/>
                      </a:lnTo>
                      <a:lnTo>
                        <a:pt x="1662" y="80"/>
                      </a:lnTo>
                      <a:lnTo>
                        <a:pt x="1744" y="112"/>
                      </a:lnTo>
                      <a:lnTo>
                        <a:pt x="1822" y="150"/>
                      </a:lnTo>
                      <a:lnTo>
                        <a:pt x="1895" y="191"/>
                      </a:lnTo>
                      <a:lnTo>
                        <a:pt x="1962" y="236"/>
                      </a:lnTo>
                      <a:lnTo>
                        <a:pt x="2026" y="284"/>
                      </a:lnTo>
                      <a:lnTo>
                        <a:pt x="2083" y="335"/>
                      </a:lnTo>
                      <a:lnTo>
                        <a:pt x="2135" y="389"/>
                      </a:lnTo>
                      <a:lnTo>
                        <a:pt x="2184" y="443"/>
                      </a:lnTo>
                      <a:lnTo>
                        <a:pt x="2224" y="500"/>
                      </a:lnTo>
                      <a:lnTo>
                        <a:pt x="2261" y="557"/>
                      </a:lnTo>
                      <a:lnTo>
                        <a:pt x="2290" y="614"/>
                      </a:lnTo>
                      <a:lnTo>
                        <a:pt x="2315" y="672"/>
                      </a:lnTo>
                      <a:lnTo>
                        <a:pt x="2332" y="729"/>
                      </a:lnTo>
                      <a:lnTo>
                        <a:pt x="2332" y="734"/>
                      </a:lnTo>
                      <a:lnTo>
                        <a:pt x="2335" y="747"/>
                      </a:lnTo>
                      <a:lnTo>
                        <a:pt x="2339" y="766"/>
                      </a:lnTo>
                      <a:lnTo>
                        <a:pt x="2344" y="793"/>
                      </a:lnTo>
                      <a:lnTo>
                        <a:pt x="2350" y="827"/>
                      </a:lnTo>
                      <a:lnTo>
                        <a:pt x="2355" y="865"/>
                      </a:lnTo>
                      <a:lnTo>
                        <a:pt x="2361" y="910"/>
                      </a:lnTo>
                      <a:lnTo>
                        <a:pt x="2367" y="958"/>
                      </a:lnTo>
                      <a:lnTo>
                        <a:pt x="2371" y="1011"/>
                      </a:lnTo>
                      <a:lnTo>
                        <a:pt x="2376" y="1066"/>
                      </a:lnTo>
                      <a:lnTo>
                        <a:pt x="2379" y="1123"/>
                      </a:lnTo>
                      <a:lnTo>
                        <a:pt x="2379" y="1183"/>
                      </a:lnTo>
                      <a:lnTo>
                        <a:pt x="2377" y="1244"/>
                      </a:lnTo>
                      <a:lnTo>
                        <a:pt x="2374" y="1305"/>
                      </a:lnTo>
                      <a:lnTo>
                        <a:pt x="2367" y="1368"/>
                      </a:lnTo>
                      <a:lnTo>
                        <a:pt x="2358" y="1428"/>
                      </a:lnTo>
                      <a:lnTo>
                        <a:pt x="2345" y="1487"/>
                      </a:lnTo>
                      <a:lnTo>
                        <a:pt x="2328" y="1546"/>
                      </a:lnTo>
                      <a:lnTo>
                        <a:pt x="2307" y="1601"/>
                      </a:lnTo>
                      <a:lnTo>
                        <a:pt x="2283" y="1654"/>
                      </a:lnTo>
                      <a:lnTo>
                        <a:pt x="2252" y="1702"/>
                      </a:lnTo>
                      <a:lnTo>
                        <a:pt x="2217" y="1747"/>
                      </a:lnTo>
                      <a:lnTo>
                        <a:pt x="2217" y="1747"/>
                      </a:lnTo>
                      <a:lnTo>
                        <a:pt x="2217" y="1743"/>
                      </a:lnTo>
                      <a:lnTo>
                        <a:pt x="2217" y="1727"/>
                      </a:lnTo>
                      <a:lnTo>
                        <a:pt x="2217" y="1705"/>
                      </a:lnTo>
                      <a:lnTo>
                        <a:pt x="2218" y="1674"/>
                      </a:lnTo>
                      <a:lnTo>
                        <a:pt x="2218" y="1640"/>
                      </a:lnTo>
                      <a:lnTo>
                        <a:pt x="2218" y="1603"/>
                      </a:lnTo>
                      <a:lnTo>
                        <a:pt x="2218" y="1563"/>
                      </a:lnTo>
                      <a:lnTo>
                        <a:pt x="2217" y="1522"/>
                      </a:lnTo>
                      <a:lnTo>
                        <a:pt x="2217" y="1484"/>
                      </a:lnTo>
                      <a:lnTo>
                        <a:pt x="2216" y="1448"/>
                      </a:lnTo>
                      <a:lnTo>
                        <a:pt x="2213" y="1417"/>
                      </a:lnTo>
                      <a:lnTo>
                        <a:pt x="2208" y="1379"/>
                      </a:lnTo>
                      <a:lnTo>
                        <a:pt x="2202" y="1342"/>
                      </a:lnTo>
                      <a:lnTo>
                        <a:pt x="2195" y="1304"/>
                      </a:lnTo>
                      <a:lnTo>
                        <a:pt x="2186" y="1267"/>
                      </a:lnTo>
                      <a:lnTo>
                        <a:pt x="2173" y="1232"/>
                      </a:lnTo>
                      <a:lnTo>
                        <a:pt x="2159" y="1197"/>
                      </a:lnTo>
                      <a:lnTo>
                        <a:pt x="2140" y="1165"/>
                      </a:lnTo>
                      <a:lnTo>
                        <a:pt x="2118" y="1135"/>
                      </a:lnTo>
                      <a:lnTo>
                        <a:pt x="2092" y="1105"/>
                      </a:lnTo>
                      <a:lnTo>
                        <a:pt x="2061" y="1079"/>
                      </a:lnTo>
                      <a:lnTo>
                        <a:pt x="2025" y="1056"/>
                      </a:lnTo>
                      <a:lnTo>
                        <a:pt x="1983" y="1037"/>
                      </a:lnTo>
                      <a:lnTo>
                        <a:pt x="1934" y="1019"/>
                      </a:lnTo>
                      <a:lnTo>
                        <a:pt x="1881" y="1008"/>
                      </a:lnTo>
                      <a:lnTo>
                        <a:pt x="1808" y="996"/>
                      </a:lnTo>
                      <a:lnTo>
                        <a:pt x="1739" y="990"/>
                      </a:lnTo>
                      <a:lnTo>
                        <a:pt x="1672" y="989"/>
                      </a:lnTo>
                      <a:lnTo>
                        <a:pt x="1607" y="992"/>
                      </a:lnTo>
                      <a:lnTo>
                        <a:pt x="1544" y="995"/>
                      </a:lnTo>
                      <a:lnTo>
                        <a:pt x="1481" y="999"/>
                      </a:lnTo>
                      <a:lnTo>
                        <a:pt x="1419" y="1003"/>
                      </a:lnTo>
                      <a:lnTo>
                        <a:pt x="1358" y="1006"/>
                      </a:lnTo>
                      <a:lnTo>
                        <a:pt x="1293" y="1008"/>
                      </a:lnTo>
                      <a:lnTo>
                        <a:pt x="1229" y="1005"/>
                      </a:lnTo>
                      <a:lnTo>
                        <a:pt x="1164" y="996"/>
                      </a:lnTo>
                      <a:lnTo>
                        <a:pt x="1095" y="983"/>
                      </a:lnTo>
                      <a:lnTo>
                        <a:pt x="1031" y="964"/>
                      </a:lnTo>
                      <a:lnTo>
                        <a:pt x="969" y="941"/>
                      </a:lnTo>
                      <a:lnTo>
                        <a:pt x="909" y="914"/>
                      </a:lnTo>
                      <a:lnTo>
                        <a:pt x="851" y="887"/>
                      </a:lnTo>
                      <a:lnTo>
                        <a:pt x="795" y="860"/>
                      </a:lnTo>
                      <a:lnTo>
                        <a:pt x="740" y="836"/>
                      </a:lnTo>
                      <a:lnTo>
                        <a:pt x="687" y="812"/>
                      </a:lnTo>
                      <a:lnTo>
                        <a:pt x="635" y="795"/>
                      </a:lnTo>
                      <a:lnTo>
                        <a:pt x="583" y="783"/>
                      </a:lnTo>
                      <a:lnTo>
                        <a:pt x="532" y="779"/>
                      </a:lnTo>
                      <a:lnTo>
                        <a:pt x="482" y="780"/>
                      </a:lnTo>
                      <a:lnTo>
                        <a:pt x="438" y="789"/>
                      </a:lnTo>
                      <a:lnTo>
                        <a:pt x="398" y="802"/>
                      </a:lnTo>
                      <a:lnTo>
                        <a:pt x="363" y="820"/>
                      </a:lnTo>
                      <a:lnTo>
                        <a:pt x="332" y="841"/>
                      </a:lnTo>
                      <a:lnTo>
                        <a:pt x="304" y="868"/>
                      </a:lnTo>
                      <a:lnTo>
                        <a:pt x="280" y="897"/>
                      </a:lnTo>
                      <a:lnTo>
                        <a:pt x="259" y="927"/>
                      </a:lnTo>
                      <a:lnTo>
                        <a:pt x="242" y="962"/>
                      </a:lnTo>
                      <a:lnTo>
                        <a:pt x="227" y="997"/>
                      </a:lnTo>
                      <a:lnTo>
                        <a:pt x="214" y="1034"/>
                      </a:lnTo>
                      <a:lnTo>
                        <a:pt x="204" y="1070"/>
                      </a:lnTo>
                      <a:lnTo>
                        <a:pt x="195" y="1108"/>
                      </a:lnTo>
                      <a:lnTo>
                        <a:pt x="189" y="1145"/>
                      </a:lnTo>
                      <a:lnTo>
                        <a:pt x="183" y="1181"/>
                      </a:lnTo>
                      <a:lnTo>
                        <a:pt x="181" y="1216"/>
                      </a:lnTo>
                      <a:lnTo>
                        <a:pt x="178" y="1248"/>
                      </a:lnTo>
                      <a:lnTo>
                        <a:pt x="175" y="1292"/>
                      </a:lnTo>
                      <a:lnTo>
                        <a:pt x="172" y="1339"/>
                      </a:lnTo>
                      <a:lnTo>
                        <a:pt x="169" y="1388"/>
                      </a:lnTo>
                      <a:lnTo>
                        <a:pt x="167" y="1439"/>
                      </a:lnTo>
                      <a:lnTo>
                        <a:pt x="166" y="1490"/>
                      </a:lnTo>
                      <a:lnTo>
                        <a:pt x="165" y="1540"/>
                      </a:lnTo>
                      <a:lnTo>
                        <a:pt x="165" y="1588"/>
                      </a:lnTo>
                      <a:lnTo>
                        <a:pt x="163" y="1630"/>
                      </a:lnTo>
                      <a:lnTo>
                        <a:pt x="163" y="1670"/>
                      </a:lnTo>
                      <a:lnTo>
                        <a:pt x="163" y="1702"/>
                      </a:lnTo>
                      <a:lnTo>
                        <a:pt x="163" y="1727"/>
                      </a:lnTo>
                      <a:lnTo>
                        <a:pt x="163" y="1741"/>
                      </a:lnTo>
                      <a:lnTo>
                        <a:pt x="163" y="1747"/>
                      </a:lnTo>
                      <a:lnTo>
                        <a:pt x="128" y="1703"/>
                      </a:lnTo>
                      <a:lnTo>
                        <a:pt x="97" y="1654"/>
                      </a:lnTo>
                      <a:lnTo>
                        <a:pt x="71" y="1603"/>
                      </a:lnTo>
                      <a:lnTo>
                        <a:pt x="51" y="1547"/>
                      </a:lnTo>
                      <a:lnTo>
                        <a:pt x="35" y="1489"/>
                      </a:lnTo>
                      <a:lnTo>
                        <a:pt x="22" y="1429"/>
                      </a:lnTo>
                      <a:lnTo>
                        <a:pt x="12" y="1368"/>
                      </a:lnTo>
                      <a:lnTo>
                        <a:pt x="6" y="1307"/>
                      </a:lnTo>
                      <a:lnTo>
                        <a:pt x="1" y="1244"/>
                      </a:lnTo>
                      <a:lnTo>
                        <a:pt x="0" y="1183"/>
                      </a:lnTo>
                      <a:lnTo>
                        <a:pt x="1" y="1123"/>
                      </a:lnTo>
                      <a:lnTo>
                        <a:pt x="3" y="1066"/>
                      </a:lnTo>
                      <a:lnTo>
                        <a:pt x="7" y="1011"/>
                      </a:lnTo>
                      <a:lnTo>
                        <a:pt x="12" y="958"/>
                      </a:lnTo>
                      <a:lnTo>
                        <a:pt x="17" y="910"/>
                      </a:lnTo>
                      <a:lnTo>
                        <a:pt x="23" y="866"/>
                      </a:lnTo>
                      <a:lnTo>
                        <a:pt x="29" y="827"/>
                      </a:lnTo>
                      <a:lnTo>
                        <a:pt x="35" y="793"/>
                      </a:lnTo>
                      <a:lnTo>
                        <a:pt x="41" y="767"/>
                      </a:lnTo>
                      <a:lnTo>
                        <a:pt x="44" y="747"/>
                      </a:lnTo>
                      <a:lnTo>
                        <a:pt x="47" y="734"/>
                      </a:lnTo>
                      <a:lnTo>
                        <a:pt x="48" y="729"/>
                      </a:lnTo>
                      <a:lnTo>
                        <a:pt x="58" y="693"/>
                      </a:lnTo>
                      <a:lnTo>
                        <a:pt x="73" y="661"/>
                      </a:lnTo>
                      <a:lnTo>
                        <a:pt x="90" y="630"/>
                      </a:lnTo>
                      <a:lnTo>
                        <a:pt x="109" y="602"/>
                      </a:lnTo>
                      <a:lnTo>
                        <a:pt x="130" y="579"/>
                      </a:lnTo>
                      <a:lnTo>
                        <a:pt x="148" y="559"/>
                      </a:lnTo>
                      <a:lnTo>
                        <a:pt x="167" y="542"/>
                      </a:lnTo>
                      <a:lnTo>
                        <a:pt x="183" y="529"/>
                      </a:lnTo>
                      <a:lnTo>
                        <a:pt x="197" y="519"/>
                      </a:lnTo>
                      <a:lnTo>
                        <a:pt x="205" y="513"/>
                      </a:lnTo>
                      <a:lnTo>
                        <a:pt x="208" y="512"/>
                      </a:lnTo>
                      <a:lnTo>
                        <a:pt x="208" y="507"/>
                      </a:lnTo>
                      <a:lnTo>
                        <a:pt x="213" y="496"/>
                      </a:lnTo>
                      <a:lnTo>
                        <a:pt x="218" y="478"/>
                      </a:lnTo>
                      <a:lnTo>
                        <a:pt x="229" y="455"/>
                      </a:lnTo>
                      <a:lnTo>
                        <a:pt x="243" y="427"/>
                      </a:lnTo>
                      <a:lnTo>
                        <a:pt x="262" y="397"/>
                      </a:lnTo>
                      <a:lnTo>
                        <a:pt x="284" y="363"/>
                      </a:lnTo>
                      <a:lnTo>
                        <a:pt x="313" y="328"/>
                      </a:lnTo>
                      <a:lnTo>
                        <a:pt x="347" y="293"/>
                      </a:lnTo>
                      <a:lnTo>
                        <a:pt x="387" y="258"/>
                      </a:lnTo>
                      <a:lnTo>
                        <a:pt x="456" y="209"/>
                      </a:lnTo>
                      <a:lnTo>
                        <a:pt x="530" y="163"/>
                      </a:lnTo>
                      <a:lnTo>
                        <a:pt x="610" y="123"/>
                      </a:lnTo>
                      <a:lnTo>
                        <a:pt x="695" y="88"/>
                      </a:lnTo>
                      <a:lnTo>
                        <a:pt x="785" y="57"/>
                      </a:lnTo>
                      <a:lnTo>
                        <a:pt x="880" y="32"/>
                      </a:lnTo>
                      <a:lnTo>
                        <a:pt x="979" y="15"/>
                      </a:lnTo>
                      <a:lnTo>
                        <a:pt x="1082" y="3"/>
                      </a:lnTo>
                      <a:lnTo>
                        <a:pt x="1190" y="0"/>
                      </a:lnTo>
                      <a:close/>
                    </a:path>
                  </a:pathLst>
                </a:custGeom>
                <a:solidFill>
                  <a:srgbClr val="3B3B3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7" name="그룹 55"/>
              <p:cNvGrpSpPr/>
              <p:nvPr/>
            </p:nvGrpSpPr>
            <p:grpSpPr>
              <a:xfrm>
                <a:off x="7363907" y="3988097"/>
                <a:ext cx="125413" cy="138113"/>
                <a:chOff x="7363907" y="4021435"/>
                <a:chExt cx="125413" cy="138113"/>
              </a:xfrm>
            </p:grpSpPr>
            <p:sp>
              <p:nvSpPr>
                <p:cNvPr id="66" name="Freeform 57"/>
                <p:cNvSpPr>
                  <a:spLocks/>
                </p:cNvSpPr>
                <p:nvPr/>
              </p:nvSpPr>
              <p:spPr bwMode="auto">
                <a:xfrm>
                  <a:off x="7363907" y="4021435"/>
                  <a:ext cx="125413" cy="138113"/>
                </a:xfrm>
                <a:custGeom>
                  <a:avLst/>
                  <a:gdLst>
                    <a:gd name="T0" fmla="*/ 118 w 237"/>
                    <a:gd name="T1" fmla="*/ 0 h 259"/>
                    <a:gd name="T2" fmla="*/ 145 w 237"/>
                    <a:gd name="T3" fmla="*/ 4 h 259"/>
                    <a:gd name="T4" fmla="*/ 170 w 237"/>
                    <a:gd name="T5" fmla="*/ 13 h 259"/>
                    <a:gd name="T6" fmla="*/ 192 w 237"/>
                    <a:gd name="T7" fmla="*/ 28 h 259"/>
                    <a:gd name="T8" fmla="*/ 210 w 237"/>
                    <a:gd name="T9" fmla="*/ 49 h 259"/>
                    <a:gd name="T10" fmla="*/ 224 w 237"/>
                    <a:gd name="T11" fmla="*/ 73 h 259"/>
                    <a:gd name="T12" fmla="*/ 233 w 237"/>
                    <a:gd name="T13" fmla="*/ 99 h 259"/>
                    <a:gd name="T14" fmla="*/ 237 w 237"/>
                    <a:gd name="T15" fmla="*/ 130 h 259"/>
                    <a:gd name="T16" fmla="*/ 233 w 237"/>
                    <a:gd name="T17" fmla="*/ 160 h 259"/>
                    <a:gd name="T18" fmla="*/ 224 w 237"/>
                    <a:gd name="T19" fmla="*/ 186 h 259"/>
                    <a:gd name="T20" fmla="*/ 210 w 237"/>
                    <a:gd name="T21" fmla="*/ 210 h 259"/>
                    <a:gd name="T22" fmla="*/ 192 w 237"/>
                    <a:gd name="T23" fmla="*/ 231 h 259"/>
                    <a:gd name="T24" fmla="*/ 170 w 237"/>
                    <a:gd name="T25" fmla="*/ 246 h 259"/>
                    <a:gd name="T26" fmla="*/ 145 w 237"/>
                    <a:gd name="T27" fmla="*/ 256 h 259"/>
                    <a:gd name="T28" fmla="*/ 118 w 237"/>
                    <a:gd name="T29" fmla="*/ 259 h 259"/>
                    <a:gd name="T30" fmla="*/ 91 w 237"/>
                    <a:gd name="T31" fmla="*/ 256 h 259"/>
                    <a:gd name="T32" fmla="*/ 66 w 237"/>
                    <a:gd name="T33" fmla="*/ 246 h 259"/>
                    <a:gd name="T34" fmla="*/ 44 w 237"/>
                    <a:gd name="T35" fmla="*/ 231 h 259"/>
                    <a:gd name="T36" fmla="*/ 25 w 237"/>
                    <a:gd name="T37" fmla="*/ 210 h 259"/>
                    <a:gd name="T38" fmla="*/ 11 w 237"/>
                    <a:gd name="T39" fmla="*/ 186 h 259"/>
                    <a:gd name="T40" fmla="*/ 3 w 237"/>
                    <a:gd name="T41" fmla="*/ 160 h 259"/>
                    <a:gd name="T42" fmla="*/ 0 w 237"/>
                    <a:gd name="T43" fmla="*/ 130 h 259"/>
                    <a:gd name="T44" fmla="*/ 3 w 237"/>
                    <a:gd name="T45" fmla="*/ 99 h 259"/>
                    <a:gd name="T46" fmla="*/ 11 w 237"/>
                    <a:gd name="T47" fmla="*/ 73 h 259"/>
                    <a:gd name="T48" fmla="*/ 25 w 237"/>
                    <a:gd name="T49" fmla="*/ 49 h 259"/>
                    <a:gd name="T50" fmla="*/ 44 w 237"/>
                    <a:gd name="T51" fmla="*/ 28 h 259"/>
                    <a:gd name="T52" fmla="*/ 66 w 237"/>
                    <a:gd name="T53" fmla="*/ 13 h 259"/>
                    <a:gd name="T54" fmla="*/ 91 w 237"/>
                    <a:gd name="T55" fmla="*/ 4 h 259"/>
                    <a:gd name="T56" fmla="*/ 118 w 237"/>
                    <a:gd name="T57" fmla="*/ 0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7" h="259">
                      <a:moveTo>
                        <a:pt x="118" y="0"/>
                      </a:moveTo>
                      <a:lnTo>
                        <a:pt x="145" y="4"/>
                      </a:lnTo>
                      <a:lnTo>
                        <a:pt x="170" y="13"/>
                      </a:lnTo>
                      <a:lnTo>
                        <a:pt x="192" y="28"/>
                      </a:lnTo>
                      <a:lnTo>
                        <a:pt x="210" y="49"/>
                      </a:lnTo>
                      <a:lnTo>
                        <a:pt x="224" y="73"/>
                      </a:lnTo>
                      <a:lnTo>
                        <a:pt x="233" y="99"/>
                      </a:lnTo>
                      <a:lnTo>
                        <a:pt x="237" y="130"/>
                      </a:lnTo>
                      <a:lnTo>
                        <a:pt x="233" y="160"/>
                      </a:lnTo>
                      <a:lnTo>
                        <a:pt x="224" y="186"/>
                      </a:lnTo>
                      <a:lnTo>
                        <a:pt x="210" y="210"/>
                      </a:lnTo>
                      <a:lnTo>
                        <a:pt x="192" y="231"/>
                      </a:lnTo>
                      <a:lnTo>
                        <a:pt x="170" y="246"/>
                      </a:lnTo>
                      <a:lnTo>
                        <a:pt x="145" y="256"/>
                      </a:lnTo>
                      <a:lnTo>
                        <a:pt x="118" y="259"/>
                      </a:lnTo>
                      <a:lnTo>
                        <a:pt x="91" y="256"/>
                      </a:lnTo>
                      <a:lnTo>
                        <a:pt x="66" y="246"/>
                      </a:lnTo>
                      <a:lnTo>
                        <a:pt x="44" y="231"/>
                      </a:lnTo>
                      <a:lnTo>
                        <a:pt x="25" y="210"/>
                      </a:lnTo>
                      <a:lnTo>
                        <a:pt x="11" y="186"/>
                      </a:lnTo>
                      <a:lnTo>
                        <a:pt x="3" y="160"/>
                      </a:lnTo>
                      <a:lnTo>
                        <a:pt x="0" y="130"/>
                      </a:lnTo>
                      <a:lnTo>
                        <a:pt x="3" y="99"/>
                      </a:lnTo>
                      <a:lnTo>
                        <a:pt x="11" y="73"/>
                      </a:lnTo>
                      <a:lnTo>
                        <a:pt x="25" y="49"/>
                      </a:lnTo>
                      <a:lnTo>
                        <a:pt x="44" y="28"/>
                      </a:lnTo>
                      <a:lnTo>
                        <a:pt x="66" y="13"/>
                      </a:lnTo>
                      <a:lnTo>
                        <a:pt x="91" y="4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67" name="Freeform 58"/>
                <p:cNvSpPr>
                  <a:spLocks/>
                </p:cNvSpPr>
                <p:nvPr/>
              </p:nvSpPr>
              <p:spPr bwMode="auto">
                <a:xfrm>
                  <a:off x="7381369" y="4042072"/>
                  <a:ext cx="36513" cy="36513"/>
                </a:xfrm>
                <a:custGeom>
                  <a:avLst/>
                  <a:gdLst>
                    <a:gd name="T0" fmla="*/ 36 w 71"/>
                    <a:gd name="T1" fmla="*/ 0 h 71"/>
                    <a:gd name="T2" fmla="*/ 50 w 71"/>
                    <a:gd name="T3" fmla="*/ 2 h 71"/>
                    <a:gd name="T4" fmla="*/ 60 w 71"/>
                    <a:gd name="T5" fmla="*/ 10 h 71"/>
                    <a:gd name="T6" fmla="*/ 68 w 71"/>
                    <a:gd name="T7" fmla="*/ 21 h 71"/>
                    <a:gd name="T8" fmla="*/ 71 w 71"/>
                    <a:gd name="T9" fmla="*/ 35 h 71"/>
                    <a:gd name="T10" fmla="*/ 68 w 71"/>
                    <a:gd name="T11" fmla="*/ 49 h 71"/>
                    <a:gd name="T12" fmla="*/ 60 w 71"/>
                    <a:gd name="T13" fmla="*/ 60 h 71"/>
                    <a:gd name="T14" fmla="*/ 50 w 71"/>
                    <a:gd name="T15" fmla="*/ 68 h 71"/>
                    <a:gd name="T16" fmla="*/ 36 w 71"/>
                    <a:gd name="T17" fmla="*/ 71 h 71"/>
                    <a:gd name="T18" fmla="*/ 22 w 71"/>
                    <a:gd name="T19" fmla="*/ 68 h 71"/>
                    <a:gd name="T20" fmla="*/ 10 w 71"/>
                    <a:gd name="T21" fmla="*/ 60 h 71"/>
                    <a:gd name="T22" fmla="*/ 2 w 71"/>
                    <a:gd name="T23" fmla="*/ 49 h 71"/>
                    <a:gd name="T24" fmla="*/ 0 w 71"/>
                    <a:gd name="T25" fmla="*/ 35 h 71"/>
                    <a:gd name="T26" fmla="*/ 2 w 71"/>
                    <a:gd name="T27" fmla="*/ 21 h 71"/>
                    <a:gd name="T28" fmla="*/ 10 w 71"/>
                    <a:gd name="T29" fmla="*/ 10 h 71"/>
                    <a:gd name="T30" fmla="*/ 22 w 71"/>
                    <a:gd name="T31" fmla="*/ 2 h 71"/>
                    <a:gd name="T32" fmla="*/ 36 w 71"/>
                    <a:gd name="T3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1" h="71">
                      <a:moveTo>
                        <a:pt x="36" y="0"/>
                      </a:moveTo>
                      <a:lnTo>
                        <a:pt x="50" y="2"/>
                      </a:lnTo>
                      <a:lnTo>
                        <a:pt x="60" y="10"/>
                      </a:lnTo>
                      <a:lnTo>
                        <a:pt x="68" y="21"/>
                      </a:lnTo>
                      <a:lnTo>
                        <a:pt x="71" y="35"/>
                      </a:lnTo>
                      <a:lnTo>
                        <a:pt x="68" y="49"/>
                      </a:lnTo>
                      <a:lnTo>
                        <a:pt x="60" y="60"/>
                      </a:lnTo>
                      <a:lnTo>
                        <a:pt x="50" y="68"/>
                      </a:lnTo>
                      <a:lnTo>
                        <a:pt x="36" y="71"/>
                      </a:lnTo>
                      <a:lnTo>
                        <a:pt x="22" y="68"/>
                      </a:lnTo>
                      <a:lnTo>
                        <a:pt x="10" y="60"/>
                      </a:lnTo>
                      <a:lnTo>
                        <a:pt x="2" y="49"/>
                      </a:lnTo>
                      <a:lnTo>
                        <a:pt x="0" y="35"/>
                      </a:lnTo>
                      <a:lnTo>
                        <a:pt x="2" y="21"/>
                      </a:lnTo>
                      <a:lnTo>
                        <a:pt x="10" y="10"/>
                      </a:lnTo>
                      <a:lnTo>
                        <a:pt x="22" y="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8" name="Freeform 59"/>
              <p:cNvSpPr>
                <a:spLocks/>
              </p:cNvSpPr>
              <p:nvPr/>
            </p:nvSpPr>
            <p:spPr bwMode="auto">
              <a:xfrm>
                <a:off x="7321044" y="3838872"/>
                <a:ext cx="204788" cy="88900"/>
              </a:xfrm>
              <a:custGeom>
                <a:avLst/>
                <a:gdLst>
                  <a:gd name="T0" fmla="*/ 203 w 388"/>
                  <a:gd name="T1" fmla="*/ 0 h 168"/>
                  <a:gd name="T2" fmla="*/ 239 w 388"/>
                  <a:gd name="T3" fmla="*/ 1 h 168"/>
                  <a:gd name="T4" fmla="*/ 271 w 388"/>
                  <a:gd name="T5" fmla="*/ 7 h 168"/>
                  <a:gd name="T6" fmla="*/ 298 w 388"/>
                  <a:gd name="T7" fmla="*/ 15 h 168"/>
                  <a:gd name="T8" fmla="*/ 321 w 388"/>
                  <a:gd name="T9" fmla="*/ 26 h 168"/>
                  <a:gd name="T10" fmla="*/ 340 w 388"/>
                  <a:gd name="T11" fmla="*/ 38 h 168"/>
                  <a:gd name="T12" fmla="*/ 355 w 388"/>
                  <a:gd name="T13" fmla="*/ 52 h 168"/>
                  <a:gd name="T14" fmla="*/ 367 w 388"/>
                  <a:gd name="T15" fmla="*/ 67 h 168"/>
                  <a:gd name="T16" fmla="*/ 376 w 388"/>
                  <a:gd name="T17" fmla="*/ 82 h 168"/>
                  <a:gd name="T18" fmla="*/ 382 w 388"/>
                  <a:gd name="T19" fmla="*/ 98 h 168"/>
                  <a:gd name="T20" fmla="*/ 386 w 388"/>
                  <a:gd name="T21" fmla="*/ 113 h 168"/>
                  <a:gd name="T22" fmla="*/ 388 w 388"/>
                  <a:gd name="T23" fmla="*/ 127 h 168"/>
                  <a:gd name="T24" fmla="*/ 386 w 388"/>
                  <a:gd name="T25" fmla="*/ 140 h 168"/>
                  <a:gd name="T26" fmla="*/ 384 w 388"/>
                  <a:gd name="T27" fmla="*/ 152 h 168"/>
                  <a:gd name="T28" fmla="*/ 381 w 388"/>
                  <a:gd name="T29" fmla="*/ 160 h 168"/>
                  <a:gd name="T30" fmla="*/ 375 w 388"/>
                  <a:gd name="T31" fmla="*/ 165 h 168"/>
                  <a:gd name="T32" fmla="*/ 369 w 388"/>
                  <a:gd name="T33" fmla="*/ 168 h 168"/>
                  <a:gd name="T34" fmla="*/ 363 w 388"/>
                  <a:gd name="T35" fmla="*/ 167 h 168"/>
                  <a:gd name="T36" fmla="*/ 324 w 388"/>
                  <a:gd name="T37" fmla="*/ 148 h 168"/>
                  <a:gd name="T38" fmla="*/ 287 w 388"/>
                  <a:gd name="T39" fmla="*/ 135 h 168"/>
                  <a:gd name="T40" fmla="*/ 253 w 388"/>
                  <a:gd name="T41" fmla="*/ 127 h 168"/>
                  <a:gd name="T42" fmla="*/ 221 w 388"/>
                  <a:gd name="T43" fmla="*/ 123 h 168"/>
                  <a:gd name="T44" fmla="*/ 194 w 388"/>
                  <a:gd name="T45" fmla="*/ 123 h 168"/>
                  <a:gd name="T46" fmla="*/ 167 w 388"/>
                  <a:gd name="T47" fmla="*/ 124 h 168"/>
                  <a:gd name="T48" fmla="*/ 143 w 388"/>
                  <a:gd name="T49" fmla="*/ 128 h 168"/>
                  <a:gd name="T50" fmla="*/ 121 w 388"/>
                  <a:gd name="T51" fmla="*/ 134 h 168"/>
                  <a:gd name="T52" fmla="*/ 100 w 388"/>
                  <a:gd name="T53" fmla="*/ 140 h 168"/>
                  <a:gd name="T54" fmla="*/ 82 w 388"/>
                  <a:gd name="T55" fmla="*/ 147 h 168"/>
                  <a:gd name="T56" fmla="*/ 66 w 388"/>
                  <a:gd name="T57" fmla="*/ 153 h 168"/>
                  <a:gd name="T58" fmla="*/ 51 w 388"/>
                  <a:gd name="T59" fmla="*/ 156 h 168"/>
                  <a:gd name="T60" fmla="*/ 37 w 388"/>
                  <a:gd name="T61" fmla="*/ 159 h 168"/>
                  <a:gd name="T62" fmla="*/ 24 w 388"/>
                  <a:gd name="T63" fmla="*/ 159 h 168"/>
                  <a:gd name="T64" fmla="*/ 11 w 388"/>
                  <a:gd name="T65" fmla="*/ 155 h 168"/>
                  <a:gd name="T66" fmla="*/ 6 w 388"/>
                  <a:gd name="T67" fmla="*/ 149 h 168"/>
                  <a:gd name="T68" fmla="*/ 2 w 388"/>
                  <a:gd name="T69" fmla="*/ 141 h 168"/>
                  <a:gd name="T70" fmla="*/ 0 w 388"/>
                  <a:gd name="T71" fmla="*/ 130 h 168"/>
                  <a:gd name="T72" fmla="*/ 1 w 388"/>
                  <a:gd name="T73" fmla="*/ 117 h 168"/>
                  <a:gd name="T74" fmla="*/ 6 w 388"/>
                  <a:gd name="T75" fmla="*/ 102 h 168"/>
                  <a:gd name="T76" fmla="*/ 13 w 388"/>
                  <a:gd name="T77" fmla="*/ 87 h 168"/>
                  <a:gd name="T78" fmla="*/ 23 w 388"/>
                  <a:gd name="T79" fmla="*/ 71 h 168"/>
                  <a:gd name="T80" fmla="*/ 37 w 388"/>
                  <a:gd name="T81" fmla="*/ 56 h 168"/>
                  <a:gd name="T82" fmla="*/ 54 w 388"/>
                  <a:gd name="T83" fmla="*/ 41 h 168"/>
                  <a:gd name="T84" fmla="*/ 76 w 388"/>
                  <a:gd name="T85" fmla="*/ 28 h 168"/>
                  <a:gd name="T86" fmla="*/ 100 w 388"/>
                  <a:gd name="T87" fmla="*/ 16 h 168"/>
                  <a:gd name="T88" fmla="*/ 130 w 388"/>
                  <a:gd name="T89" fmla="*/ 7 h 168"/>
                  <a:gd name="T90" fmla="*/ 164 w 388"/>
                  <a:gd name="T91" fmla="*/ 1 h 168"/>
                  <a:gd name="T92" fmla="*/ 203 w 388"/>
                  <a:gd name="T93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88" h="168">
                    <a:moveTo>
                      <a:pt x="203" y="0"/>
                    </a:moveTo>
                    <a:lnTo>
                      <a:pt x="239" y="1"/>
                    </a:lnTo>
                    <a:lnTo>
                      <a:pt x="271" y="7"/>
                    </a:lnTo>
                    <a:lnTo>
                      <a:pt x="298" y="15"/>
                    </a:lnTo>
                    <a:lnTo>
                      <a:pt x="321" y="26"/>
                    </a:lnTo>
                    <a:lnTo>
                      <a:pt x="340" y="38"/>
                    </a:lnTo>
                    <a:lnTo>
                      <a:pt x="355" y="52"/>
                    </a:lnTo>
                    <a:lnTo>
                      <a:pt x="367" y="67"/>
                    </a:lnTo>
                    <a:lnTo>
                      <a:pt x="376" y="82"/>
                    </a:lnTo>
                    <a:lnTo>
                      <a:pt x="382" y="98"/>
                    </a:lnTo>
                    <a:lnTo>
                      <a:pt x="386" y="113"/>
                    </a:lnTo>
                    <a:lnTo>
                      <a:pt x="388" y="127"/>
                    </a:lnTo>
                    <a:lnTo>
                      <a:pt x="386" y="140"/>
                    </a:lnTo>
                    <a:lnTo>
                      <a:pt x="384" y="152"/>
                    </a:lnTo>
                    <a:lnTo>
                      <a:pt x="381" y="160"/>
                    </a:lnTo>
                    <a:lnTo>
                      <a:pt x="375" y="165"/>
                    </a:lnTo>
                    <a:lnTo>
                      <a:pt x="369" y="168"/>
                    </a:lnTo>
                    <a:lnTo>
                      <a:pt x="363" y="167"/>
                    </a:lnTo>
                    <a:lnTo>
                      <a:pt x="324" y="148"/>
                    </a:lnTo>
                    <a:lnTo>
                      <a:pt x="287" y="135"/>
                    </a:lnTo>
                    <a:lnTo>
                      <a:pt x="253" y="127"/>
                    </a:lnTo>
                    <a:lnTo>
                      <a:pt x="221" y="123"/>
                    </a:lnTo>
                    <a:lnTo>
                      <a:pt x="194" y="123"/>
                    </a:lnTo>
                    <a:lnTo>
                      <a:pt x="167" y="124"/>
                    </a:lnTo>
                    <a:lnTo>
                      <a:pt x="143" y="128"/>
                    </a:lnTo>
                    <a:lnTo>
                      <a:pt x="121" y="134"/>
                    </a:lnTo>
                    <a:lnTo>
                      <a:pt x="100" y="140"/>
                    </a:lnTo>
                    <a:lnTo>
                      <a:pt x="82" y="147"/>
                    </a:lnTo>
                    <a:lnTo>
                      <a:pt x="66" y="153"/>
                    </a:lnTo>
                    <a:lnTo>
                      <a:pt x="51" y="156"/>
                    </a:lnTo>
                    <a:lnTo>
                      <a:pt x="37" y="159"/>
                    </a:lnTo>
                    <a:lnTo>
                      <a:pt x="24" y="159"/>
                    </a:lnTo>
                    <a:lnTo>
                      <a:pt x="11" y="155"/>
                    </a:lnTo>
                    <a:lnTo>
                      <a:pt x="6" y="149"/>
                    </a:lnTo>
                    <a:lnTo>
                      <a:pt x="2" y="141"/>
                    </a:lnTo>
                    <a:lnTo>
                      <a:pt x="0" y="130"/>
                    </a:lnTo>
                    <a:lnTo>
                      <a:pt x="1" y="117"/>
                    </a:lnTo>
                    <a:lnTo>
                      <a:pt x="6" y="102"/>
                    </a:lnTo>
                    <a:lnTo>
                      <a:pt x="13" y="87"/>
                    </a:lnTo>
                    <a:lnTo>
                      <a:pt x="23" y="71"/>
                    </a:lnTo>
                    <a:lnTo>
                      <a:pt x="37" y="56"/>
                    </a:lnTo>
                    <a:lnTo>
                      <a:pt x="54" y="41"/>
                    </a:lnTo>
                    <a:lnTo>
                      <a:pt x="76" y="28"/>
                    </a:lnTo>
                    <a:lnTo>
                      <a:pt x="100" y="16"/>
                    </a:lnTo>
                    <a:lnTo>
                      <a:pt x="130" y="7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grpSp>
            <p:nvGrpSpPr>
              <p:cNvPr id="59" name="그룹 57"/>
              <p:cNvGrpSpPr/>
              <p:nvPr/>
            </p:nvGrpSpPr>
            <p:grpSpPr>
              <a:xfrm>
                <a:off x="7833806" y="3992861"/>
                <a:ext cx="125413" cy="138113"/>
                <a:chOff x="7833806" y="4021435"/>
                <a:chExt cx="125413" cy="138113"/>
              </a:xfrm>
            </p:grpSpPr>
            <p:sp>
              <p:nvSpPr>
                <p:cNvPr id="64" name="Freeform 60"/>
                <p:cNvSpPr>
                  <a:spLocks/>
                </p:cNvSpPr>
                <p:nvPr/>
              </p:nvSpPr>
              <p:spPr bwMode="auto">
                <a:xfrm>
                  <a:off x="7833806" y="4021435"/>
                  <a:ext cx="125413" cy="138113"/>
                </a:xfrm>
                <a:custGeom>
                  <a:avLst/>
                  <a:gdLst>
                    <a:gd name="T0" fmla="*/ 118 w 237"/>
                    <a:gd name="T1" fmla="*/ 0 h 259"/>
                    <a:gd name="T2" fmla="*/ 146 w 237"/>
                    <a:gd name="T3" fmla="*/ 4 h 259"/>
                    <a:gd name="T4" fmla="*/ 170 w 237"/>
                    <a:gd name="T5" fmla="*/ 13 h 259"/>
                    <a:gd name="T6" fmla="*/ 193 w 237"/>
                    <a:gd name="T7" fmla="*/ 28 h 259"/>
                    <a:gd name="T8" fmla="*/ 210 w 237"/>
                    <a:gd name="T9" fmla="*/ 49 h 259"/>
                    <a:gd name="T10" fmla="*/ 224 w 237"/>
                    <a:gd name="T11" fmla="*/ 73 h 259"/>
                    <a:gd name="T12" fmla="*/ 233 w 237"/>
                    <a:gd name="T13" fmla="*/ 99 h 259"/>
                    <a:gd name="T14" fmla="*/ 237 w 237"/>
                    <a:gd name="T15" fmla="*/ 130 h 259"/>
                    <a:gd name="T16" fmla="*/ 233 w 237"/>
                    <a:gd name="T17" fmla="*/ 160 h 259"/>
                    <a:gd name="T18" fmla="*/ 224 w 237"/>
                    <a:gd name="T19" fmla="*/ 186 h 259"/>
                    <a:gd name="T20" fmla="*/ 210 w 237"/>
                    <a:gd name="T21" fmla="*/ 210 h 259"/>
                    <a:gd name="T22" fmla="*/ 193 w 237"/>
                    <a:gd name="T23" fmla="*/ 231 h 259"/>
                    <a:gd name="T24" fmla="*/ 170 w 237"/>
                    <a:gd name="T25" fmla="*/ 246 h 259"/>
                    <a:gd name="T26" fmla="*/ 146 w 237"/>
                    <a:gd name="T27" fmla="*/ 256 h 259"/>
                    <a:gd name="T28" fmla="*/ 118 w 237"/>
                    <a:gd name="T29" fmla="*/ 259 h 259"/>
                    <a:gd name="T30" fmla="*/ 91 w 237"/>
                    <a:gd name="T31" fmla="*/ 256 h 259"/>
                    <a:gd name="T32" fmla="*/ 66 w 237"/>
                    <a:gd name="T33" fmla="*/ 246 h 259"/>
                    <a:gd name="T34" fmla="*/ 44 w 237"/>
                    <a:gd name="T35" fmla="*/ 231 h 259"/>
                    <a:gd name="T36" fmla="*/ 26 w 237"/>
                    <a:gd name="T37" fmla="*/ 210 h 259"/>
                    <a:gd name="T38" fmla="*/ 12 w 237"/>
                    <a:gd name="T39" fmla="*/ 186 h 259"/>
                    <a:gd name="T40" fmla="*/ 4 w 237"/>
                    <a:gd name="T41" fmla="*/ 160 h 259"/>
                    <a:gd name="T42" fmla="*/ 0 w 237"/>
                    <a:gd name="T43" fmla="*/ 130 h 259"/>
                    <a:gd name="T44" fmla="*/ 4 w 237"/>
                    <a:gd name="T45" fmla="*/ 99 h 259"/>
                    <a:gd name="T46" fmla="*/ 12 w 237"/>
                    <a:gd name="T47" fmla="*/ 73 h 259"/>
                    <a:gd name="T48" fmla="*/ 26 w 237"/>
                    <a:gd name="T49" fmla="*/ 49 h 259"/>
                    <a:gd name="T50" fmla="*/ 44 w 237"/>
                    <a:gd name="T51" fmla="*/ 28 h 259"/>
                    <a:gd name="T52" fmla="*/ 66 w 237"/>
                    <a:gd name="T53" fmla="*/ 13 h 259"/>
                    <a:gd name="T54" fmla="*/ 91 w 237"/>
                    <a:gd name="T55" fmla="*/ 4 h 259"/>
                    <a:gd name="T56" fmla="*/ 118 w 237"/>
                    <a:gd name="T57" fmla="*/ 0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7" h="259">
                      <a:moveTo>
                        <a:pt x="118" y="0"/>
                      </a:moveTo>
                      <a:lnTo>
                        <a:pt x="146" y="4"/>
                      </a:lnTo>
                      <a:lnTo>
                        <a:pt x="170" y="13"/>
                      </a:lnTo>
                      <a:lnTo>
                        <a:pt x="193" y="28"/>
                      </a:lnTo>
                      <a:lnTo>
                        <a:pt x="210" y="49"/>
                      </a:lnTo>
                      <a:lnTo>
                        <a:pt x="224" y="73"/>
                      </a:lnTo>
                      <a:lnTo>
                        <a:pt x="233" y="99"/>
                      </a:lnTo>
                      <a:lnTo>
                        <a:pt x="237" y="130"/>
                      </a:lnTo>
                      <a:lnTo>
                        <a:pt x="233" y="160"/>
                      </a:lnTo>
                      <a:lnTo>
                        <a:pt x="224" y="186"/>
                      </a:lnTo>
                      <a:lnTo>
                        <a:pt x="210" y="210"/>
                      </a:lnTo>
                      <a:lnTo>
                        <a:pt x="193" y="231"/>
                      </a:lnTo>
                      <a:lnTo>
                        <a:pt x="170" y="246"/>
                      </a:lnTo>
                      <a:lnTo>
                        <a:pt x="146" y="256"/>
                      </a:lnTo>
                      <a:lnTo>
                        <a:pt x="118" y="259"/>
                      </a:lnTo>
                      <a:lnTo>
                        <a:pt x="91" y="256"/>
                      </a:lnTo>
                      <a:lnTo>
                        <a:pt x="66" y="246"/>
                      </a:lnTo>
                      <a:lnTo>
                        <a:pt x="44" y="231"/>
                      </a:lnTo>
                      <a:lnTo>
                        <a:pt x="26" y="210"/>
                      </a:lnTo>
                      <a:lnTo>
                        <a:pt x="12" y="186"/>
                      </a:lnTo>
                      <a:lnTo>
                        <a:pt x="4" y="160"/>
                      </a:lnTo>
                      <a:lnTo>
                        <a:pt x="0" y="130"/>
                      </a:lnTo>
                      <a:lnTo>
                        <a:pt x="4" y="99"/>
                      </a:lnTo>
                      <a:lnTo>
                        <a:pt x="12" y="73"/>
                      </a:lnTo>
                      <a:lnTo>
                        <a:pt x="26" y="49"/>
                      </a:lnTo>
                      <a:lnTo>
                        <a:pt x="44" y="28"/>
                      </a:lnTo>
                      <a:lnTo>
                        <a:pt x="66" y="13"/>
                      </a:lnTo>
                      <a:lnTo>
                        <a:pt x="91" y="4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65" name="Freeform 61"/>
                <p:cNvSpPr>
                  <a:spLocks/>
                </p:cNvSpPr>
                <p:nvPr/>
              </p:nvSpPr>
              <p:spPr bwMode="auto">
                <a:xfrm>
                  <a:off x="7849681" y="4042072"/>
                  <a:ext cx="38100" cy="36513"/>
                </a:xfrm>
                <a:custGeom>
                  <a:avLst/>
                  <a:gdLst>
                    <a:gd name="T0" fmla="*/ 36 w 71"/>
                    <a:gd name="T1" fmla="*/ 0 h 71"/>
                    <a:gd name="T2" fmla="*/ 50 w 71"/>
                    <a:gd name="T3" fmla="*/ 2 h 71"/>
                    <a:gd name="T4" fmla="*/ 60 w 71"/>
                    <a:gd name="T5" fmla="*/ 10 h 71"/>
                    <a:gd name="T6" fmla="*/ 68 w 71"/>
                    <a:gd name="T7" fmla="*/ 21 h 71"/>
                    <a:gd name="T8" fmla="*/ 71 w 71"/>
                    <a:gd name="T9" fmla="*/ 35 h 71"/>
                    <a:gd name="T10" fmla="*/ 68 w 71"/>
                    <a:gd name="T11" fmla="*/ 49 h 71"/>
                    <a:gd name="T12" fmla="*/ 60 w 71"/>
                    <a:gd name="T13" fmla="*/ 60 h 71"/>
                    <a:gd name="T14" fmla="*/ 50 w 71"/>
                    <a:gd name="T15" fmla="*/ 68 h 71"/>
                    <a:gd name="T16" fmla="*/ 36 w 71"/>
                    <a:gd name="T17" fmla="*/ 71 h 71"/>
                    <a:gd name="T18" fmla="*/ 22 w 71"/>
                    <a:gd name="T19" fmla="*/ 68 h 71"/>
                    <a:gd name="T20" fmla="*/ 11 w 71"/>
                    <a:gd name="T21" fmla="*/ 60 h 71"/>
                    <a:gd name="T22" fmla="*/ 4 w 71"/>
                    <a:gd name="T23" fmla="*/ 49 h 71"/>
                    <a:gd name="T24" fmla="*/ 0 w 71"/>
                    <a:gd name="T25" fmla="*/ 35 h 71"/>
                    <a:gd name="T26" fmla="*/ 4 w 71"/>
                    <a:gd name="T27" fmla="*/ 21 h 71"/>
                    <a:gd name="T28" fmla="*/ 11 w 71"/>
                    <a:gd name="T29" fmla="*/ 10 h 71"/>
                    <a:gd name="T30" fmla="*/ 22 w 71"/>
                    <a:gd name="T31" fmla="*/ 2 h 71"/>
                    <a:gd name="T32" fmla="*/ 36 w 71"/>
                    <a:gd name="T3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1" h="71">
                      <a:moveTo>
                        <a:pt x="36" y="0"/>
                      </a:moveTo>
                      <a:lnTo>
                        <a:pt x="50" y="2"/>
                      </a:lnTo>
                      <a:lnTo>
                        <a:pt x="60" y="10"/>
                      </a:lnTo>
                      <a:lnTo>
                        <a:pt x="68" y="21"/>
                      </a:lnTo>
                      <a:lnTo>
                        <a:pt x="71" y="35"/>
                      </a:lnTo>
                      <a:lnTo>
                        <a:pt x="68" y="49"/>
                      </a:lnTo>
                      <a:lnTo>
                        <a:pt x="60" y="60"/>
                      </a:lnTo>
                      <a:lnTo>
                        <a:pt x="50" y="68"/>
                      </a:lnTo>
                      <a:lnTo>
                        <a:pt x="36" y="71"/>
                      </a:lnTo>
                      <a:lnTo>
                        <a:pt x="22" y="68"/>
                      </a:ln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0" y="35"/>
                      </a:lnTo>
                      <a:lnTo>
                        <a:pt x="4" y="21"/>
                      </a:lnTo>
                      <a:lnTo>
                        <a:pt x="11" y="10"/>
                      </a:lnTo>
                      <a:lnTo>
                        <a:pt x="22" y="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0" name="Freeform 62"/>
              <p:cNvSpPr>
                <a:spLocks/>
              </p:cNvSpPr>
              <p:nvPr/>
            </p:nvSpPr>
            <p:spPr bwMode="auto">
              <a:xfrm>
                <a:off x="7789356" y="3838872"/>
                <a:ext cx="206375" cy="88900"/>
              </a:xfrm>
              <a:custGeom>
                <a:avLst/>
                <a:gdLst>
                  <a:gd name="T0" fmla="*/ 185 w 388"/>
                  <a:gd name="T1" fmla="*/ 0 h 168"/>
                  <a:gd name="T2" fmla="*/ 224 w 388"/>
                  <a:gd name="T3" fmla="*/ 1 h 168"/>
                  <a:gd name="T4" fmla="*/ 257 w 388"/>
                  <a:gd name="T5" fmla="*/ 7 h 168"/>
                  <a:gd name="T6" fmla="*/ 287 w 388"/>
                  <a:gd name="T7" fmla="*/ 16 h 168"/>
                  <a:gd name="T8" fmla="*/ 313 w 388"/>
                  <a:gd name="T9" fmla="*/ 28 h 168"/>
                  <a:gd name="T10" fmla="*/ 334 w 388"/>
                  <a:gd name="T11" fmla="*/ 41 h 168"/>
                  <a:gd name="T12" fmla="*/ 351 w 388"/>
                  <a:gd name="T13" fmla="*/ 56 h 168"/>
                  <a:gd name="T14" fmla="*/ 365 w 388"/>
                  <a:gd name="T15" fmla="*/ 71 h 168"/>
                  <a:gd name="T16" fmla="*/ 375 w 388"/>
                  <a:gd name="T17" fmla="*/ 87 h 168"/>
                  <a:gd name="T18" fmla="*/ 382 w 388"/>
                  <a:gd name="T19" fmla="*/ 102 h 168"/>
                  <a:gd name="T20" fmla="*/ 387 w 388"/>
                  <a:gd name="T21" fmla="*/ 117 h 168"/>
                  <a:gd name="T22" fmla="*/ 388 w 388"/>
                  <a:gd name="T23" fmla="*/ 130 h 168"/>
                  <a:gd name="T24" fmla="*/ 386 w 388"/>
                  <a:gd name="T25" fmla="*/ 141 h 168"/>
                  <a:gd name="T26" fmla="*/ 382 w 388"/>
                  <a:gd name="T27" fmla="*/ 149 h 168"/>
                  <a:gd name="T28" fmla="*/ 376 w 388"/>
                  <a:gd name="T29" fmla="*/ 155 h 168"/>
                  <a:gd name="T30" fmla="*/ 365 w 388"/>
                  <a:gd name="T31" fmla="*/ 159 h 168"/>
                  <a:gd name="T32" fmla="*/ 352 w 388"/>
                  <a:gd name="T33" fmla="*/ 159 h 168"/>
                  <a:gd name="T34" fmla="*/ 338 w 388"/>
                  <a:gd name="T35" fmla="*/ 156 h 168"/>
                  <a:gd name="T36" fmla="*/ 322 w 388"/>
                  <a:gd name="T37" fmla="*/ 153 h 168"/>
                  <a:gd name="T38" fmla="*/ 306 w 388"/>
                  <a:gd name="T39" fmla="*/ 147 h 168"/>
                  <a:gd name="T40" fmla="*/ 287 w 388"/>
                  <a:gd name="T41" fmla="*/ 140 h 168"/>
                  <a:gd name="T42" fmla="*/ 268 w 388"/>
                  <a:gd name="T43" fmla="*/ 134 h 168"/>
                  <a:gd name="T44" fmla="*/ 245 w 388"/>
                  <a:gd name="T45" fmla="*/ 128 h 168"/>
                  <a:gd name="T46" fmla="*/ 220 w 388"/>
                  <a:gd name="T47" fmla="*/ 124 h 168"/>
                  <a:gd name="T48" fmla="*/ 195 w 388"/>
                  <a:gd name="T49" fmla="*/ 123 h 168"/>
                  <a:gd name="T50" fmla="*/ 166 w 388"/>
                  <a:gd name="T51" fmla="*/ 123 h 168"/>
                  <a:gd name="T52" fmla="*/ 135 w 388"/>
                  <a:gd name="T53" fmla="*/ 127 h 168"/>
                  <a:gd name="T54" fmla="*/ 100 w 388"/>
                  <a:gd name="T55" fmla="*/ 135 h 168"/>
                  <a:gd name="T56" fmla="*/ 65 w 388"/>
                  <a:gd name="T57" fmla="*/ 148 h 168"/>
                  <a:gd name="T58" fmla="*/ 24 w 388"/>
                  <a:gd name="T59" fmla="*/ 167 h 168"/>
                  <a:gd name="T60" fmla="*/ 19 w 388"/>
                  <a:gd name="T61" fmla="*/ 168 h 168"/>
                  <a:gd name="T62" fmla="*/ 13 w 388"/>
                  <a:gd name="T63" fmla="*/ 165 h 168"/>
                  <a:gd name="T64" fmla="*/ 7 w 388"/>
                  <a:gd name="T65" fmla="*/ 160 h 168"/>
                  <a:gd name="T66" fmla="*/ 3 w 388"/>
                  <a:gd name="T67" fmla="*/ 152 h 168"/>
                  <a:gd name="T68" fmla="*/ 1 w 388"/>
                  <a:gd name="T69" fmla="*/ 140 h 168"/>
                  <a:gd name="T70" fmla="*/ 0 w 388"/>
                  <a:gd name="T71" fmla="*/ 127 h 168"/>
                  <a:gd name="T72" fmla="*/ 2 w 388"/>
                  <a:gd name="T73" fmla="*/ 113 h 168"/>
                  <a:gd name="T74" fmla="*/ 6 w 388"/>
                  <a:gd name="T75" fmla="*/ 98 h 168"/>
                  <a:gd name="T76" fmla="*/ 12 w 388"/>
                  <a:gd name="T77" fmla="*/ 82 h 168"/>
                  <a:gd name="T78" fmla="*/ 21 w 388"/>
                  <a:gd name="T79" fmla="*/ 67 h 168"/>
                  <a:gd name="T80" fmla="*/ 32 w 388"/>
                  <a:gd name="T81" fmla="*/ 52 h 168"/>
                  <a:gd name="T82" fmla="*/ 47 w 388"/>
                  <a:gd name="T83" fmla="*/ 38 h 168"/>
                  <a:gd name="T84" fmla="*/ 67 w 388"/>
                  <a:gd name="T85" fmla="*/ 26 h 168"/>
                  <a:gd name="T86" fmla="*/ 90 w 388"/>
                  <a:gd name="T87" fmla="*/ 15 h 168"/>
                  <a:gd name="T88" fmla="*/ 117 w 388"/>
                  <a:gd name="T89" fmla="*/ 7 h 168"/>
                  <a:gd name="T90" fmla="*/ 149 w 388"/>
                  <a:gd name="T91" fmla="*/ 1 h 168"/>
                  <a:gd name="T92" fmla="*/ 185 w 388"/>
                  <a:gd name="T93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88" h="168">
                    <a:moveTo>
                      <a:pt x="185" y="0"/>
                    </a:moveTo>
                    <a:lnTo>
                      <a:pt x="224" y="1"/>
                    </a:lnTo>
                    <a:lnTo>
                      <a:pt x="257" y="7"/>
                    </a:lnTo>
                    <a:lnTo>
                      <a:pt x="287" y="16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5" y="87"/>
                    </a:lnTo>
                    <a:lnTo>
                      <a:pt x="382" y="102"/>
                    </a:lnTo>
                    <a:lnTo>
                      <a:pt x="387" y="117"/>
                    </a:lnTo>
                    <a:lnTo>
                      <a:pt x="388" y="130"/>
                    </a:lnTo>
                    <a:lnTo>
                      <a:pt x="386" y="141"/>
                    </a:lnTo>
                    <a:lnTo>
                      <a:pt x="382" y="149"/>
                    </a:lnTo>
                    <a:lnTo>
                      <a:pt x="376" y="155"/>
                    </a:lnTo>
                    <a:lnTo>
                      <a:pt x="365" y="159"/>
                    </a:lnTo>
                    <a:lnTo>
                      <a:pt x="352" y="159"/>
                    </a:lnTo>
                    <a:lnTo>
                      <a:pt x="338" y="156"/>
                    </a:lnTo>
                    <a:lnTo>
                      <a:pt x="322" y="153"/>
                    </a:lnTo>
                    <a:lnTo>
                      <a:pt x="306" y="147"/>
                    </a:lnTo>
                    <a:lnTo>
                      <a:pt x="287" y="140"/>
                    </a:lnTo>
                    <a:lnTo>
                      <a:pt x="268" y="134"/>
                    </a:lnTo>
                    <a:lnTo>
                      <a:pt x="245" y="128"/>
                    </a:lnTo>
                    <a:lnTo>
                      <a:pt x="220" y="124"/>
                    </a:lnTo>
                    <a:lnTo>
                      <a:pt x="195" y="123"/>
                    </a:lnTo>
                    <a:lnTo>
                      <a:pt x="166" y="123"/>
                    </a:lnTo>
                    <a:lnTo>
                      <a:pt x="135" y="127"/>
                    </a:lnTo>
                    <a:lnTo>
                      <a:pt x="100" y="135"/>
                    </a:lnTo>
                    <a:lnTo>
                      <a:pt x="65" y="148"/>
                    </a:lnTo>
                    <a:lnTo>
                      <a:pt x="24" y="167"/>
                    </a:lnTo>
                    <a:lnTo>
                      <a:pt x="19" y="168"/>
                    </a:lnTo>
                    <a:lnTo>
                      <a:pt x="13" y="165"/>
                    </a:lnTo>
                    <a:lnTo>
                      <a:pt x="7" y="160"/>
                    </a:lnTo>
                    <a:lnTo>
                      <a:pt x="3" y="152"/>
                    </a:lnTo>
                    <a:lnTo>
                      <a:pt x="1" y="140"/>
                    </a:lnTo>
                    <a:lnTo>
                      <a:pt x="0" y="127"/>
                    </a:lnTo>
                    <a:lnTo>
                      <a:pt x="2" y="113"/>
                    </a:lnTo>
                    <a:lnTo>
                      <a:pt x="6" y="98"/>
                    </a:lnTo>
                    <a:lnTo>
                      <a:pt x="12" y="82"/>
                    </a:lnTo>
                    <a:lnTo>
                      <a:pt x="21" y="67"/>
                    </a:lnTo>
                    <a:lnTo>
                      <a:pt x="32" y="52"/>
                    </a:lnTo>
                    <a:lnTo>
                      <a:pt x="47" y="38"/>
                    </a:lnTo>
                    <a:lnTo>
                      <a:pt x="67" y="26"/>
                    </a:lnTo>
                    <a:lnTo>
                      <a:pt x="90" y="15"/>
                    </a:lnTo>
                    <a:lnTo>
                      <a:pt x="117" y="7"/>
                    </a:lnTo>
                    <a:lnTo>
                      <a:pt x="149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1" name="Freeform 63"/>
              <p:cNvSpPr>
                <a:spLocks/>
              </p:cNvSpPr>
              <p:nvPr/>
            </p:nvSpPr>
            <p:spPr bwMode="auto">
              <a:xfrm>
                <a:off x="7576102" y="4302422"/>
                <a:ext cx="198438" cy="71438"/>
              </a:xfrm>
              <a:custGeom>
                <a:avLst/>
                <a:gdLst>
                  <a:gd name="T0" fmla="*/ 6 w 375"/>
                  <a:gd name="T1" fmla="*/ 0 h 134"/>
                  <a:gd name="T2" fmla="*/ 12 w 375"/>
                  <a:gd name="T3" fmla="*/ 0 h 134"/>
                  <a:gd name="T4" fmla="*/ 23 w 375"/>
                  <a:gd name="T5" fmla="*/ 4 h 134"/>
                  <a:gd name="T6" fmla="*/ 36 w 375"/>
                  <a:gd name="T7" fmla="*/ 10 h 134"/>
                  <a:gd name="T8" fmla="*/ 49 w 375"/>
                  <a:gd name="T9" fmla="*/ 18 h 134"/>
                  <a:gd name="T10" fmla="*/ 67 w 375"/>
                  <a:gd name="T11" fmla="*/ 26 h 134"/>
                  <a:gd name="T12" fmla="*/ 86 w 375"/>
                  <a:gd name="T13" fmla="*/ 35 h 134"/>
                  <a:gd name="T14" fmla="*/ 108 w 375"/>
                  <a:gd name="T15" fmla="*/ 44 h 134"/>
                  <a:gd name="T16" fmla="*/ 133 w 375"/>
                  <a:gd name="T17" fmla="*/ 49 h 134"/>
                  <a:gd name="T18" fmla="*/ 159 w 375"/>
                  <a:gd name="T19" fmla="*/ 54 h 134"/>
                  <a:gd name="T20" fmla="*/ 188 w 375"/>
                  <a:gd name="T21" fmla="*/ 56 h 134"/>
                  <a:gd name="T22" fmla="*/ 216 w 375"/>
                  <a:gd name="T23" fmla="*/ 54 h 134"/>
                  <a:gd name="T24" fmla="*/ 242 w 375"/>
                  <a:gd name="T25" fmla="*/ 49 h 134"/>
                  <a:gd name="T26" fmla="*/ 266 w 375"/>
                  <a:gd name="T27" fmla="*/ 44 h 134"/>
                  <a:gd name="T28" fmla="*/ 288 w 375"/>
                  <a:gd name="T29" fmla="*/ 35 h 134"/>
                  <a:gd name="T30" fmla="*/ 308 w 375"/>
                  <a:gd name="T31" fmla="*/ 26 h 134"/>
                  <a:gd name="T32" fmla="*/ 325 w 375"/>
                  <a:gd name="T33" fmla="*/ 18 h 134"/>
                  <a:gd name="T34" fmla="*/ 340 w 375"/>
                  <a:gd name="T35" fmla="*/ 10 h 134"/>
                  <a:gd name="T36" fmla="*/ 352 w 375"/>
                  <a:gd name="T37" fmla="*/ 4 h 134"/>
                  <a:gd name="T38" fmla="*/ 362 w 375"/>
                  <a:gd name="T39" fmla="*/ 0 h 134"/>
                  <a:gd name="T40" fmla="*/ 369 w 375"/>
                  <a:gd name="T41" fmla="*/ 0 h 134"/>
                  <a:gd name="T42" fmla="*/ 374 w 375"/>
                  <a:gd name="T43" fmla="*/ 3 h 134"/>
                  <a:gd name="T44" fmla="*/ 375 w 375"/>
                  <a:gd name="T45" fmla="*/ 11 h 134"/>
                  <a:gd name="T46" fmla="*/ 374 w 375"/>
                  <a:gd name="T47" fmla="*/ 23 h 134"/>
                  <a:gd name="T48" fmla="*/ 371 w 375"/>
                  <a:gd name="T49" fmla="*/ 34 h 134"/>
                  <a:gd name="T50" fmla="*/ 367 w 375"/>
                  <a:gd name="T51" fmla="*/ 48 h 134"/>
                  <a:gd name="T52" fmla="*/ 360 w 375"/>
                  <a:gd name="T53" fmla="*/ 62 h 134"/>
                  <a:gd name="T54" fmla="*/ 351 w 375"/>
                  <a:gd name="T55" fmla="*/ 75 h 134"/>
                  <a:gd name="T56" fmla="*/ 339 w 375"/>
                  <a:gd name="T57" fmla="*/ 89 h 134"/>
                  <a:gd name="T58" fmla="*/ 323 w 375"/>
                  <a:gd name="T59" fmla="*/ 100 h 134"/>
                  <a:gd name="T60" fmla="*/ 304 w 375"/>
                  <a:gd name="T61" fmla="*/ 112 h 134"/>
                  <a:gd name="T62" fmla="*/ 281 w 375"/>
                  <a:gd name="T63" fmla="*/ 120 h 134"/>
                  <a:gd name="T64" fmla="*/ 255 w 375"/>
                  <a:gd name="T65" fmla="*/ 128 h 134"/>
                  <a:gd name="T66" fmla="*/ 224 w 375"/>
                  <a:gd name="T67" fmla="*/ 133 h 134"/>
                  <a:gd name="T68" fmla="*/ 188 w 375"/>
                  <a:gd name="T69" fmla="*/ 134 h 134"/>
                  <a:gd name="T70" fmla="*/ 151 w 375"/>
                  <a:gd name="T71" fmla="*/ 133 h 134"/>
                  <a:gd name="T72" fmla="*/ 120 w 375"/>
                  <a:gd name="T73" fmla="*/ 128 h 134"/>
                  <a:gd name="T74" fmla="*/ 93 w 375"/>
                  <a:gd name="T75" fmla="*/ 120 h 134"/>
                  <a:gd name="T76" fmla="*/ 70 w 375"/>
                  <a:gd name="T77" fmla="*/ 112 h 134"/>
                  <a:gd name="T78" fmla="*/ 52 w 375"/>
                  <a:gd name="T79" fmla="*/ 100 h 134"/>
                  <a:gd name="T80" fmla="*/ 37 w 375"/>
                  <a:gd name="T81" fmla="*/ 89 h 134"/>
                  <a:gd name="T82" fmla="*/ 24 w 375"/>
                  <a:gd name="T83" fmla="*/ 75 h 134"/>
                  <a:gd name="T84" fmla="*/ 15 w 375"/>
                  <a:gd name="T85" fmla="*/ 62 h 134"/>
                  <a:gd name="T86" fmla="*/ 8 w 375"/>
                  <a:gd name="T87" fmla="*/ 48 h 134"/>
                  <a:gd name="T88" fmla="*/ 3 w 375"/>
                  <a:gd name="T89" fmla="*/ 34 h 134"/>
                  <a:gd name="T90" fmla="*/ 1 w 375"/>
                  <a:gd name="T91" fmla="*/ 23 h 134"/>
                  <a:gd name="T92" fmla="*/ 0 w 375"/>
                  <a:gd name="T93" fmla="*/ 11 h 134"/>
                  <a:gd name="T94" fmla="*/ 2 w 375"/>
                  <a:gd name="T95" fmla="*/ 3 h 134"/>
                  <a:gd name="T96" fmla="*/ 6 w 375"/>
                  <a:gd name="T9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75" h="134">
                    <a:moveTo>
                      <a:pt x="6" y="0"/>
                    </a:moveTo>
                    <a:lnTo>
                      <a:pt x="12" y="0"/>
                    </a:lnTo>
                    <a:lnTo>
                      <a:pt x="23" y="4"/>
                    </a:lnTo>
                    <a:lnTo>
                      <a:pt x="36" y="10"/>
                    </a:lnTo>
                    <a:lnTo>
                      <a:pt x="49" y="18"/>
                    </a:lnTo>
                    <a:lnTo>
                      <a:pt x="67" y="26"/>
                    </a:lnTo>
                    <a:lnTo>
                      <a:pt x="86" y="35"/>
                    </a:lnTo>
                    <a:lnTo>
                      <a:pt x="108" y="44"/>
                    </a:lnTo>
                    <a:lnTo>
                      <a:pt x="133" y="49"/>
                    </a:lnTo>
                    <a:lnTo>
                      <a:pt x="159" y="54"/>
                    </a:lnTo>
                    <a:lnTo>
                      <a:pt x="188" y="56"/>
                    </a:lnTo>
                    <a:lnTo>
                      <a:pt x="216" y="54"/>
                    </a:lnTo>
                    <a:lnTo>
                      <a:pt x="242" y="49"/>
                    </a:lnTo>
                    <a:lnTo>
                      <a:pt x="266" y="44"/>
                    </a:lnTo>
                    <a:lnTo>
                      <a:pt x="288" y="35"/>
                    </a:lnTo>
                    <a:lnTo>
                      <a:pt x="308" y="26"/>
                    </a:lnTo>
                    <a:lnTo>
                      <a:pt x="325" y="18"/>
                    </a:lnTo>
                    <a:lnTo>
                      <a:pt x="340" y="10"/>
                    </a:lnTo>
                    <a:lnTo>
                      <a:pt x="352" y="4"/>
                    </a:lnTo>
                    <a:lnTo>
                      <a:pt x="362" y="0"/>
                    </a:lnTo>
                    <a:lnTo>
                      <a:pt x="369" y="0"/>
                    </a:lnTo>
                    <a:lnTo>
                      <a:pt x="374" y="3"/>
                    </a:lnTo>
                    <a:lnTo>
                      <a:pt x="375" y="11"/>
                    </a:lnTo>
                    <a:lnTo>
                      <a:pt x="374" y="23"/>
                    </a:lnTo>
                    <a:lnTo>
                      <a:pt x="371" y="34"/>
                    </a:lnTo>
                    <a:lnTo>
                      <a:pt x="367" y="48"/>
                    </a:lnTo>
                    <a:lnTo>
                      <a:pt x="360" y="62"/>
                    </a:lnTo>
                    <a:lnTo>
                      <a:pt x="351" y="75"/>
                    </a:lnTo>
                    <a:lnTo>
                      <a:pt x="339" y="89"/>
                    </a:lnTo>
                    <a:lnTo>
                      <a:pt x="323" y="100"/>
                    </a:lnTo>
                    <a:lnTo>
                      <a:pt x="304" y="112"/>
                    </a:lnTo>
                    <a:lnTo>
                      <a:pt x="281" y="120"/>
                    </a:lnTo>
                    <a:lnTo>
                      <a:pt x="255" y="128"/>
                    </a:lnTo>
                    <a:lnTo>
                      <a:pt x="224" y="133"/>
                    </a:lnTo>
                    <a:lnTo>
                      <a:pt x="188" y="134"/>
                    </a:lnTo>
                    <a:lnTo>
                      <a:pt x="151" y="133"/>
                    </a:lnTo>
                    <a:lnTo>
                      <a:pt x="120" y="128"/>
                    </a:lnTo>
                    <a:lnTo>
                      <a:pt x="93" y="120"/>
                    </a:lnTo>
                    <a:lnTo>
                      <a:pt x="70" y="112"/>
                    </a:lnTo>
                    <a:lnTo>
                      <a:pt x="52" y="100"/>
                    </a:lnTo>
                    <a:lnTo>
                      <a:pt x="37" y="89"/>
                    </a:lnTo>
                    <a:lnTo>
                      <a:pt x="24" y="75"/>
                    </a:lnTo>
                    <a:lnTo>
                      <a:pt x="15" y="62"/>
                    </a:lnTo>
                    <a:lnTo>
                      <a:pt x="8" y="48"/>
                    </a:lnTo>
                    <a:lnTo>
                      <a:pt x="3" y="34"/>
                    </a:lnTo>
                    <a:lnTo>
                      <a:pt x="1" y="23"/>
                    </a:lnTo>
                    <a:lnTo>
                      <a:pt x="0" y="11"/>
                    </a:lnTo>
                    <a:lnTo>
                      <a:pt x="2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2" name="Freeform 64"/>
              <p:cNvSpPr>
                <a:spLocks/>
              </p:cNvSpPr>
              <p:nvPr/>
            </p:nvSpPr>
            <p:spPr bwMode="auto">
              <a:xfrm>
                <a:off x="7639602" y="4527847"/>
                <a:ext cx="69850" cy="25400"/>
              </a:xfrm>
              <a:custGeom>
                <a:avLst/>
                <a:gdLst>
                  <a:gd name="T0" fmla="*/ 128 w 131"/>
                  <a:gd name="T1" fmla="*/ 0 h 47"/>
                  <a:gd name="T2" fmla="*/ 131 w 131"/>
                  <a:gd name="T3" fmla="*/ 4 h 47"/>
                  <a:gd name="T4" fmla="*/ 129 w 131"/>
                  <a:gd name="T5" fmla="*/ 11 h 47"/>
                  <a:gd name="T6" fmla="*/ 127 w 131"/>
                  <a:gd name="T7" fmla="*/ 19 h 47"/>
                  <a:gd name="T8" fmla="*/ 121 w 131"/>
                  <a:gd name="T9" fmla="*/ 27 h 47"/>
                  <a:gd name="T10" fmla="*/ 113 w 131"/>
                  <a:gd name="T11" fmla="*/ 34 h 47"/>
                  <a:gd name="T12" fmla="*/ 102 w 131"/>
                  <a:gd name="T13" fmla="*/ 41 h 47"/>
                  <a:gd name="T14" fmla="*/ 86 w 131"/>
                  <a:gd name="T15" fmla="*/ 44 h 47"/>
                  <a:gd name="T16" fmla="*/ 66 w 131"/>
                  <a:gd name="T17" fmla="*/ 47 h 47"/>
                  <a:gd name="T18" fmla="*/ 45 w 131"/>
                  <a:gd name="T19" fmla="*/ 44 h 47"/>
                  <a:gd name="T20" fmla="*/ 29 w 131"/>
                  <a:gd name="T21" fmla="*/ 41 h 47"/>
                  <a:gd name="T22" fmla="*/ 17 w 131"/>
                  <a:gd name="T23" fmla="*/ 34 h 47"/>
                  <a:gd name="T24" fmla="*/ 9 w 131"/>
                  <a:gd name="T25" fmla="*/ 27 h 47"/>
                  <a:gd name="T26" fmla="*/ 5 w 131"/>
                  <a:gd name="T27" fmla="*/ 19 h 47"/>
                  <a:gd name="T28" fmla="*/ 1 w 131"/>
                  <a:gd name="T29" fmla="*/ 11 h 47"/>
                  <a:gd name="T30" fmla="*/ 0 w 131"/>
                  <a:gd name="T31" fmla="*/ 4 h 47"/>
                  <a:gd name="T32" fmla="*/ 2 w 131"/>
                  <a:gd name="T33" fmla="*/ 0 h 47"/>
                  <a:gd name="T34" fmla="*/ 6 w 131"/>
                  <a:gd name="T35" fmla="*/ 0 h 47"/>
                  <a:gd name="T36" fmla="*/ 13 w 131"/>
                  <a:gd name="T37" fmla="*/ 4 h 47"/>
                  <a:gd name="T38" fmla="*/ 23 w 131"/>
                  <a:gd name="T39" fmla="*/ 8 h 47"/>
                  <a:gd name="T40" fmla="*/ 35 w 131"/>
                  <a:gd name="T41" fmla="*/ 13 h 47"/>
                  <a:gd name="T42" fmla="*/ 49 w 131"/>
                  <a:gd name="T43" fmla="*/ 18 h 47"/>
                  <a:gd name="T44" fmla="*/ 66 w 131"/>
                  <a:gd name="T45" fmla="*/ 19 h 47"/>
                  <a:gd name="T46" fmla="*/ 82 w 131"/>
                  <a:gd name="T47" fmla="*/ 18 h 47"/>
                  <a:gd name="T48" fmla="*/ 96 w 131"/>
                  <a:gd name="T49" fmla="*/ 13 h 47"/>
                  <a:gd name="T50" fmla="*/ 107 w 131"/>
                  <a:gd name="T51" fmla="*/ 8 h 47"/>
                  <a:gd name="T52" fmla="*/ 118 w 131"/>
                  <a:gd name="T53" fmla="*/ 4 h 47"/>
                  <a:gd name="T54" fmla="*/ 125 w 131"/>
                  <a:gd name="T55" fmla="*/ 0 h 47"/>
                  <a:gd name="T56" fmla="*/ 128 w 131"/>
                  <a:gd name="T5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47">
                    <a:moveTo>
                      <a:pt x="128" y="0"/>
                    </a:moveTo>
                    <a:lnTo>
                      <a:pt x="131" y="4"/>
                    </a:lnTo>
                    <a:lnTo>
                      <a:pt x="129" y="11"/>
                    </a:lnTo>
                    <a:lnTo>
                      <a:pt x="127" y="19"/>
                    </a:lnTo>
                    <a:lnTo>
                      <a:pt x="121" y="27"/>
                    </a:lnTo>
                    <a:lnTo>
                      <a:pt x="113" y="34"/>
                    </a:lnTo>
                    <a:lnTo>
                      <a:pt x="102" y="41"/>
                    </a:lnTo>
                    <a:lnTo>
                      <a:pt x="86" y="44"/>
                    </a:lnTo>
                    <a:lnTo>
                      <a:pt x="66" y="47"/>
                    </a:lnTo>
                    <a:lnTo>
                      <a:pt x="45" y="44"/>
                    </a:lnTo>
                    <a:lnTo>
                      <a:pt x="29" y="41"/>
                    </a:lnTo>
                    <a:lnTo>
                      <a:pt x="17" y="34"/>
                    </a:lnTo>
                    <a:lnTo>
                      <a:pt x="9" y="27"/>
                    </a:lnTo>
                    <a:lnTo>
                      <a:pt x="5" y="19"/>
                    </a:lnTo>
                    <a:lnTo>
                      <a:pt x="1" y="11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3" y="4"/>
                    </a:lnTo>
                    <a:lnTo>
                      <a:pt x="23" y="8"/>
                    </a:lnTo>
                    <a:lnTo>
                      <a:pt x="35" y="13"/>
                    </a:lnTo>
                    <a:lnTo>
                      <a:pt x="49" y="18"/>
                    </a:lnTo>
                    <a:lnTo>
                      <a:pt x="66" y="19"/>
                    </a:lnTo>
                    <a:lnTo>
                      <a:pt x="82" y="18"/>
                    </a:lnTo>
                    <a:lnTo>
                      <a:pt x="96" y="13"/>
                    </a:lnTo>
                    <a:lnTo>
                      <a:pt x="107" y="8"/>
                    </a:lnTo>
                    <a:lnTo>
                      <a:pt x="118" y="4"/>
                    </a:lnTo>
                    <a:lnTo>
                      <a:pt x="125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solidFill>
                  <a:srgbClr val="FCBC8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3" name="Freeform 65"/>
              <p:cNvSpPr>
                <a:spLocks/>
              </p:cNvSpPr>
              <p:nvPr/>
            </p:nvSpPr>
            <p:spPr bwMode="auto">
              <a:xfrm>
                <a:off x="7517365" y="4450060"/>
                <a:ext cx="314325" cy="50800"/>
              </a:xfrm>
              <a:custGeom>
                <a:avLst/>
                <a:gdLst>
                  <a:gd name="T0" fmla="*/ 2 w 595"/>
                  <a:gd name="T1" fmla="*/ 0 h 97"/>
                  <a:gd name="T2" fmla="*/ 9 w 595"/>
                  <a:gd name="T3" fmla="*/ 0 h 97"/>
                  <a:gd name="T4" fmla="*/ 21 w 595"/>
                  <a:gd name="T5" fmla="*/ 4 h 97"/>
                  <a:gd name="T6" fmla="*/ 36 w 595"/>
                  <a:gd name="T7" fmla="*/ 10 h 97"/>
                  <a:gd name="T8" fmla="*/ 56 w 595"/>
                  <a:gd name="T9" fmla="*/ 17 h 97"/>
                  <a:gd name="T10" fmla="*/ 80 w 595"/>
                  <a:gd name="T11" fmla="*/ 25 h 97"/>
                  <a:gd name="T12" fmla="*/ 106 w 595"/>
                  <a:gd name="T13" fmla="*/ 33 h 97"/>
                  <a:gd name="T14" fmla="*/ 139 w 595"/>
                  <a:gd name="T15" fmla="*/ 41 h 97"/>
                  <a:gd name="T16" fmla="*/ 173 w 595"/>
                  <a:gd name="T17" fmla="*/ 48 h 97"/>
                  <a:gd name="T18" fmla="*/ 211 w 595"/>
                  <a:gd name="T19" fmla="*/ 54 h 97"/>
                  <a:gd name="T20" fmla="*/ 253 w 595"/>
                  <a:gd name="T21" fmla="*/ 58 h 97"/>
                  <a:gd name="T22" fmla="*/ 298 w 595"/>
                  <a:gd name="T23" fmla="*/ 59 h 97"/>
                  <a:gd name="T24" fmla="*/ 342 w 595"/>
                  <a:gd name="T25" fmla="*/ 58 h 97"/>
                  <a:gd name="T26" fmla="*/ 383 w 595"/>
                  <a:gd name="T27" fmla="*/ 54 h 97"/>
                  <a:gd name="T28" fmla="*/ 421 w 595"/>
                  <a:gd name="T29" fmla="*/ 48 h 97"/>
                  <a:gd name="T30" fmla="*/ 457 w 595"/>
                  <a:gd name="T31" fmla="*/ 41 h 97"/>
                  <a:gd name="T32" fmla="*/ 488 w 595"/>
                  <a:gd name="T33" fmla="*/ 33 h 97"/>
                  <a:gd name="T34" fmla="*/ 515 w 595"/>
                  <a:gd name="T35" fmla="*/ 25 h 97"/>
                  <a:gd name="T36" fmla="*/ 539 w 595"/>
                  <a:gd name="T37" fmla="*/ 17 h 97"/>
                  <a:gd name="T38" fmla="*/ 559 w 595"/>
                  <a:gd name="T39" fmla="*/ 10 h 97"/>
                  <a:gd name="T40" fmla="*/ 574 w 595"/>
                  <a:gd name="T41" fmla="*/ 4 h 97"/>
                  <a:gd name="T42" fmla="*/ 585 w 595"/>
                  <a:gd name="T43" fmla="*/ 0 h 97"/>
                  <a:gd name="T44" fmla="*/ 592 w 595"/>
                  <a:gd name="T45" fmla="*/ 0 h 97"/>
                  <a:gd name="T46" fmla="*/ 595 w 595"/>
                  <a:gd name="T47" fmla="*/ 3 h 97"/>
                  <a:gd name="T48" fmla="*/ 593 w 595"/>
                  <a:gd name="T49" fmla="*/ 8 h 97"/>
                  <a:gd name="T50" fmla="*/ 591 w 595"/>
                  <a:gd name="T51" fmla="*/ 14 h 97"/>
                  <a:gd name="T52" fmla="*/ 585 w 595"/>
                  <a:gd name="T53" fmla="*/ 22 h 97"/>
                  <a:gd name="T54" fmla="*/ 578 w 595"/>
                  <a:gd name="T55" fmla="*/ 30 h 97"/>
                  <a:gd name="T56" fmla="*/ 568 w 595"/>
                  <a:gd name="T57" fmla="*/ 38 h 97"/>
                  <a:gd name="T58" fmla="*/ 554 w 595"/>
                  <a:gd name="T59" fmla="*/ 48 h 97"/>
                  <a:gd name="T60" fmla="*/ 537 w 595"/>
                  <a:gd name="T61" fmla="*/ 57 h 97"/>
                  <a:gd name="T62" fmla="*/ 516 w 595"/>
                  <a:gd name="T63" fmla="*/ 66 h 97"/>
                  <a:gd name="T64" fmla="*/ 492 w 595"/>
                  <a:gd name="T65" fmla="*/ 74 h 97"/>
                  <a:gd name="T66" fmla="*/ 463 w 595"/>
                  <a:gd name="T67" fmla="*/ 82 h 97"/>
                  <a:gd name="T68" fmla="*/ 430 w 595"/>
                  <a:gd name="T69" fmla="*/ 88 h 97"/>
                  <a:gd name="T70" fmla="*/ 390 w 595"/>
                  <a:gd name="T71" fmla="*/ 93 h 97"/>
                  <a:gd name="T72" fmla="*/ 346 w 595"/>
                  <a:gd name="T73" fmla="*/ 96 h 97"/>
                  <a:gd name="T74" fmla="*/ 298 w 595"/>
                  <a:gd name="T75" fmla="*/ 97 h 97"/>
                  <a:gd name="T76" fmla="*/ 248 w 595"/>
                  <a:gd name="T77" fmla="*/ 96 h 97"/>
                  <a:gd name="T78" fmla="*/ 204 w 595"/>
                  <a:gd name="T79" fmla="*/ 93 h 97"/>
                  <a:gd name="T80" fmla="*/ 166 w 595"/>
                  <a:gd name="T81" fmla="*/ 88 h 97"/>
                  <a:gd name="T82" fmla="*/ 132 w 595"/>
                  <a:gd name="T83" fmla="*/ 82 h 97"/>
                  <a:gd name="T84" fmla="*/ 103 w 595"/>
                  <a:gd name="T85" fmla="*/ 74 h 97"/>
                  <a:gd name="T86" fmla="*/ 79 w 595"/>
                  <a:gd name="T87" fmla="*/ 66 h 97"/>
                  <a:gd name="T88" fmla="*/ 58 w 595"/>
                  <a:gd name="T89" fmla="*/ 57 h 97"/>
                  <a:gd name="T90" fmla="*/ 41 w 595"/>
                  <a:gd name="T91" fmla="*/ 48 h 97"/>
                  <a:gd name="T92" fmla="*/ 27 w 595"/>
                  <a:gd name="T93" fmla="*/ 38 h 97"/>
                  <a:gd name="T94" fmla="*/ 16 w 595"/>
                  <a:gd name="T95" fmla="*/ 30 h 97"/>
                  <a:gd name="T96" fmla="*/ 9 w 595"/>
                  <a:gd name="T97" fmla="*/ 22 h 97"/>
                  <a:gd name="T98" fmla="*/ 4 w 595"/>
                  <a:gd name="T99" fmla="*/ 14 h 97"/>
                  <a:gd name="T100" fmla="*/ 1 w 595"/>
                  <a:gd name="T101" fmla="*/ 8 h 97"/>
                  <a:gd name="T102" fmla="*/ 0 w 595"/>
                  <a:gd name="T103" fmla="*/ 3 h 97"/>
                  <a:gd name="T104" fmla="*/ 2 w 595"/>
                  <a:gd name="T10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95" h="97">
                    <a:moveTo>
                      <a:pt x="2" y="0"/>
                    </a:moveTo>
                    <a:lnTo>
                      <a:pt x="9" y="0"/>
                    </a:lnTo>
                    <a:lnTo>
                      <a:pt x="21" y="4"/>
                    </a:lnTo>
                    <a:lnTo>
                      <a:pt x="36" y="10"/>
                    </a:lnTo>
                    <a:lnTo>
                      <a:pt x="56" y="17"/>
                    </a:lnTo>
                    <a:lnTo>
                      <a:pt x="80" y="25"/>
                    </a:lnTo>
                    <a:lnTo>
                      <a:pt x="106" y="33"/>
                    </a:lnTo>
                    <a:lnTo>
                      <a:pt x="139" y="41"/>
                    </a:lnTo>
                    <a:lnTo>
                      <a:pt x="173" y="48"/>
                    </a:lnTo>
                    <a:lnTo>
                      <a:pt x="211" y="54"/>
                    </a:lnTo>
                    <a:lnTo>
                      <a:pt x="253" y="58"/>
                    </a:lnTo>
                    <a:lnTo>
                      <a:pt x="298" y="59"/>
                    </a:lnTo>
                    <a:lnTo>
                      <a:pt x="342" y="58"/>
                    </a:lnTo>
                    <a:lnTo>
                      <a:pt x="383" y="54"/>
                    </a:lnTo>
                    <a:lnTo>
                      <a:pt x="421" y="48"/>
                    </a:lnTo>
                    <a:lnTo>
                      <a:pt x="457" y="41"/>
                    </a:lnTo>
                    <a:lnTo>
                      <a:pt x="488" y="33"/>
                    </a:lnTo>
                    <a:lnTo>
                      <a:pt x="515" y="25"/>
                    </a:lnTo>
                    <a:lnTo>
                      <a:pt x="539" y="17"/>
                    </a:lnTo>
                    <a:lnTo>
                      <a:pt x="559" y="10"/>
                    </a:lnTo>
                    <a:lnTo>
                      <a:pt x="574" y="4"/>
                    </a:lnTo>
                    <a:lnTo>
                      <a:pt x="585" y="0"/>
                    </a:lnTo>
                    <a:lnTo>
                      <a:pt x="592" y="0"/>
                    </a:lnTo>
                    <a:lnTo>
                      <a:pt x="595" y="3"/>
                    </a:lnTo>
                    <a:lnTo>
                      <a:pt x="593" y="8"/>
                    </a:lnTo>
                    <a:lnTo>
                      <a:pt x="591" y="14"/>
                    </a:lnTo>
                    <a:lnTo>
                      <a:pt x="585" y="22"/>
                    </a:lnTo>
                    <a:lnTo>
                      <a:pt x="578" y="30"/>
                    </a:lnTo>
                    <a:lnTo>
                      <a:pt x="568" y="38"/>
                    </a:lnTo>
                    <a:lnTo>
                      <a:pt x="554" y="48"/>
                    </a:lnTo>
                    <a:lnTo>
                      <a:pt x="537" y="57"/>
                    </a:lnTo>
                    <a:lnTo>
                      <a:pt x="516" y="66"/>
                    </a:lnTo>
                    <a:lnTo>
                      <a:pt x="492" y="74"/>
                    </a:lnTo>
                    <a:lnTo>
                      <a:pt x="463" y="82"/>
                    </a:lnTo>
                    <a:lnTo>
                      <a:pt x="430" y="88"/>
                    </a:lnTo>
                    <a:lnTo>
                      <a:pt x="390" y="93"/>
                    </a:lnTo>
                    <a:lnTo>
                      <a:pt x="346" y="96"/>
                    </a:lnTo>
                    <a:lnTo>
                      <a:pt x="298" y="97"/>
                    </a:lnTo>
                    <a:lnTo>
                      <a:pt x="248" y="96"/>
                    </a:lnTo>
                    <a:lnTo>
                      <a:pt x="204" y="93"/>
                    </a:lnTo>
                    <a:lnTo>
                      <a:pt x="166" y="88"/>
                    </a:lnTo>
                    <a:lnTo>
                      <a:pt x="132" y="82"/>
                    </a:lnTo>
                    <a:lnTo>
                      <a:pt x="103" y="74"/>
                    </a:lnTo>
                    <a:lnTo>
                      <a:pt x="79" y="66"/>
                    </a:lnTo>
                    <a:lnTo>
                      <a:pt x="58" y="57"/>
                    </a:lnTo>
                    <a:lnTo>
                      <a:pt x="41" y="48"/>
                    </a:lnTo>
                    <a:lnTo>
                      <a:pt x="27" y="38"/>
                    </a:lnTo>
                    <a:lnTo>
                      <a:pt x="16" y="30"/>
                    </a:lnTo>
                    <a:lnTo>
                      <a:pt x="9" y="22"/>
                    </a:lnTo>
                    <a:lnTo>
                      <a:pt x="4" y="14"/>
                    </a:lnTo>
                    <a:lnTo>
                      <a:pt x="1" y="8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sp>
        <p:nvSpPr>
          <p:cNvPr id="105" name="모서리가 둥근 사각형 설명선 104"/>
          <p:cNvSpPr/>
          <p:nvPr/>
        </p:nvSpPr>
        <p:spPr>
          <a:xfrm>
            <a:off x="5025008" y="3068960"/>
            <a:ext cx="1296144" cy="648071"/>
          </a:xfrm>
          <a:prstGeom prst="wedgeRoundRectCallout">
            <a:avLst>
              <a:gd name="adj1" fmla="val -34612"/>
              <a:gd name="adj2" fmla="val 10946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bg2">
                    <a:lumMod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날도 더운데 뭐 먹지 </a:t>
            </a:r>
            <a:r>
              <a:rPr lang="en-US" altLang="ko-KR" sz="1600" i="1" dirty="0" smtClean="0">
                <a:solidFill>
                  <a:schemeClr val="bg2">
                    <a:lumMod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1600" i="1" dirty="0">
              <a:solidFill>
                <a:schemeClr val="bg2">
                  <a:lumMod val="2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301054" y="1916832"/>
            <a:ext cx="1847282" cy="843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1" spc="0" dirty="0" smtClean="0">
                <a:latin typeface="Noto Sans Korean Medium" pitchFamily="34" charset="-127"/>
                <a:ea typeface="Noto Sans Korean Medium" pitchFamily="34" charset="-127"/>
              </a:rPr>
              <a:t>프로젝트 개요</a:t>
            </a:r>
            <a:endParaRPr lang="en-US" altLang="ko-KR" sz="1200" b="1" spc="0" dirty="0" smtClean="0">
              <a:latin typeface="Noto Sans Korean Medium" pitchFamily="34" charset="-127"/>
              <a:ea typeface="Noto Sans Korean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0" dirty="0" smtClean="0">
                <a:latin typeface="Noto Sans Korean Medium" pitchFamily="34" charset="-127"/>
                <a:ea typeface="Noto Sans Korean Medium" pitchFamily="34" charset="-127"/>
              </a:rPr>
              <a:t>팀원 소개</a:t>
            </a:r>
            <a:endParaRPr lang="en-US" altLang="ko-KR" sz="1200" b="1" spc="0" dirty="0" smtClean="0"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1055" y="476672"/>
            <a:ext cx="1601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600" dirty="0" smtClean="0">
                <a:solidFill>
                  <a:prstClr val="white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INDEX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8062" y="332656"/>
            <a:ext cx="225068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hlinkClick r:id="" action="ppaction://noaction"/>
          </p:cNvPr>
          <p:cNvSpPr/>
          <p:nvPr/>
        </p:nvSpPr>
        <p:spPr>
          <a:xfrm>
            <a:off x="301054" y="2760216"/>
            <a:ext cx="1821483" cy="1875616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hlinkClick r:id="" action="ppaction://noaction"/>
          </p:cNvPr>
          <p:cNvSpPr/>
          <p:nvPr/>
        </p:nvSpPr>
        <p:spPr>
          <a:xfrm>
            <a:off x="199253" y="3495004"/>
            <a:ext cx="205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600" dirty="0" smtClean="0">
                <a:solidFill>
                  <a:prstClr val="white"/>
                </a:solidFill>
                <a:effectLst>
                  <a:outerShdw blurRad="368300" sx="88000" sy="88000" algn="ctr" rotWithShape="0">
                    <a:prstClr val="black">
                      <a:alpha val="40000"/>
                    </a:prstClr>
                  </a:outerShdw>
                </a:effectLst>
                <a:ea typeface="Noto Sans Korean Bold" pitchFamily="34" charset="-127"/>
                <a:cs typeface="+mj-cs"/>
              </a:rPr>
              <a:t>Introduce</a:t>
            </a:r>
          </a:p>
        </p:txBody>
      </p:sp>
      <p:sp>
        <p:nvSpPr>
          <p:cNvPr id="30" name="직사각형 29">
            <a:hlinkClick r:id="" action="ppaction://noaction"/>
          </p:cNvPr>
          <p:cNvSpPr/>
          <p:nvPr/>
        </p:nvSpPr>
        <p:spPr>
          <a:xfrm>
            <a:off x="3997842" y="2760216"/>
            <a:ext cx="1821483" cy="1875616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hlinkClick r:id="" action="ppaction://noaction"/>
          </p:cNvPr>
          <p:cNvSpPr/>
          <p:nvPr/>
        </p:nvSpPr>
        <p:spPr>
          <a:xfrm>
            <a:off x="3966822" y="3495004"/>
            <a:ext cx="1941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600" dirty="0" smtClean="0">
                <a:solidFill>
                  <a:prstClr val="white"/>
                </a:solidFill>
                <a:effectLst>
                  <a:outerShdw blurRad="368300" sx="88000" sy="88000" algn="ctr" rotWithShape="0">
                    <a:prstClr val="black">
                      <a:alpha val="40000"/>
                    </a:prstClr>
                  </a:outerShdw>
                </a:effectLst>
                <a:latin typeface="Noto Sans Korean Bold" pitchFamily="34" charset="-127"/>
                <a:ea typeface="Noto Sans Korean Bold" pitchFamily="34" charset="-127"/>
                <a:cs typeface="+mj-cs"/>
              </a:rPr>
              <a:t>Feedback</a:t>
            </a:r>
            <a:endParaRPr lang="ko-KR" altLang="en-US" sz="1050" b="1" dirty="0">
              <a:effectLst>
                <a:outerShdw blurRad="368300" sx="88000" sy="88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직사각형 30">
            <a:hlinkClick r:id="" action="ppaction://noaction"/>
          </p:cNvPr>
          <p:cNvSpPr/>
          <p:nvPr/>
        </p:nvSpPr>
        <p:spPr>
          <a:xfrm>
            <a:off x="5845124" y="2760216"/>
            <a:ext cx="1821483" cy="1875616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hlinkClick r:id="" action="ppaction://noaction"/>
          </p:cNvPr>
          <p:cNvSpPr/>
          <p:nvPr/>
        </p:nvSpPr>
        <p:spPr>
          <a:xfrm>
            <a:off x="5732500" y="3495004"/>
            <a:ext cx="2079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600" dirty="0" smtClean="0">
                <a:solidFill>
                  <a:prstClr val="white"/>
                </a:solidFill>
                <a:effectLst>
                  <a:outerShdw blurRad="368300" sx="88000" sy="88000" algn="ctr" rotWithShape="0">
                    <a:prstClr val="black">
                      <a:alpha val="40000"/>
                    </a:prstClr>
                  </a:outerShdw>
                </a:effectLst>
                <a:ea typeface="Noto Sans Korean Bold" pitchFamily="34" charset="-127"/>
                <a:cs typeface="+mj-cs"/>
              </a:rPr>
              <a:t>Reference</a:t>
            </a:r>
            <a:endParaRPr lang="ko-KR" altLang="en-US" sz="1050" b="1" dirty="0">
              <a:effectLst>
                <a:outerShdw blurRad="368300" sx="88000" sy="88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>
            <a:hlinkClick r:id="" action="ppaction://noaction"/>
          </p:cNvPr>
          <p:cNvSpPr/>
          <p:nvPr/>
        </p:nvSpPr>
        <p:spPr>
          <a:xfrm>
            <a:off x="7690704" y="2760216"/>
            <a:ext cx="1821483" cy="1875616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hlinkClick r:id="" action="ppaction://noaction"/>
          </p:cNvPr>
          <p:cNvSpPr/>
          <p:nvPr/>
        </p:nvSpPr>
        <p:spPr>
          <a:xfrm>
            <a:off x="7689304" y="3356992"/>
            <a:ext cx="19078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600" dirty="0" smtClean="0">
                <a:solidFill>
                  <a:prstClr val="white"/>
                </a:solidFill>
                <a:effectLst>
                  <a:outerShdw blurRad="368300" sx="88000" sy="88000" algn="ctr" rotWithShape="0">
                    <a:prstClr val="black">
                      <a:alpha val="40000"/>
                    </a:prstClr>
                  </a:outerShdw>
                </a:effectLst>
                <a:ea typeface="Noto Sans Korean Bold" pitchFamily="34" charset="-127"/>
                <a:cs typeface="+mj-cs"/>
              </a:rPr>
              <a:t>Run </a:t>
            </a:r>
          </a:p>
          <a:p>
            <a:pPr algn="ctr"/>
            <a:r>
              <a:rPr lang="en-US" altLang="ko-KR" sz="2000" b="1" spc="600" dirty="0" smtClean="0">
                <a:solidFill>
                  <a:prstClr val="white"/>
                </a:solidFill>
                <a:effectLst>
                  <a:outerShdw blurRad="368300" sx="88000" sy="88000" algn="ctr" rotWithShape="0">
                    <a:prstClr val="black">
                      <a:alpha val="40000"/>
                    </a:prstClr>
                  </a:outerShdw>
                </a:effectLst>
                <a:ea typeface="Noto Sans Korean Bold" pitchFamily="34" charset="-127"/>
                <a:cs typeface="+mj-cs"/>
              </a:rPr>
              <a:t>the Code</a:t>
            </a:r>
            <a:endParaRPr lang="ko-KR" altLang="en-US" sz="1050" b="1" dirty="0">
              <a:effectLst>
                <a:outerShdw blurRad="368300" sx="88000" sy="88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직사각형 28">
            <a:hlinkClick r:id="" action="ppaction://noaction"/>
          </p:cNvPr>
          <p:cNvSpPr/>
          <p:nvPr/>
        </p:nvSpPr>
        <p:spPr>
          <a:xfrm>
            <a:off x="2148336" y="2760216"/>
            <a:ext cx="1821483" cy="1875616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hlinkClick r:id="" action="ppaction://noaction"/>
          </p:cNvPr>
          <p:cNvSpPr/>
          <p:nvPr/>
        </p:nvSpPr>
        <p:spPr>
          <a:xfrm>
            <a:off x="2265722" y="3495004"/>
            <a:ext cx="1586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600" dirty="0" smtClean="0">
                <a:solidFill>
                  <a:prstClr val="white"/>
                </a:solidFill>
                <a:effectLst>
                  <a:outerShdw blurRad="368300" sx="88000" sy="88000" algn="ctr" rotWithShape="0">
                    <a:prstClr val="black">
                      <a:alpha val="40000"/>
                    </a:prstClr>
                  </a:outerShdw>
                </a:effectLst>
                <a:latin typeface="Noto Sans Korean Bold" pitchFamily="34" charset="-127"/>
                <a:ea typeface="Noto Sans Korean Bold" pitchFamily="34" charset="-127"/>
                <a:cs typeface="+mj-cs"/>
              </a:rPr>
              <a:t>Results</a:t>
            </a:r>
            <a:endParaRPr lang="ko-KR" altLang="en-US" sz="1050" b="1" dirty="0">
              <a:effectLst>
                <a:outerShdw blurRad="368300" sx="88000" sy="88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3984942" y="1916832"/>
            <a:ext cx="1847282" cy="843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spc="0" dirty="0" smtClean="0">
                <a:latin typeface="Noto Sans Korean Medium" pitchFamily="34" charset="-127"/>
                <a:ea typeface="Noto Sans Korean Medium" pitchFamily="34" charset="-127"/>
              </a:rPr>
              <a:t>Code </a:t>
            </a:r>
            <a:r>
              <a:rPr lang="ko-KR" altLang="en-US" sz="1200" b="1" spc="0" dirty="0" smtClean="0">
                <a:latin typeface="Noto Sans Korean Medium" pitchFamily="34" charset="-127"/>
                <a:ea typeface="Noto Sans Korean Medium" pitchFamily="34" charset="-127"/>
              </a:rPr>
              <a:t>에 대한 </a:t>
            </a:r>
            <a:r>
              <a:rPr lang="en-US" altLang="ko-KR" sz="1200" b="1" spc="0" dirty="0" smtClean="0">
                <a:latin typeface="Noto Sans Korean Medium" pitchFamily="34" charset="-127"/>
                <a:ea typeface="Noto Sans Korean Medium" pitchFamily="34" charset="-127"/>
              </a:rPr>
              <a:t>Feedback</a:t>
            </a:r>
          </a:p>
        </p:txBody>
      </p:sp>
      <p:sp>
        <p:nvSpPr>
          <p:cNvPr id="39" name="제목 2"/>
          <p:cNvSpPr txBox="1">
            <a:spLocks/>
          </p:cNvSpPr>
          <p:nvPr/>
        </p:nvSpPr>
        <p:spPr>
          <a:xfrm>
            <a:off x="7677804" y="1916832"/>
            <a:ext cx="1847282" cy="843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b="1" spc="0" dirty="0" smtClean="0">
                <a:latin typeface="Noto Sans Korean Medium" pitchFamily="34" charset="-127"/>
                <a:ea typeface="Noto Sans Korean Medium" pitchFamily="34" charset="-127"/>
              </a:rPr>
              <a:t>Java </a:t>
            </a:r>
            <a:r>
              <a:rPr lang="ko-KR" altLang="en-US" sz="1200" b="1" spc="0" dirty="0" smtClean="0">
                <a:latin typeface="Noto Sans Korean Medium" pitchFamily="34" charset="-127"/>
                <a:ea typeface="Noto Sans Korean Medium" pitchFamily="34" charset="-127"/>
              </a:rPr>
              <a:t>작성코드 </a:t>
            </a:r>
            <a:r>
              <a:rPr lang="ko-KR" altLang="en-US" sz="1200" b="1" spc="0" dirty="0" smtClean="0">
                <a:latin typeface="Noto Sans Korean Medium" pitchFamily="34" charset="-127"/>
                <a:ea typeface="Noto Sans Korean Medium" pitchFamily="34" charset="-127"/>
              </a:rPr>
              <a:t>실</a:t>
            </a:r>
            <a:r>
              <a:rPr lang="ko-KR" altLang="en-US" sz="1200" b="1" spc="0" dirty="0" smtClean="0">
                <a:latin typeface="Noto Sans Korean Medium" pitchFamily="34" charset="-127"/>
                <a:ea typeface="Noto Sans Korean Medium" pitchFamily="34" charset="-127"/>
              </a:rPr>
              <a:t>행</a:t>
            </a:r>
            <a:endParaRPr lang="en-US" altLang="ko-KR" sz="1200" b="1" spc="0" dirty="0" smtClean="0"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40" name="제목 2"/>
          <p:cNvSpPr txBox="1">
            <a:spLocks/>
          </p:cNvSpPr>
          <p:nvPr/>
        </p:nvSpPr>
        <p:spPr>
          <a:xfrm>
            <a:off x="2158134" y="4601840"/>
            <a:ext cx="1847282" cy="843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1" spc="0" dirty="0" smtClean="0">
                <a:latin typeface="Noto Sans Korean Medium" pitchFamily="34" charset="-127"/>
                <a:ea typeface="Noto Sans Korean Medium" pitchFamily="34" charset="-127"/>
              </a:rPr>
              <a:t>프로그램 실행 결과</a:t>
            </a:r>
            <a:endParaRPr lang="en-US" altLang="ko-KR" sz="1200" b="1" spc="0" dirty="0" smtClean="0"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41" name="제목 2"/>
          <p:cNvSpPr txBox="1">
            <a:spLocks/>
          </p:cNvSpPr>
          <p:nvPr/>
        </p:nvSpPr>
        <p:spPr>
          <a:xfrm>
            <a:off x="5842022" y="4601840"/>
            <a:ext cx="1847282" cy="843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1" spc="0" dirty="0" smtClean="0">
                <a:latin typeface="Noto Sans Korean Medium" pitchFamily="34" charset="-127"/>
                <a:ea typeface="Noto Sans Korean Medium" pitchFamily="34" charset="-127"/>
              </a:rPr>
              <a:t>참고문헌</a:t>
            </a:r>
            <a:r>
              <a:rPr lang="en-US" altLang="ko-KR" sz="1200" b="1" spc="0" dirty="0" smtClean="0">
                <a:latin typeface="Noto Sans Korean Medium" pitchFamily="34" charset="-127"/>
                <a:ea typeface="Noto Sans Korean Medium" pitchFamily="34" charset="-127"/>
              </a:rPr>
              <a:t>, </a:t>
            </a:r>
            <a:r>
              <a:rPr lang="ko-KR" altLang="en-US" sz="1200" b="1" spc="0" dirty="0" smtClean="0">
                <a:latin typeface="Noto Sans Korean Medium" pitchFamily="34" charset="-127"/>
                <a:ea typeface="Noto Sans Korean Medium" pitchFamily="34" charset="-127"/>
              </a:rPr>
              <a:t>참조링크</a:t>
            </a:r>
            <a:endParaRPr lang="en-US" altLang="ko-KR" sz="1200" b="1" spc="0" dirty="0" smtClean="0">
              <a:latin typeface="Noto Sans Korean Medium" pitchFamily="34" charset="-127"/>
              <a:ea typeface="Noto Sans Korean Medium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49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054" y="476672"/>
            <a:ext cx="2428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600" dirty="0" smtClean="0">
                <a:solidFill>
                  <a:prstClr val="white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Introduce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8062" y="332656"/>
            <a:ext cx="225068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740231" y="1916832"/>
            <a:ext cx="6425538" cy="30243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D:\Users\madeitimac\Desktop\ETC\brownbox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3000" b="98667" l="3000" r="88750">
                        <a14:backgroundMark x1="73000" y1="77333" x2="55250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3202162"/>
            <a:ext cx="3056498" cy="2292374"/>
          </a:xfrm>
          <a:prstGeom prst="rect">
            <a:avLst/>
          </a:prstGeom>
          <a:noFill/>
          <a:effectLst>
            <a:outerShdw blurRad="50800" dist="50800" dir="4440000" algn="tl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madeitimac\Desktop\ETC\PMX0711_GADGETS10-mdn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10000" b="95750" l="10000" r="92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6550">
            <a:off x="1752545" y="1310130"/>
            <a:ext cx="1249308" cy="16657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"/>
          <p:cNvSpPr txBox="1">
            <a:spLocks/>
          </p:cNvSpPr>
          <p:nvPr/>
        </p:nvSpPr>
        <p:spPr>
          <a:xfrm>
            <a:off x="3152800" y="1916832"/>
            <a:ext cx="464209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sz="2000" spc="600" dirty="0" smtClean="0">
                <a:solidFill>
                  <a:srgbClr val="15AF89"/>
                </a:solidFill>
              </a:rPr>
              <a:t>오늘 너무 더운데</a:t>
            </a:r>
            <a:endParaRPr lang="en-US" altLang="ko-KR" sz="2000" spc="600" dirty="0" smtClean="0">
              <a:solidFill>
                <a:srgbClr val="15AF89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spc="600" dirty="0" smtClean="0">
                <a:solidFill>
                  <a:srgbClr val="15AF89"/>
                </a:solidFill>
              </a:rPr>
              <a:t>어디 먹을만한 거 없을까</a:t>
            </a:r>
            <a:r>
              <a:rPr lang="en-US" altLang="ko-KR" sz="2000" spc="600" dirty="0" smtClean="0">
                <a:solidFill>
                  <a:srgbClr val="15AF89"/>
                </a:solidFill>
              </a:rPr>
              <a:t>?</a:t>
            </a:r>
            <a:r>
              <a:rPr lang="ko-KR" altLang="en-US" sz="2000" spc="600" dirty="0" smtClean="0">
                <a:solidFill>
                  <a:srgbClr val="15AF89"/>
                </a:solidFill>
              </a:rPr>
              <a:t> </a:t>
            </a:r>
            <a:endParaRPr lang="en-US" altLang="ko-KR" sz="2000" spc="600" dirty="0" smtClean="0">
              <a:solidFill>
                <a:srgbClr val="15AF89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spc="600" dirty="0" smtClean="0">
                <a:solidFill>
                  <a:srgbClr val="15AF89"/>
                </a:solidFill>
              </a:rPr>
              <a:t> </a:t>
            </a:r>
            <a:r>
              <a:rPr lang="ko-KR" altLang="en-US" sz="2000" spc="600" dirty="0" smtClean="0">
                <a:solidFill>
                  <a:srgbClr val="15AF89"/>
                </a:solidFill>
              </a:rPr>
              <a:t>기왕이면 가까운 곳으로</a:t>
            </a:r>
            <a:r>
              <a:rPr lang="en-US" altLang="ko-KR" sz="2000" spc="600" dirty="0" smtClean="0">
                <a:solidFill>
                  <a:srgbClr val="15AF89"/>
                </a:solidFill>
              </a:rPr>
              <a:t>.</a:t>
            </a: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432720" y="1916832"/>
            <a:ext cx="1008112" cy="839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6000" spc="600" dirty="0" smtClean="0">
                <a:solidFill>
                  <a:srgbClr val="15AF89"/>
                </a:solidFill>
              </a:rPr>
              <a:t>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44888" y="3678123"/>
            <a:ext cx="403244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내 위치에서 가깝고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적절한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맛집을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소개합니다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또한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맛집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근처 카페와 도움이 될 만한 정보도 제공합니다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7257256" y="3068960"/>
            <a:ext cx="1008112" cy="839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6000" spc="600" dirty="0" smtClean="0">
                <a:solidFill>
                  <a:srgbClr val="15AF89"/>
                </a:solidFill>
              </a:rPr>
              <a:t>“</a:t>
            </a:r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2936776" y="4797152"/>
            <a:ext cx="5218161" cy="558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800" spc="0" dirty="0" smtClean="0"/>
              <a:t>*</a:t>
            </a:r>
            <a:r>
              <a:rPr lang="ko-KR" altLang="en-US" sz="800" spc="0" dirty="0" smtClean="0"/>
              <a:t>공공데이터 전국 음식점 정보 </a:t>
            </a:r>
            <a:r>
              <a:rPr lang="en-US" altLang="ko-KR" sz="800" spc="0" dirty="0" err="1" smtClean="0"/>
              <a:t>csv</a:t>
            </a:r>
            <a:r>
              <a:rPr lang="en-US" altLang="ko-KR" sz="800" spc="0" dirty="0" smtClean="0"/>
              <a:t> </a:t>
            </a:r>
            <a:r>
              <a:rPr lang="ko-KR" altLang="en-US" sz="800" spc="0" dirty="0" smtClean="0"/>
              <a:t>를</a:t>
            </a:r>
            <a:r>
              <a:rPr lang="ko-KR" altLang="en-US" sz="800" spc="0" dirty="0" smtClean="0"/>
              <a:t> </a:t>
            </a:r>
            <a:r>
              <a:rPr lang="ko-KR" altLang="en-US" sz="800" spc="0" dirty="0" smtClean="0"/>
              <a:t>이용 하였습니다</a:t>
            </a:r>
            <a:r>
              <a:rPr lang="en-US" altLang="ko-KR" sz="800" spc="0" dirty="0" smtClean="0"/>
              <a:t>. </a:t>
            </a:r>
            <a:r>
              <a:rPr lang="en-US" altLang="ko-KR" sz="800" spc="0" dirty="0" err="1" smtClean="0"/>
              <a:t>TourAPI</a:t>
            </a:r>
            <a:r>
              <a:rPr lang="en-US" altLang="ko-KR" sz="800" spc="0" dirty="0" smtClean="0"/>
              <a:t> 3.0 </a:t>
            </a:r>
            <a:r>
              <a:rPr lang="ko-KR" altLang="en-US" sz="800" spc="0" dirty="0" smtClean="0"/>
              <a:t>의 음식점 정보를 이용하였습니다</a:t>
            </a:r>
            <a:r>
              <a:rPr lang="en-US" altLang="ko-KR" sz="800" spc="0" dirty="0" smtClean="0"/>
              <a:t>.</a:t>
            </a:r>
            <a:endParaRPr lang="en-US" altLang="ko-KR" sz="800" spc="0" dirty="0"/>
          </a:p>
        </p:txBody>
      </p:sp>
    </p:spTree>
    <p:extLst>
      <p:ext uri="{BB962C8B-B14F-4D97-AF65-F5344CB8AC3E}">
        <p14:creationId xmlns="" xmlns:p14="http://schemas.microsoft.com/office/powerpoint/2010/main" val="2545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054" y="476672"/>
            <a:ext cx="185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600" dirty="0" smtClean="0">
                <a:solidFill>
                  <a:prstClr val="white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Results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8062" y="332656"/>
            <a:ext cx="225068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5733256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600" dirty="0" smtClean="0">
                <a:solidFill>
                  <a:prstClr val="white"/>
                </a:solidFill>
                <a:ea typeface="Noto Sans Korean Bold" pitchFamily="34" charset="-127"/>
                <a:cs typeface="+mj-cs"/>
              </a:rPr>
              <a:t>공공 데이터 엑셀 파일 </a:t>
            </a:r>
            <a:r>
              <a:rPr lang="en-US" altLang="ko-KR" b="1" spc="600" dirty="0" smtClean="0">
                <a:solidFill>
                  <a:prstClr val="white"/>
                </a:solidFill>
                <a:ea typeface="Noto Sans Korean Bold" pitchFamily="34" charset="-127"/>
                <a:cs typeface="+mj-cs"/>
              </a:rPr>
              <a:t>SQL Developer</a:t>
            </a:r>
            <a:r>
              <a:rPr lang="ko-KR" altLang="en-US" b="1" spc="600" dirty="0" smtClean="0">
                <a:solidFill>
                  <a:prstClr val="white"/>
                </a:solidFill>
                <a:ea typeface="Noto Sans Korean Bold" pitchFamily="34" charset="-127"/>
                <a:cs typeface="+mj-cs"/>
              </a:rPr>
              <a:t>로 연동</a:t>
            </a:r>
            <a:endParaRPr lang="ko-KR" altLang="en-US" b="1" dirty="0"/>
          </a:p>
        </p:txBody>
      </p:sp>
      <p:pic>
        <p:nvPicPr>
          <p:cNvPr id="2050" name="Picture 2" descr="C:\Users\SangmanJeong\Desktop\KakaoTalk_20180716_2126144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592" y="1124744"/>
            <a:ext cx="7226647" cy="4392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45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054" y="476672"/>
            <a:ext cx="185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600" dirty="0" smtClean="0">
                <a:solidFill>
                  <a:prstClr val="white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Results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8062" y="332656"/>
            <a:ext cx="225068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SangmanJeong\Desktop\KakaoTalk_20180716_2122387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520" y="1124744"/>
            <a:ext cx="4076701" cy="4394200"/>
          </a:xfrm>
          <a:prstGeom prst="rect">
            <a:avLst/>
          </a:prstGeom>
          <a:noFill/>
        </p:spPr>
      </p:pic>
      <p:pic>
        <p:nvPicPr>
          <p:cNvPr id="1028" name="Picture 4" descr="C:\Users\SangmanJeong\Desktop\KakaoTalk_20180716_21233718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7016" y="1124744"/>
            <a:ext cx="4102100" cy="436245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632520" y="1628800"/>
            <a:ext cx="360040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97016" y="1628800"/>
            <a:ext cx="360040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5733256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600" dirty="0" smtClean="0">
                <a:solidFill>
                  <a:prstClr val="white"/>
                </a:solidFill>
                <a:ea typeface="Noto Sans Korean Bold" pitchFamily="34" charset="-127"/>
                <a:cs typeface="+mj-cs"/>
              </a:rPr>
              <a:t>주소 전체를 입력하지 않아도 </a:t>
            </a:r>
            <a:r>
              <a:rPr lang="ko-KR" altLang="en-US" b="1" spc="600" dirty="0" err="1" smtClean="0">
                <a:solidFill>
                  <a:prstClr val="white"/>
                </a:solidFill>
                <a:ea typeface="Noto Sans Korean Bold" pitchFamily="34" charset="-127"/>
                <a:cs typeface="+mj-cs"/>
              </a:rPr>
              <a:t>필터링</a:t>
            </a:r>
            <a:r>
              <a:rPr lang="ko-KR" altLang="en-US" b="1" spc="600" dirty="0" smtClean="0">
                <a:solidFill>
                  <a:prstClr val="white"/>
                </a:solidFill>
                <a:ea typeface="Noto Sans Korean Bold" pitchFamily="34" charset="-127"/>
                <a:cs typeface="+mj-cs"/>
              </a:rPr>
              <a:t> 가능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45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ngmanJeong\Desktop\KakaoTalk_20180716_2121455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504" y="1340768"/>
            <a:ext cx="4114800" cy="3498850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054" y="476672"/>
            <a:ext cx="185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600" dirty="0" smtClean="0">
                <a:solidFill>
                  <a:prstClr val="white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Results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8062" y="332656"/>
            <a:ext cx="225068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88504" y="3068960"/>
            <a:ext cx="1944216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2 7"/>
          <p:cNvSpPr/>
          <p:nvPr/>
        </p:nvSpPr>
        <p:spPr>
          <a:xfrm>
            <a:off x="1928664" y="4941168"/>
            <a:ext cx="2699238" cy="826477"/>
          </a:xfrm>
          <a:prstGeom prst="borderCallout2">
            <a:avLst>
              <a:gd name="adj1" fmla="val 69408"/>
              <a:gd name="adj2" fmla="val 821"/>
              <a:gd name="adj3" fmla="val 69408"/>
              <a:gd name="adj4" fmla="val -16512"/>
              <a:gd name="adj5" fmla="val -204511"/>
              <a:gd name="adj6" fmla="val -43722"/>
            </a:avLst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pc="600" dirty="0" smtClean="0">
                <a:solidFill>
                  <a:schemeClr val="bg1"/>
                </a:solidFill>
                <a:ea typeface="Noto Sans Korean Bold" pitchFamily="34" charset="-127"/>
              </a:rPr>
              <a:t>실제 테이블에서 존재하지 않는 </a:t>
            </a:r>
            <a:r>
              <a:rPr lang="ko-KR" altLang="en-US" sz="1500" b="1" spc="600" dirty="0" err="1" smtClean="0">
                <a:solidFill>
                  <a:schemeClr val="bg1"/>
                </a:solidFill>
                <a:ea typeface="Noto Sans Korean Bold" pitchFamily="34" charset="-127"/>
              </a:rPr>
              <a:t>주소값</a:t>
            </a:r>
            <a:r>
              <a:rPr lang="ko-KR" altLang="en-US" sz="1500" b="1" spc="600" dirty="0" smtClean="0">
                <a:solidFill>
                  <a:schemeClr val="bg1"/>
                </a:solidFill>
                <a:ea typeface="Noto Sans Korean Bold" pitchFamily="34" charset="-127"/>
              </a:rPr>
              <a:t> </a:t>
            </a:r>
            <a:r>
              <a:rPr lang="en-US" altLang="ko-KR" sz="1500" b="1" spc="600" dirty="0" smtClean="0">
                <a:solidFill>
                  <a:schemeClr val="bg1"/>
                </a:solidFill>
                <a:ea typeface="Noto Sans Korean Bold" pitchFamily="34" charset="-127"/>
              </a:rPr>
              <a:t>(</a:t>
            </a:r>
            <a:r>
              <a:rPr lang="ko-KR" altLang="en-US" sz="1500" b="1" spc="600" dirty="0" err="1" smtClean="0">
                <a:solidFill>
                  <a:schemeClr val="bg1"/>
                </a:solidFill>
                <a:ea typeface="Noto Sans Korean Bold" pitchFamily="34" charset="-127"/>
              </a:rPr>
              <a:t>신림로</a:t>
            </a:r>
            <a:r>
              <a:rPr lang="en-US" altLang="ko-KR" sz="1500" b="1" spc="600" dirty="0" smtClean="0">
                <a:solidFill>
                  <a:schemeClr val="bg1"/>
                </a:solidFill>
                <a:ea typeface="Noto Sans Korean Bold" pitchFamily="34" charset="-127"/>
              </a:rPr>
              <a:t>)</a:t>
            </a:r>
            <a:endParaRPr lang="ko-KR" altLang="en-US" sz="15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SangmanJeong\Desktop\제목dwd 없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340768"/>
            <a:ext cx="4259262" cy="2049463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4953000" y="3068960"/>
            <a:ext cx="208823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6393160" y="3861048"/>
            <a:ext cx="2880320" cy="826477"/>
          </a:xfrm>
          <a:prstGeom prst="borderCallout2">
            <a:avLst>
              <a:gd name="adj1" fmla="val 69408"/>
              <a:gd name="adj2" fmla="val 821"/>
              <a:gd name="adj3" fmla="val 69408"/>
              <a:gd name="adj4" fmla="val -16512"/>
              <a:gd name="adj5" fmla="val -65598"/>
              <a:gd name="adj6" fmla="val -33936"/>
            </a:avLst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600" dirty="0" smtClean="0">
                <a:solidFill>
                  <a:schemeClr val="bg1"/>
                </a:solidFill>
                <a:ea typeface="Noto Sans Korean Bold" pitchFamily="34" charset="-127"/>
              </a:rPr>
              <a:t>금천구 </a:t>
            </a:r>
            <a:r>
              <a:rPr lang="ko-KR" altLang="en-US" sz="1400" b="1" spc="600" dirty="0" err="1" smtClean="0">
                <a:solidFill>
                  <a:schemeClr val="bg1"/>
                </a:solidFill>
                <a:ea typeface="Noto Sans Korean Bold" pitchFamily="34" charset="-127"/>
              </a:rPr>
              <a:t>주소값은</a:t>
            </a:r>
            <a:r>
              <a:rPr lang="ko-KR" altLang="en-US" sz="1400" b="1" spc="600" dirty="0" smtClean="0">
                <a:solidFill>
                  <a:schemeClr val="bg1"/>
                </a:solidFill>
                <a:ea typeface="Noto Sans Korean Bold" pitchFamily="34" charset="-127"/>
              </a:rPr>
              <a:t> 존재하지만 양식카테고리 값은 가지지 않음</a:t>
            </a:r>
            <a:endParaRPr lang="ko-KR" altLang="en-US" sz="1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7" name="Picture 3" descr="C:\Users\SangmanJeong\Desktop\제목 없cdcdc음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1072" y="4941168"/>
            <a:ext cx="3505200" cy="860425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5673080" y="5229200"/>
            <a:ext cx="432048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37376" y="5229200"/>
            <a:ext cx="432048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5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054" y="476672"/>
            <a:ext cx="2329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600" dirty="0" smtClean="0">
                <a:solidFill>
                  <a:prstClr val="white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Feedback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8062" y="332656"/>
            <a:ext cx="225068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04528" y="1772816"/>
            <a:ext cx="8496943" cy="4464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6536" y="1844824"/>
            <a:ext cx="8424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b="1" dirty="0" smtClean="0">
                <a:solidFill>
                  <a:srgbClr val="15AF89"/>
                </a:solidFill>
                <a:latin typeface="Noto Sans Korean Bold" pitchFamily="34" charset="-127"/>
                <a:ea typeface="Noto Sans Korean Bold" pitchFamily="34" charset="-127"/>
              </a:rPr>
              <a:t>예외 처리</a:t>
            </a:r>
            <a:endParaRPr lang="en-US" altLang="ko-KR" sz="1300" b="1" dirty="0" smtClean="0">
              <a:solidFill>
                <a:srgbClr val="15AF89"/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		- Y/N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입력 시에 예외처리는 구현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그러나 위치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와 카테고리 분류 예외처리는 하지 않았음</a:t>
            </a: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300" b="1" dirty="0" smtClean="0">
                <a:solidFill>
                  <a:srgbClr val="15AF89"/>
                </a:solidFill>
                <a:latin typeface="Noto Sans Korean Bold" pitchFamily="34" charset="-127"/>
                <a:ea typeface="Noto Sans Korean Bold" pitchFamily="34" charset="-127"/>
              </a:rPr>
              <a:t>출력 데이터 결과</a:t>
            </a:r>
            <a:endParaRPr lang="en-US" altLang="ko-KR" sz="1300" b="1" dirty="0" smtClean="0">
              <a:solidFill>
                <a:srgbClr val="15AF89"/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		-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주소 입력 시 나오는 음식점과 부가정보로 제공되는 카페의 주소와 가깝지 않은 거리에 있으면</a:t>
            </a: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	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	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근처에 실제로 있는 카페 데이터를 추가하거나 수정할 수 있도록 하는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메소드를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구현하지 않음</a:t>
            </a: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15AF89"/>
                </a:solidFill>
                <a:latin typeface="Noto Sans Korean Bold" pitchFamily="34" charset="-127"/>
                <a:ea typeface="Noto Sans Korean Bold" pitchFamily="34" charset="-127"/>
              </a:rPr>
              <a:t>3.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	</a:t>
            </a:r>
            <a:r>
              <a:rPr lang="ko-KR" altLang="en-US" sz="1300" b="1" dirty="0" smtClean="0">
                <a:solidFill>
                  <a:srgbClr val="15AF89"/>
                </a:solidFill>
                <a:latin typeface="Noto Sans Korean Bold" pitchFamily="34" charset="-127"/>
                <a:ea typeface="Noto Sans Korean Bold" pitchFamily="34" charset="-127"/>
              </a:rPr>
              <a:t>실행 속도</a:t>
            </a:r>
            <a:endParaRPr lang="en-US" altLang="ko-KR" sz="1300" b="1" dirty="0" smtClean="0">
              <a:solidFill>
                <a:srgbClr val="15AF89"/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	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	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RESTAURANT INFORMATION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과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CAFÉ INFORMATION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구분 출력을 위해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builder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에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	</a:t>
            </a:r>
            <a:r>
              <a:rPr lang="en-US" altLang="ko-KR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system.println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를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구분하여 작성한 관계로 </a:t>
            </a:r>
            <a:r>
              <a:rPr lang="en-US" altLang="ko-KR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println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이 먼저 출력되고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builder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가 나중에 출력됨</a:t>
            </a: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2545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054" y="476672"/>
            <a:ext cx="2469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600" dirty="0" smtClean="0">
                <a:solidFill>
                  <a:prstClr val="white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Reference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8062" y="332656"/>
            <a:ext cx="225068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28464" y="1412776"/>
            <a:ext cx="9777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600" dirty="0" smtClean="0">
                <a:solidFill>
                  <a:prstClr val="white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SKT DATA Hub </a:t>
            </a:r>
            <a:r>
              <a:rPr lang="en-US" altLang="ko-KR" sz="2800" b="1" spc="600" dirty="0" smtClean="0">
                <a:solidFill>
                  <a:srgbClr val="002060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https://www.bigdatahub.co.kr/index.do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464" y="2636912"/>
            <a:ext cx="9777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600" dirty="0" err="1" smtClean="0">
                <a:solidFill>
                  <a:prstClr val="white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TourAPI</a:t>
            </a:r>
            <a:r>
              <a:rPr lang="en-US" altLang="ko-KR" sz="2800" b="1" spc="600" dirty="0" smtClean="0">
                <a:solidFill>
                  <a:prstClr val="white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 3.0</a:t>
            </a:r>
          </a:p>
          <a:p>
            <a:r>
              <a:rPr lang="en-US" altLang="ko-KR" sz="2800" b="1" spc="600" dirty="0" smtClean="0">
                <a:solidFill>
                  <a:srgbClr val="002060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http://api.visitkorea.or.kr/main.do</a:t>
            </a:r>
          </a:p>
        </p:txBody>
      </p:sp>
    </p:spTree>
    <p:extLst>
      <p:ext uri="{BB962C8B-B14F-4D97-AF65-F5344CB8AC3E}">
        <p14:creationId xmlns="" xmlns:p14="http://schemas.microsoft.com/office/powerpoint/2010/main" val="2545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4086" y="3068960"/>
            <a:ext cx="3797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600" dirty="0" smtClean="0">
                <a:solidFill>
                  <a:prstClr val="white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Any Questions?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912702" y="3717032"/>
            <a:ext cx="21114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spc="300" dirty="0">
                <a:solidFill>
                  <a:prstClr val="white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Thanks for reading.</a:t>
            </a:r>
            <a:endParaRPr lang="ko-KR" altLang="en-US" sz="1000" b="1" spc="300" dirty="0"/>
          </a:p>
        </p:txBody>
      </p:sp>
    </p:spTree>
    <p:extLst>
      <p:ext uri="{BB962C8B-B14F-4D97-AF65-F5344CB8AC3E}">
        <p14:creationId xmlns="" xmlns:p14="http://schemas.microsoft.com/office/powerpoint/2010/main" val="41457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150</Words>
  <Application>Microsoft Office PowerPoint</Application>
  <PresentationFormat>A4 용지(210x297mm)</PresentationFormat>
  <Paragraphs>58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김혜연 &amp; 정상만 JAVA PROJECT 2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residue</cp:lastModifiedBy>
  <cp:revision>67</cp:revision>
  <dcterms:created xsi:type="dcterms:W3CDTF">2014-08-30T22:01:36Z</dcterms:created>
  <dcterms:modified xsi:type="dcterms:W3CDTF">2018-07-16T15:41:51Z</dcterms:modified>
</cp:coreProperties>
</file>