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6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A177-7D37-493A-B149-9AF6D5419A6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1.java</a:t>
            </a:r>
            <a:r>
              <a:rPr lang="ko-KR" altLang="en-US" smtClean="0"/>
              <a:t>학습내용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6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Step03Type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5013176"/>
            <a:ext cx="162002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48064" y="5085184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Step03Type</a:t>
            </a:r>
            <a:endParaRPr lang="ko-KR" altLang="en-US" dirty="0" smtClean="0"/>
          </a:p>
        </p:txBody>
      </p:sp>
      <p:sp>
        <p:nvSpPr>
          <p:cNvPr id="21" name="타원 20"/>
          <p:cNvSpPr/>
          <p:nvPr/>
        </p:nvSpPr>
        <p:spPr>
          <a:xfrm>
            <a:off x="4716016" y="4797152"/>
            <a:ext cx="7200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2" name="타원 21"/>
          <p:cNvSpPr/>
          <p:nvPr/>
        </p:nvSpPr>
        <p:spPr>
          <a:xfrm>
            <a:off x="2663634" y="4797152"/>
            <a:ext cx="7200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24" name="직선 화살표 연결선 23"/>
          <p:cNvCxnSpPr>
            <a:stCxn id="22" idx="6"/>
          </p:cNvCxnSpPr>
          <p:nvPr/>
        </p:nvCxnSpPr>
        <p:spPr>
          <a:xfrm>
            <a:off x="3383714" y="5085184"/>
            <a:ext cx="1332302" cy="4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55976" y="2276872"/>
            <a:ext cx="2880320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Step03Type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5013176"/>
            <a:ext cx="162002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39806" y="3952191"/>
            <a:ext cx="162002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v2</a:t>
            </a:r>
            <a:endParaRPr lang="ko-KR" altLang="en-US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59605" y="3332832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2000" y="2564904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59605" y="4052912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6" y="5132497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Step03Type</a:t>
            </a: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40002" y="1554510"/>
            <a:ext cx="21602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endParaRPr lang="ko-KR" altLang="en-US" dirty="0" smtClean="0"/>
          </a:p>
        </p:txBody>
      </p:sp>
      <p:sp>
        <p:nvSpPr>
          <p:cNvPr id="13" name="타원 12"/>
          <p:cNvSpPr/>
          <p:nvPr/>
        </p:nvSpPr>
        <p:spPr>
          <a:xfrm>
            <a:off x="3995936" y="2274590"/>
            <a:ext cx="563669" cy="4343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2627784" y="3692872"/>
            <a:ext cx="563669" cy="4343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왼쪽 중괄호 14"/>
          <p:cNvSpPr/>
          <p:nvPr/>
        </p:nvSpPr>
        <p:spPr>
          <a:xfrm>
            <a:off x="827584" y="4312231"/>
            <a:ext cx="432048" cy="1060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1484" y="4673968"/>
            <a:ext cx="839068" cy="400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3098652" y="2564904"/>
            <a:ext cx="897284" cy="1345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75856" y="1412776"/>
            <a:ext cx="271438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08050" y="1412776"/>
            <a:ext cx="2435758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00242" y="742759"/>
            <a:ext cx="2435758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heap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실행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067944" y="1916218"/>
            <a:ext cx="1728192" cy="333037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개발자가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7544" y="16288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임성환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7280224" y="2420888"/>
            <a:ext cx="1368152" cy="295232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4290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그외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7528284" y="4221088"/>
            <a:ext cx="792088" cy="7920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6"/>
          </p:cNvCxnSpPr>
          <p:nvPr/>
        </p:nvCxnSpPr>
        <p:spPr>
          <a:xfrm>
            <a:off x="1331640" y="2024844"/>
            <a:ext cx="2736304" cy="106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5"/>
          </p:cNvCxnSpPr>
          <p:nvPr/>
        </p:nvCxnSpPr>
        <p:spPr>
          <a:xfrm flipH="1" flipV="1">
            <a:off x="1205096" y="2304889"/>
            <a:ext cx="2862848" cy="213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31284" y="3869928"/>
            <a:ext cx="14089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3688" y="1939671"/>
            <a:ext cx="151216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CSS</a:t>
            </a:r>
          </a:p>
          <a:p>
            <a:pPr algn="ctr"/>
            <a:r>
              <a:rPr lang="en-US" altLang="ko-KR" dirty="0" err="1" smtClean="0"/>
              <a:t>JavaScipt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개발 환경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JDK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2"/>
              </a:rPr>
              <a:t>http://java.sun.com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JDK1.8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자체의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  <a:r>
              <a:rPr lang="ko-KR" altLang="en-US" b="1" dirty="0" smtClean="0">
                <a:solidFill>
                  <a:srgbClr val="FF0000"/>
                </a:solidFill>
              </a:rPr>
              <a:t>값으로 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1771650" lvl="3" indent="-514350">
              <a:buAutoNum type="arabicPeriod"/>
            </a:pPr>
            <a:r>
              <a:rPr lang="ko-KR" altLang="en-US" dirty="0" smtClean="0"/>
              <a:t>경로와 무관하게 자바 소스 개발 및 실행 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Eclipse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3"/>
              </a:rPr>
              <a:t>http://www.eclipse.org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단순 압축 해제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단위로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소스 개발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 </a:t>
            </a:r>
            <a:r>
              <a:rPr lang="ko-KR" altLang="en-US" dirty="0" smtClean="0"/>
              <a:t>소스를 기계가 인식할 수 있는 언어로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.java)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정상 저장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자동 컴파일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&lt;&gt; : </a:t>
            </a:r>
            <a:r>
              <a:rPr lang="ko-KR" altLang="en-US" dirty="0" smtClean="0"/>
              <a:t>삼각형 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부등호 괄호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() : </a:t>
            </a:r>
            <a:r>
              <a:rPr lang="ko-KR" altLang="en-US" b="1" dirty="0" smtClean="0">
                <a:solidFill>
                  <a:srgbClr val="FF0000"/>
                </a:solidFill>
              </a:rPr>
              <a:t>소괄호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{} : </a:t>
            </a:r>
            <a:r>
              <a:rPr lang="ko-KR" altLang="en-US" b="1" dirty="0" smtClean="0">
                <a:solidFill>
                  <a:srgbClr val="FF0000"/>
                </a:solidFill>
              </a:rPr>
              <a:t>중괄호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[] : </a:t>
            </a:r>
            <a:r>
              <a:rPr lang="ko-KR" altLang="en-US" b="1" dirty="0" smtClean="0">
                <a:solidFill>
                  <a:srgbClr val="FF0000"/>
                </a:solidFill>
              </a:rPr>
              <a:t>대괄호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089" y="1506884"/>
            <a:ext cx="2903978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089" y="1992679"/>
            <a:ext cx="2903978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088" y="2350620"/>
            <a:ext cx="2912161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5520" y="155020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>
            <a:endCxn id="7" idx="1"/>
          </p:cNvCxnSpPr>
          <p:nvPr/>
        </p:nvCxnSpPr>
        <p:spPr>
          <a:xfrm flipV="1">
            <a:off x="3520067" y="173486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5517" y="1981289"/>
            <a:ext cx="1494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~ 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3520067" y="2165955"/>
            <a:ext cx="205450" cy="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368670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~*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endCxn id="11" idx="1"/>
          </p:cNvCxnSpPr>
          <p:nvPr/>
        </p:nvCxnSpPr>
        <p:spPr>
          <a:xfrm flipH="1">
            <a:off x="3707904" y="3871374"/>
            <a:ext cx="8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164003" y="710952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3388" y="2913370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3388" y="3429281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essential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3388" y="4020526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8844" y="4524582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8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반 친구들 주소록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89602" y="155679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이등변 삼각형 5"/>
          <p:cNvSpPr/>
          <p:nvPr/>
        </p:nvSpPr>
        <p:spPr>
          <a:xfrm>
            <a:off x="755576" y="242088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타원 6"/>
          <p:cNvSpPr/>
          <p:nvPr/>
        </p:nvSpPr>
        <p:spPr>
          <a:xfrm>
            <a:off x="1385646" y="227687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이등변 삼각형 7"/>
          <p:cNvSpPr/>
          <p:nvPr/>
        </p:nvSpPr>
        <p:spPr>
          <a:xfrm>
            <a:off x="1151620" y="314096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593558" y="292950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>
            <a:off x="359532" y="3793604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타원 10"/>
          <p:cNvSpPr/>
          <p:nvPr/>
        </p:nvSpPr>
        <p:spPr>
          <a:xfrm>
            <a:off x="2861810" y="176123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861810" y="2625328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2015716" y="309398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5716" y="3958084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6" name="타원 15"/>
          <p:cNvSpPr/>
          <p:nvPr/>
        </p:nvSpPr>
        <p:spPr>
          <a:xfrm>
            <a:off x="833618" y="4268564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33618" y="5132660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1781690" y="4235896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781690" y="5099992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0" name="오른쪽 중괄호 19"/>
          <p:cNvSpPr/>
          <p:nvPr/>
        </p:nvSpPr>
        <p:spPr>
          <a:xfrm>
            <a:off x="4283968" y="2193280"/>
            <a:ext cx="576064" cy="4044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048" y="1761232"/>
            <a:ext cx="3528392" cy="293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구조화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혼용이 절대 발생되면 안됨 </a:t>
            </a:r>
          </a:p>
        </p:txBody>
      </p:sp>
    </p:spTree>
    <p:extLst>
      <p:ext uri="{BB962C8B-B14F-4D97-AF65-F5344CB8AC3E}">
        <p14:creationId xmlns:p14="http://schemas.microsoft.com/office/powerpoint/2010/main" val="223079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58642"/>
              </p:ext>
            </p:extLst>
          </p:nvPr>
        </p:nvGraphicFramePr>
        <p:xfrm>
          <a:off x="467544" y="134076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김경남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남우현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1556792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032" y="1988840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2788" y="2441476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3568" y="3212976"/>
            <a:ext cx="2304256" cy="2610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 </a:t>
            </a:r>
            <a:r>
              <a:rPr lang="ko-KR" altLang="en-US" dirty="0" smtClean="0"/>
              <a:t>값만 보유하게 되는 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 Object</a:t>
            </a:r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개의 속성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폰번호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거주지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28184" y="3735164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220072" y="4441540"/>
            <a:ext cx="2592288" cy="1831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96036" y="1700808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763688" y="2167334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FriendVO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가능하게 메모리에 생성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527374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07803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051720" y="3535486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20072" y="1956954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220072" y="2492896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20072" y="3140968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436096" y="471896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436096" y="5269632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436096" y="5727080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115616" y="1879302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12160" y="1276276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192180" y="4107978"/>
            <a:ext cx="1908212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20" name="타원 19"/>
          <p:cNvSpPr/>
          <p:nvPr/>
        </p:nvSpPr>
        <p:spPr>
          <a:xfrm>
            <a:off x="813024" y="1630810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타원 22"/>
          <p:cNvSpPr/>
          <p:nvPr/>
        </p:nvSpPr>
        <p:spPr>
          <a:xfrm>
            <a:off x="4752020" y="1401416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타원 23"/>
          <p:cNvSpPr/>
          <p:nvPr/>
        </p:nvSpPr>
        <p:spPr>
          <a:xfrm>
            <a:off x="4752020" y="4255344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95536" y="594928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87524" y="511232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</a:t>
            </a:r>
            <a:endParaRPr lang="ko-KR" altLang="en-US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87524" y="4117504"/>
            <a:ext cx="1080120" cy="601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p3</a:t>
            </a:r>
            <a:endParaRPr lang="ko-KR" altLang="en-US" dirty="0" smtClean="0"/>
          </a:p>
        </p:txBody>
      </p:sp>
      <p:sp>
        <p:nvSpPr>
          <p:cNvPr id="28" name="타원 27"/>
          <p:cNvSpPr/>
          <p:nvPr/>
        </p:nvSpPr>
        <p:spPr>
          <a:xfrm>
            <a:off x="1043608" y="6061050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9" name="타원 28"/>
          <p:cNvSpPr/>
          <p:nvPr/>
        </p:nvSpPr>
        <p:spPr>
          <a:xfrm>
            <a:off x="1069380" y="5083088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타원 29"/>
          <p:cNvSpPr/>
          <p:nvPr/>
        </p:nvSpPr>
        <p:spPr>
          <a:xfrm>
            <a:off x="938422" y="3833516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32" name="직선 화살표 연결선 31"/>
          <p:cNvCxnSpPr>
            <a:stCxn id="30" idx="0"/>
            <a:endCxn id="20" idx="3"/>
          </p:cNvCxnSpPr>
          <p:nvPr/>
        </p:nvCxnSpPr>
        <p:spPr>
          <a:xfrm flipH="1" flipV="1">
            <a:off x="907932" y="1993171"/>
            <a:ext cx="354526" cy="184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7"/>
          </p:cNvCxnSpPr>
          <p:nvPr/>
        </p:nvCxnSpPr>
        <p:spPr>
          <a:xfrm flipV="1">
            <a:off x="1622544" y="1808820"/>
            <a:ext cx="3273492" cy="333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4" idx="2"/>
          </p:cNvCxnSpPr>
          <p:nvPr/>
        </p:nvCxnSpPr>
        <p:spPr>
          <a:xfrm flipV="1">
            <a:off x="1547752" y="4467610"/>
            <a:ext cx="3204268" cy="1805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239</Words>
  <Application>Microsoft Office PowerPoint</Application>
  <PresentationFormat>화면 슬라이드 쇼(4:3)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1.java학습내용</vt:lpstr>
      <vt:lpstr>Server와 client의 실행 process</vt:lpstr>
      <vt:lpstr>자바 학습</vt:lpstr>
      <vt:lpstr>이클립스 사용법</vt:lpstr>
      <vt:lpstr>괄호명칭</vt:lpstr>
      <vt:lpstr>PowerPoint 프레젠테이션</vt:lpstr>
      <vt:lpstr>A반 친구들 주소록 프로그램  개발(구현, 구축)하기</vt:lpstr>
      <vt:lpstr>친구 정보</vt:lpstr>
      <vt:lpstr>FriendVO 실제 사용 가능하게 메모리에 생성 = 객체 생성</vt:lpstr>
      <vt:lpstr>Step03Type</vt:lpstr>
      <vt:lpstr>Step03Type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34</cp:revision>
  <dcterms:created xsi:type="dcterms:W3CDTF">2018-06-25T01:45:56Z</dcterms:created>
  <dcterms:modified xsi:type="dcterms:W3CDTF">2018-06-27T08:52:48Z</dcterms:modified>
</cp:coreProperties>
</file>