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1727" r:id="rId69"/>
    <p:sldId id="967" r:id="rId70"/>
    <p:sldId id="968" r:id="rId71"/>
    <p:sldId id="969" r:id="rId72"/>
    <p:sldId id="971" r:id="rId73"/>
    <p:sldId id="972" r:id="rId74"/>
    <p:sldId id="1667" r:id="rId75"/>
    <p:sldId id="1719" r:id="rId76"/>
    <p:sldId id="1728" r:id="rId77"/>
    <p:sldId id="1729" r:id="rId78"/>
    <p:sldId id="976" r:id="rId79"/>
    <p:sldId id="977" r:id="rId80"/>
    <p:sldId id="978" r:id="rId81"/>
    <p:sldId id="979" r:id="rId82"/>
    <p:sldId id="980" r:id="rId83"/>
    <p:sldId id="981" r:id="rId84"/>
    <p:sldId id="982" r:id="rId85"/>
    <p:sldId id="983" r:id="rId86"/>
    <p:sldId id="984" r:id="rId87"/>
    <p:sldId id="985" r:id="rId88"/>
    <p:sldId id="987" r:id="rId89"/>
    <p:sldId id="989" r:id="rId90"/>
    <p:sldId id="990" r:id="rId91"/>
    <p:sldId id="991" r:id="rId92"/>
    <p:sldId id="992" r:id="rId93"/>
    <p:sldId id="993" r:id="rId94"/>
    <p:sldId id="1689" r:id="rId95"/>
    <p:sldId id="1668" r:id="rId96"/>
    <p:sldId id="1669" r:id="rId97"/>
    <p:sldId id="1671" r:id="rId98"/>
    <p:sldId id="1670" r:id="rId99"/>
    <p:sldId id="1721" r:id="rId100"/>
    <p:sldId id="1720" r:id="rId101"/>
    <p:sldId id="1673" r:id="rId102"/>
    <p:sldId id="1724" r:id="rId103"/>
    <p:sldId id="1725" r:id="rId104"/>
    <p:sldId id="1723" r:id="rId10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84680" autoAdjust="0"/>
  </p:normalViewPr>
  <p:slideViewPr>
    <p:cSldViewPr>
      <p:cViewPr>
        <p:scale>
          <a:sx n="80" d="100"/>
          <a:sy n="80" d="100"/>
        </p:scale>
        <p:origin x="-1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68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dirty="0" smtClean="0"/>
              <a:t>김 </a:t>
            </a:r>
            <a:r>
              <a:rPr lang="ko-KR" altLang="en-US" sz="2400" dirty="0" err="1" smtClean="0"/>
              <a:t>혜</a:t>
            </a:r>
            <a:r>
              <a:rPr lang="ko-KR" altLang="en-US" sz="2400" dirty="0" smtClean="0"/>
              <a:t>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     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595919" y="3788939"/>
            <a:ext cx="4416241" cy="21603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의 객체 생성 내부 구조</a:t>
            </a:r>
            <a:r>
              <a:rPr lang="en-US" altLang="ko-KR" dirty="0" smtClean="0"/>
              <a:t>[step03_OOP]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34481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Child c = new</a:t>
            </a:r>
            <a:r>
              <a:rPr lang="ko-KR" altLang="en-US" dirty="0"/>
              <a:t> </a:t>
            </a:r>
            <a:r>
              <a:rPr lang="en-US" altLang="ko-KR" dirty="0" smtClean="0"/>
              <a:t>Child();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생성되는 객체 순서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Object -&gt; Parent -&gt; 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636912"/>
            <a:ext cx="122413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407707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2040" y="4581128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age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왼쪽 중괄호 8"/>
          <p:cNvSpPr/>
          <p:nvPr/>
        </p:nvSpPr>
        <p:spPr>
          <a:xfrm>
            <a:off x="4427984" y="4184983"/>
            <a:ext cx="288032" cy="594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9872" y="4284446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Parent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9630" y="515719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020424" y="4208165"/>
            <a:ext cx="288032" cy="1321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90757" y="4442090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11467" y="3373000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9" idx="6"/>
            <a:endCxn id="15" idx="0"/>
          </p:cNvCxnSpPr>
          <p:nvPr/>
        </p:nvCxnSpPr>
        <p:spPr>
          <a:xfrm>
            <a:off x="1646001" y="3069622"/>
            <a:ext cx="209021" cy="303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58892" y="2817594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2276872"/>
            <a:ext cx="1224136" cy="2160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4336" y="2384884"/>
            <a:ext cx="4121403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72000" y="3877056"/>
            <a:ext cx="144016" cy="12800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066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- Polymorphic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를 반영한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36096" y="1304068"/>
            <a:ext cx="3492388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JDK1.5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부터의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표기법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java.util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package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에 한해서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Object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Part? 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특징중</a:t>
            </a:r>
            <a:r>
              <a:rPr lang="ko-KR" altLang="en-US" dirty="0" smtClean="0"/>
              <a:t> 문자열 들여다 보기</a:t>
            </a:r>
          </a:p>
        </p:txBody>
      </p:sp>
    </p:spTree>
    <p:extLst>
      <p:ext uri="{BB962C8B-B14F-4D97-AF65-F5344CB8AC3E}">
        <p14:creationId xmlns:p14="http://schemas.microsoft.com/office/powerpoint/2010/main" val="1887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err="1" smtClean="0"/>
              <a:t>StringBuilder</a:t>
            </a:r>
            <a:r>
              <a:rPr lang="ko-KR" altLang="en-US" dirty="0" smtClean="0"/>
              <a:t>의 차이점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4922935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4088" y="1457566"/>
            <a:ext cx="331236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StringBuilder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문자열 객체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32041" y="1958228"/>
            <a:ext cx="4211960" cy="5346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PeopleDTO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[name=name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497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열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part6 – IO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Thread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dirty="0" err="1" smtClean="0">
                <a:latin typeface="맑은 고딕" pitchFamily="50" charset="-127"/>
                <a:ea typeface="맑은 고딕" pitchFamily="50" charset="-127"/>
              </a:rPr>
              <a:t>Input/Output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stream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자바에서의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스트림은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단방향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3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1641" y="1752600"/>
            <a:ext cx="1440160" cy="38025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중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요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268760"/>
            <a:ext cx="374441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0979" y="3033976"/>
            <a:ext cx="374441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OutputStreamWriter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스트림</a:t>
            </a:r>
            <a:r>
              <a:rPr lang="en-US" altLang="ko-KR" dirty="0" smtClean="0">
                <a:solidFill>
                  <a:srgbClr val="FF0000"/>
                </a:solidFill>
              </a:rPr>
              <a:t>(2/2)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44738" y="202805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095352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rgbClr val="FF0000"/>
                </a:solidFill>
                <a:latin typeface="+mn-ea"/>
              </a:rPr>
              <a:t>System.out</a:t>
            </a:r>
            <a:endParaRPr lang="ko-KR" altLang="en-US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System.in</a:t>
            </a:r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16127</TotalTime>
  <Words>4812</Words>
  <Application>Microsoft Office PowerPoint</Application>
  <PresentationFormat>화면 슬라이드 쇼(4:3)</PresentationFormat>
  <Paragraphs>1461</Paragraphs>
  <Slides>104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5" baseType="lpstr">
      <vt:lpstr>원본</vt:lpstr>
      <vt:lpstr>Java Programming  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Parent와 Child의 객체 생성 내부 구조[step03_OOP]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Part? – 주요 API 특징중 문자열 들여다 보기</vt:lpstr>
      <vt:lpstr>String과 StringBuilder의 차이점 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입, 출력 스트림에 대한 이해 및 종류</vt:lpstr>
      <vt:lpstr>스트림(2/2)</vt:lpstr>
      <vt:lpstr>스트림(2/2)</vt:lpstr>
      <vt:lpstr>File upload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1959</cp:revision>
  <dcterms:created xsi:type="dcterms:W3CDTF">2010-02-01T08:56:25Z</dcterms:created>
  <dcterms:modified xsi:type="dcterms:W3CDTF">2018-07-05T07:50:28Z</dcterms:modified>
</cp:coreProperties>
</file>