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66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A177-7D37-493A-B149-9AF6D5419A6C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B45-18C7-436F-9AD9-E9AEDBE2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27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A177-7D37-493A-B149-9AF6D5419A6C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B45-18C7-436F-9AD9-E9AEDBE2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4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A177-7D37-493A-B149-9AF6D5419A6C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B45-18C7-436F-9AD9-E9AEDBE2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56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A177-7D37-493A-B149-9AF6D5419A6C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B45-18C7-436F-9AD9-E9AEDBE2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7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A177-7D37-493A-B149-9AF6D5419A6C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B45-18C7-436F-9AD9-E9AEDBE2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92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A177-7D37-493A-B149-9AF6D5419A6C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B45-18C7-436F-9AD9-E9AEDBE2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07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A177-7D37-493A-B149-9AF6D5419A6C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B45-18C7-436F-9AD9-E9AEDBE2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70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A177-7D37-493A-B149-9AF6D5419A6C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B45-18C7-436F-9AD9-E9AEDBE2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17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A177-7D37-493A-B149-9AF6D5419A6C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B45-18C7-436F-9AD9-E9AEDBE2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86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A177-7D37-493A-B149-9AF6D5419A6C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B45-18C7-436F-9AD9-E9AEDBE2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33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A177-7D37-493A-B149-9AF6D5419A6C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B45-18C7-436F-9AD9-E9AEDBE2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04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3A177-7D37-493A-B149-9AF6D5419A6C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7B45-18C7-436F-9AD9-E9AEDBE2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74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" TargetMode="External"/><Relationship Id="rId2" Type="http://schemas.openxmlformats.org/officeDocument/2006/relationships/hyperlink" Target="http://java.sun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1.java</a:t>
            </a:r>
            <a:r>
              <a:rPr lang="ko-KR" altLang="en-US" smtClean="0"/>
              <a:t>학습내용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906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의 실행 </a:t>
            </a:r>
            <a:r>
              <a:rPr lang="en-US" altLang="ko-KR" dirty="0" smtClean="0"/>
              <a:t>process</a:t>
            </a:r>
            <a:endParaRPr lang="ko-KR" altLang="en-US" dirty="0"/>
          </a:p>
        </p:txBody>
      </p:sp>
      <p:sp>
        <p:nvSpPr>
          <p:cNvPr id="4" name="정육면체 3"/>
          <p:cNvSpPr/>
          <p:nvPr/>
        </p:nvSpPr>
        <p:spPr>
          <a:xfrm>
            <a:off x="4067944" y="1916218"/>
            <a:ext cx="1728192" cy="3330370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 Server</a:t>
            </a:r>
          </a:p>
          <a:p>
            <a:pPr algn="ctr"/>
            <a:r>
              <a:rPr lang="en-US" altLang="ko-KR" dirty="0" smtClean="0"/>
              <a:t>- </a:t>
            </a:r>
            <a:r>
              <a:rPr lang="ko-KR" altLang="en-US" dirty="0" smtClean="0"/>
              <a:t>개발자가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구현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67544" y="1628800"/>
            <a:ext cx="864096" cy="792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임성환</a:t>
            </a:r>
            <a:endParaRPr lang="ko-KR" altLang="en-US" dirty="0"/>
          </a:p>
        </p:txBody>
      </p:sp>
      <p:sp>
        <p:nvSpPr>
          <p:cNvPr id="6" name="정육면체 5"/>
          <p:cNvSpPr/>
          <p:nvPr/>
        </p:nvSpPr>
        <p:spPr>
          <a:xfrm>
            <a:off x="7280224" y="2420888"/>
            <a:ext cx="1368152" cy="2952328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11560" y="3429000"/>
            <a:ext cx="864096" cy="792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그외</a:t>
            </a:r>
            <a:endParaRPr lang="ko-KR" altLang="en-US" dirty="0"/>
          </a:p>
        </p:txBody>
      </p:sp>
      <p:sp>
        <p:nvSpPr>
          <p:cNvPr id="8" name="원통 7"/>
          <p:cNvSpPr/>
          <p:nvPr/>
        </p:nvSpPr>
        <p:spPr>
          <a:xfrm>
            <a:off x="7528284" y="4221088"/>
            <a:ext cx="792088" cy="792088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5" idx="6"/>
          </p:cNvCxnSpPr>
          <p:nvPr/>
        </p:nvCxnSpPr>
        <p:spPr>
          <a:xfrm>
            <a:off x="1331640" y="2024844"/>
            <a:ext cx="2736304" cy="1066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5" idx="5"/>
          </p:cNvCxnSpPr>
          <p:nvPr/>
        </p:nvCxnSpPr>
        <p:spPr>
          <a:xfrm flipH="1" flipV="1">
            <a:off x="1205096" y="2304889"/>
            <a:ext cx="2862848" cy="2132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831284" y="3869928"/>
            <a:ext cx="140896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763688" y="1939671"/>
            <a:ext cx="1512168" cy="1152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Html</a:t>
            </a:r>
          </a:p>
          <a:p>
            <a:pPr algn="ctr"/>
            <a:r>
              <a:rPr lang="en-US" altLang="ko-KR" dirty="0" smtClean="0"/>
              <a:t>CSS</a:t>
            </a:r>
          </a:p>
          <a:p>
            <a:pPr algn="ctr"/>
            <a:r>
              <a:rPr lang="en-US" altLang="ko-KR" dirty="0" err="1" smtClean="0"/>
              <a:t>JavaScipt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592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개발 환경 </a:t>
            </a:r>
            <a:r>
              <a:rPr lang="ko-KR" altLang="en-US" dirty="0" err="1" smtClean="0"/>
              <a:t>셋팅</a:t>
            </a:r>
            <a:endParaRPr lang="en-US" altLang="ko-KR" dirty="0" smtClean="0"/>
          </a:p>
          <a:p>
            <a:pPr marL="914400" lvl="1" indent="-514350">
              <a:buAutoNum type="arabicPeriod"/>
            </a:pPr>
            <a:r>
              <a:rPr lang="en-US" altLang="ko-KR" dirty="0" smtClean="0"/>
              <a:t>JDK</a:t>
            </a:r>
          </a:p>
          <a:p>
            <a:pPr marL="1314450" lvl="2" indent="-514350">
              <a:buAutoNum type="arabicPeriod"/>
            </a:pPr>
            <a:r>
              <a:rPr lang="en-US" altLang="ko-KR" dirty="0" smtClean="0">
                <a:hlinkClick r:id="rId2"/>
              </a:rPr>
              <a:t>http://java.sun.com</a:t>
            </a:r>
            <a:endParaRPr lang="en-US" altLang="ko-KR" dirty="0" smtClean="0"/>
          </a:p>
          <a:p>
            <a:pPr marL="1314450" lvl="2" indent="-514350">
              <a:buAutoNum type="arabicPeriod"/>
            </a:pPr>
            <a:r>
              <a:rPr lang="en-US" altLang="ko-KR" dirty="0" smtClean="0"/>
              <a:t>JDK1.8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1771650" lvl="3" indent="-514350">
              <a:buAutoNum type="arabicPeriod"/>
            </a:pPr>
            <a:r>
              <a:rPr lang="en-US" altLang="ko-KR" dirty="0" smtClean="0"/>
              <a:t>Window </a:t>
            </a:r>
            <a:r>
              <a:rPr lang="ko-KR" altLang="en-US" dirty="0" smtClean="0"/>
              <a:t>자체의 </a:t>
            </a:r>
            <a:r>
              <a:rPr lang="en-US" altLang="ko-KR" b="1" dirty="0" smtClean="0">
                <a:solidFill>
                  <a:srgbClr val="FF0000"/>
                </a:solidFill>
              </a:rPr>
              <a:t>path</a:t>
            </a:r>
            <a:r>
              <a:rPr lang="ko-KR" altLang="en-US" b="1" dirty="0" smtClean="0">
                <a:solidFill>
                  <a:srgbClr val="FF0000"/>
                </a:solidFill>
              </a:rPr>
              <a:t>값으로 등록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1771650" lvl="3" indent="-514350">
              <a:buAutoNum type="arabicPeriod"/>
            </a:pPr>
            <a:r>
              <a:rPr lang="ko-KR" altLang="en-US" dirty="0" smtClean="0"/>
              <a:t>경로와 무관하게 자바 소스 개발 및 실행 </a:t>
            </a:r>
            <a:endParaRPr lang="en-US" altLang="ko-KR" dirty="0"/>
          </a:p>
          <a:p>
            <a:pPr marL="914400" lvl="1" indent="-514350">
              <a:buAutoNum type="arabicPeriod"/>
            </a:pPr>
            <a:r>
              <a:rPr lang="en-US" altLang="ko-KR" dirty="0" smtClean="0"/>
              <a:t>Eclipse</a:t>
            </a:r>
          </a:p>
          <a:p>
            <a:pPr marL="1314450" lvl="2" indent="-514350">
              <a:buAutoNum type="arabicPeriod"/>
            </a:pPr>
            <a:r>
              <a:rPr lang="en-US" altLang="ko-KR" dirty="0" smtClean="0">
                <a:hlinkClick r:id="rId3"/>
              </a:rPr>
              <a:t>http://www.eclipse.org</a:t>
            </a:r>
            <a:endParaRPr lang="en-US" altLang="ko-KR" dirty="0" smtClean="0"/>
          </a:p>
          <a:p>
            <a:pPr marL="1314450" lvl="2" indent="-514350">
              <a:buAutoNum type="arabicPeriod"/>
            </a:pPr>
            <a:r>
              <a:rPr lang="ko-KR" altLang="en-US" dirty="0" smtClean="0"/>
              <a:t>단순 압축 해제</a:t>
            </a:r>
            <a:endParaRPr lang="en-US" altLang="ko-KR" dirty="0" smtClean="0"/>
          </a:p>
          <a:p>
            <a:pPr marL="1771650" lvl="3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24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</a:t>
            </a:r>
            <a:r>
              <a:rPr lang="ko-KR" altLang="en-US" dirty="0" smtClean="0"/>
              <a:t>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Project </a:t>
            </a:r>
            <a:r>
              <a:rPr lang="ko-KR" altLang="en-US" dirty="0" smtClean="0"/>
              <a:t>단위로 구성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Java </a:t>
            </a:r>
            <a:r>
              <a:rPr lang="ko-KR" altLang="en-US" dirty="0" smtClean="0"/>
              <a:t>소스 개발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Java  </a:t>
            </a:r>
            <a:r>
              <a:rPr lang="ko-KR" altLang="en-US" dirty="0" smtClean="0"/>
              <a:t>소스를 기계가 인식할 수 있는 언어로 변환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컴파일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javac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.java)</a:t>
            </a:r>
          </a:p>
          <a:p>
            <a:pPr marL="914400" lvl="1" indent="-514350">
              <a:buAutoNum type="arabicPeriod"/>
            </a:pPr>
            <a:r>
              <a:rPr lang="ko-KR" altLang="en-US" dirty="0" err="1" smtClean="0"/>
              <a:t>이클립스</a:t>
            </a:r>
            <a:r>
              <a:rPr lang="ko-KR" altLang="en-US" dirty="0" smtClean="0"/>
              <a:t> 정상 저장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자동 컴파일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97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괄호명칭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&lt;&gt; : </a:t>
            </a:r>
            <a:r>
              <a:rPr lang="ko-KR" altLang="en-US" dirty="0" smtClean="0"/>
              <a:t>삼각형 괄호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괄호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부등호 괄호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() : </a:t>
            </a:r>
            <a:r>
              <a:rPr lang="ko-KR" altLang="en-US" b="1" dirty="0" smtClean="0">
                <a:solidFill>
                  <a:srgbClr val="FF0000"/>
                </a:solidFill>
              </a:rPr>
              <a:t>소괄호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{} : </a:t>
            </a:r>
            <a:r>
              <a:rPr lang="ko-KR" altLang="en-US" b="1" dirty="0" smtClean="0">
                <a:solidFill>
                  <a:srgbClr val="FF0000"/>
                </a:solidFill>
              </a:rPr>
              <a:t>중괄호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[] : </a:t>
            </a:r>
            <a:r>
              <a:rPr lang="ko-KR" altLang="en-US" b="1" dirty="0" smtClean="0">
                <a:solidFill>
                  <a:srgbClr val="FF0000"/>
                </a:solidFill>
              </a:rPr>
              <a:t>대괄호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85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6089" y="1506884"/>
            <a:ext cx="2903978" cy="455969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package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선언문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6089" y="1992679"/>
            <a:ext cx="2903978" cy="357941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import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선언문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6088" y="2350620"/>
            <a:ext cx="2912161" cy="3038058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class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Xxx{</a:t>
            </a: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변수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 </a:t>
            </a: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b="1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b="1" dirty="0" err="1" smtClean="0">
                <a:solidFill>
                  <a:srgbClr val="FF0000"/>
                </a:solidFill>
                <a:latin typeface="+mn-ea"/>
              </a:rPr>
              <a:t>메소드</a:t>
            </a:r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static{}</a:t>
            </a: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}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25520" y="1550202"/>
            <a:ext cx="90354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0 or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8" name="직선 연결선 7"/>
          <p:cNvCxnSpPr>
            <a:endCxn id="7" idx="1"/>
          </p:cNvCxnSpPr>
          <p:nvPr/>
        </p:nvCxnSpPr>
        <p:spPr>
          <a:xfrm flipV="1">
            <a:off x="3520067" y="1734868"/>
            <a:ext cx="2054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25517" y="1981289"/>
            <a:ext cx="1494555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0 ~ *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0" name="직선 연결선 9"/>
          <p:cNvCxnSpPr>
            <a:endCxn id="9" idx="1"/>
          </p:cNvCxnSpPr>
          <p:nvPr/>
        </p:nvCxnSpPr>
        <p:spPr>
          <a:xfrm flipV="1">
            <a:off x="3520067" y="2165955"/>
            <a:ext cx="205450" cy="5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07904" y="3686708"/>
            <a:ext cx="90354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1</a:t>
            </a:r>
            <a:r>
              <a:rPr lang="en-US" altLang="ko-KR" dirty="0" smtClean="0">
                <a:latin typeface="+mn-ea"/>
                <a:ea typeface="+mn-ea"/>
              </a:rPr>
              <a:t>~*</a:t>
            </a:r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12" name="직선 연결선 11"/>
          <p:cNvCxnSpPr>
            <a:endCxn id="11" idx="1"/>
          </p:cNvCxnSpPr>
          <p:nvPr/>
        </p:nvCxnSpPr>
        <p:spPr>
          <a:xfrm flipH="1">
            <a:off x="3707904" y="3871374"/>
            <a:ext cx="863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164003" y="710952"/>
            <a:ext cx="1524496" cy="530621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Xxx.java</a:t>
            </a:r>
            <a:endParaRPr lang="ko-KR" altLang="en-US" dirty="0"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983388" y="2913370"/>
            <a:ext cx="114845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option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83388" y="3429281"/>
            <a:ext cx="114845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essential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983388" y="4020526"/>
            <a:ext cx="114845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option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968844" y="4524582"/>
            <a:ext cx="114845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option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08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</a:t>
            </a:r>
            <a:r>
              <a:rPr lang="ko-KR" altLang="en-US" dirty="0" smtClean="0"/>
              <a:t>반 친구들 주소록 프로그램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개발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구축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989602" y="1556792"/>
            <a:ext cx="792088" cy="8640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6" name="이등변 삼각형 5"/>
          <p:cNvSpPr/>
          <p:nvPr/>
        </p:nvSpPr>
        <p:spPr>
          <a:xfrm>
            <a:off x="755576" y="2420888"/>
            <a:ext cx="1260140" cy="1008112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7" name="타원 6"/>
          <p:cNvSpPr/>
          <p:nvPr/>
        </p:nvSpPr>
        <p:spPr>
          <a:xfrm>
            <a:off x="1385646" y="2276872"/>
            <a:ext cx="792088" cy="8640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8" name="이등변 삼각형 7"/>
          <p:cNvSpPr/>
          <p:nvPr/>
        </p:nvSpPr>
        <p:spPr>
          <a:xfrm>
            <a:off x="1151620" y="3140968"/>
            <a:ext cx="1260140" cy="1008112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9" name="타원 8"/>
          <p:cNvSpPr/>
          <p:nvPr/>
        </p:nvSpPr>
        <p:spPr>
          <a:xfrm>
            <a:off x="593558" y="2929508"/>
            <a:ext cx="792088" cy="8640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0" name="이등변 삼각형 9"/>
          <p:cNvSpPr/>
          <p:nvPr/>
        </p:nvSpPr>
        <p:spPr>
          <a:xfrm>
            <a:off x="359532" y="3793604"/>
            <a:ext cx="1260140" cy="1008112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1" name="타원 10"/>
          <p:cNvSpPr/>
          <p:nvPr/>
        </p:nvSpPr>
        <p:spPr>
          <a:xfrm>
            <a:off x="2861810" y="1761232"/>
            <a:ext cx="792088" cy="8640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2861810" y="2625328"/>
            <a:ext cx="792088" cy="13077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4" name="타원 13"/>
          <p:cNvSpPr/>
          <p:nvPr/>
        </p:nvSpPr>
        <p:spPr>
          <a:xfrm>
            <a:off x="2015716" y="3093988"/>
            <a:ext cx="792088" cy="8640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2015716" y="3958084"/>
            <a:ext cx="792088" cy="13077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6" name="타원 15"/>
          <p:cNvSpPr/>
          <p:nvPr/>
        </p:nvSpPr>
        <p:spPr>
          <a:xfrm>
            <a:off x="833618" y="4268564"/>
            <a:ext cx="792088" cy="8640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833618" y="5132660"/>
            <a:ext cx="792088" cy="13077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8" name="타원 17"/>
          <p:cNvSpPr/>
          <p:nvPr/>
        </p:nvSpPr>
        <p:spPr>
          <a:xfrm>
            <a:off x="1781690" y="4235896"/>
            <a:ext cx="792088" cy="8640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1781690" y="5099992"/>
            <a:ext cx="792088" cy="13077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20" name="오른쪽 중괄호 19"/>
          <p:cNvSpPr/>
          <p:nvPr/>
        </p:nvSpPr>
        <p:spPr>
          <a:xfrm>
            <a:off x="4283968" y="2193280"/>
            <a:ext cx="576064" cy="40440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004048" y="1761232"/>
            <a:ext cx="3528392" cy="29393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/>
              <a:t>데이터 추출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데이터 정제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데이터 구조화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개발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테스트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서비스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charset="0"/>
              <a:buChar char="•"/>
            </a:pPr>
            <a:r>
              <a:rPr lang="ko-KR" altLang="en-US" dirty="0" smtClean="0"/>
              <a:t>주의 사항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데이터 혼용이 절대 발생되면 안됨 </a:t>
            </a:r>
          </a:p>
        </p:txBody>
      </p:sp>
    </p:spTree>
    <p:extLst>
      <p:ext uri="{BB962C8B-B14F-4D97-AF65-F5344CB8AC3E}">
        <p14:creationId xmlns:p14="http://schemas.microsoft.com/office/powerpoint/2010/main" val="223079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친구 정보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1558642"/>
              </p:ext>
            </p:extLst>
          </p:nvPr>
        </p:nvGraphicFramePr>
        <p:xfrm>
          <a:off x="467544" y="1340768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폰번호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거주지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이메일</a:t>
                      </a:r>
                      <a:r>
                        <a:rPr lang="ko-KR" altLang="en-US" dirty="0" smtClean="0"/>
                        <a:t> 주소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나이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김경남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a@g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남우현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a@g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김혜연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인천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a@g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79512" y="1556792"/>
            <a:ext cx="8856984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4032" y="1988840"/>
            <a:ext cx="8856984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2788" y="2441476"/>
            <a:ext cx="8856984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683568" y="3212976"/>
            <a:ext cx="2304256" cy="26104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Value  </a:t>
            </a:r>
            <a:r>
              <a:rPr lang="ko-KR" altLang="en-US" dirty="0" smtClean="0"/>
              <a:t>값만 보유하게 되는 프로그램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Value Object</a:t>
            </a:r>
          </a:p>
          <a:p>
            <a:pPr algn="ctr"/>
            <a:r>
              <a:rPr lang="en-US" altLang="ko-KR" dirty="0" smtClean="0"/>
              <a:t>5</a:t>
            </a:r>
            <a:r>
              <a:rPr lang="ko-KR" altLang="en-US" dirty="0" smtClean="0"/>
              <a:t>개의 속성 필요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폰번호</a:t>
            </a:r>
            <a:r>
              <a:rPr lang="en-US" altLang="ko-KR" dirty="0" smtClean="0"/>
              <a:t>/</a:t>
            </a:r>
            <a:r>
              <a:rPr lang="ko-KR" altLang="en-US" dirty="0" smtClean="0"/>
              <a:t>거주지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나이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3347864" y="3717032"/>
            <a:ext cx="1728192" cy="2088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6228184" y="3735164"/>
            <a:ext cx="1728192" cy="2088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78205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220072" y="4441540"/>
            <a:ext cx="2592288" cy="18317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4896036" y="1700808"/>
            <a:ext cx="2736304" cy="1944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1763688" y="2167334"/>
            <a:ext cx="2736304" cy="1944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FriendVO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가능하게 메모리에 생성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객체 생성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051720" y="2527374"/>
            <a:ext cx="187220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  <a:endParaRPr lang="ko-KR" altLang="en-US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051720" y="3078038"/>
            <a:ext cx="187220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cellPhone</a:t>
            </a:r>
            <a:endParaRPr lang="ko-KR" altLang="en-US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051720" y="3535486"/>
            <a:ext cx="187220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age</a:t>
            </a:r>
            <a:endParaRPr lang="ko-KR" altLang="en-US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5220072" y="1956954"/>
            <a:ext cx="2088232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  <a:endParaRPr lang="ko-KR" altLang="en-US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5220072" y="2492896"/>
            <a:ext cx="2088232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cellPhone</a:t>
            </a:r>
            <a:endParaRPr lang="ko-KR" altLang="en-US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5220072" y="3140968"/>
            <a:ext cx="2088232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age</a:t>
            </a:r>
            <a:endParaRPr lang="ko-KR" altLang="en-US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5436096" y="4718968"/>
            <a:ext cx="187220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  <a:endParaRPr lang="ko-KR" altLang="en-US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5436096" y="5269632"/>
            <a:ext cx="187220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cellPhone</a:t>
            </a:r>
            <a:endParaRPr lang="ko-KR" altLang="en-US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5436096" y="5727080"/>
            <a:ext cx="187220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age</a:t>
            </a:r>
            <a:endParaRPr lang="ko-KR" altLang="en-US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1115616" y="1879302"/>
            <a:ext cx="2232248" cy="4680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FriendVO</a:t>
            </a:r>
            <a:r>
              <a:rPr lang="en-US" altLang="ko-KR" dirty="0"/>
              <a:t> </a:t>
            </a:r>
            <a:endParaRPr lang="ko-KR" altLang="en-US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6012160" y="1276276"/>
            <a:ext cx="2232248" cy="4680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FriendVO</a:t>
            </a:r>
            <a:r>
              <a:rPr lang="en-US" altLang="ko-KR" dirty="0"/>
              <a:t> </a:t>
            </a:r>
            <a:endParaRPr lang="ko-KR" altLang="en-US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6192180" y="4107978"/>
            <a:ext cx="1908212" cy="4680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FriendVO</a:t>
            </a:r>
            <a:r>
              <a:rPr lang="en-US" altLang="ko-KR" dirty="0"/>
              <a:t> </a:t>
            </a:r>
            <a:endParaRPr lang="ko-KR" altLang="en-US" dirty="0" smtClean="0"/>
          </a:p>
        </p:txBody>
      </p:sp>
      <p:sp>
        <p:nvSpPr>
          <p:cNvPr id="20" name="타원 19"/>
          <p:cNvSpPr/>
          <p:nvPr/>
        </p:nvSpPr>
        <p:spPr>
          <a:xfrm>
            <a:off x="813024" y="1630810"/>
            <a:ext cx="648072" cy="4245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23" name="타원 22"/>
          <p:cNvSpPr/>
          <p:nvPr/>
        </p:nvSpPr>
        <p:spPr>
          <a:xfrm>
            <a:off x="4752020" y="1401416"/>
            <a:ext cx="648072" cy="4245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24" name="타원 23"/>
          <p:cNvSpPr/>
          <p:nvPr/>
        </p:nvSpPr>
        <p:spPr>
          <a:xfrm>
            <a:off x="4752020" y="4255344"/>
            <a:ext cx="648072" cy="4245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395536" y="5949280"/>
            <a:ext cx="1080120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p1</a:t>
            </a:r>
            <a:endParaRPr lang="ko-KR" altLang="en-US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287524" y="5112320"/>
            <a:ext cx="1080120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p2</a:t>
            </a:r>
            <a:endParaRPr lang="ko-KR" altLang="en-US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287524" y="4117504"/>
            <a:ext cx="1080120" cy="6014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p3</a:t>
            </a:r>
            <a:endParaRPr lang="ko-KR" altLang="en-US" dirty="0" smtClean="0"/>
          </a:p>
        </p:txBody>
      </p:sp>
      <p:sp>
        <p:nvSpPr>
          <p:cNvPr id="28" name="타원 27"/>
          <p:cNvSpPr/>
          <p:nvPr/>
        </p:nvSpPr>
        <p:spPr>
          <a:xfrm>
            <a:off x="1043608" y="6061050"/>
            <a:ext cx="648072" cy="4245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29" name="타원 28"/>
          <p:cNvSpPr/>
          <p:nvPr/>
        </p:nvSpPr>
        <p:spPr>
          <a:xfrm>
            <a:off x="1069380" y="5083088"/>
            <a:ext cx="648072" cy="4245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30" name="타원 29"/>
          <p:cNvSpPr/>
          <p:nvPr/>
        </p:nvSpPr>
        <p:spPr>
          <a:xfrm>
            <a:off x="938422" y="3833516"/>
            <a:ext cx="648072" cy="4245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cxnSp>
        <p:nvCxnSpPr>
          <p:cNvPr id="32" name="직선 화살표 연결선 31"/>
          <p:cNvCxnSpPr>
            <a:stCxn id="30" idx="0"/>
            <a:endCxn id="20" idx="3"/>
          </p:cNvCxnSpPr>
          <p:nvPr/>
        </p:nvCxnSpPr>
        <p:spPr>
          <a:xfrm flipH="1" flipV="1">
            <a:off x="907932" y="1993171"/>
            <a:ext cx="354526" cy="1840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9" idx="7"/>
          </p:cNvCxnSpPr>
          <p:nvPr/>
        </p:nvCxnSpPr>
        <p:spPr>
          <a:xfrm flipV="1">
            <a:off x="1622544" y="1808820"/>
            <a:ext cx="3273492" cy="3336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24" idx="2"/>
          </p:cNvCxnSpPr>
          <p:nvPr/>
        </p:nvCxnSpPr>
        <p:spPr>
          <a:xfrm flipV="1">
            <a:off x="1547752" y="4467610"/>
            <a:ext cx="3204268" cy="1805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225</Words>
  <Application>Microsoft Office PowerPoint</Application>
  <PresentationFormat>화면 슬라이드 쇼(4:3)</PresentationFormat>
  <Paragraphs>109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1.java학습내용</vt:lpstr>
      <vt:lpstr>Server와 client의 실행 process</vt:lpstr>
      <vt:lpstr>자바 학습</vt:lpstr>
      <vt:lpstr>이클립스 사용법</vt:lpstr>
      <vt:lpstr>괄호명칭</vt:lpstr>
      <vt:lpstr>PowerPoint 프레젠테이션</vt:lpstr>
      <vt:lpstr>A반 친구들 주소록 프로그램  개발(구현, 구축)하기</vt:lpstr>
      <vt:lpstr>친구 정보</vt:lpstr>
      <vt:lpstr>FriendVO 실제 사용 가능하게 메모리에 생성 = 객체 생성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27</cp:revision>
  <dcterms:created xsi:type="dcterms:W3CDTF">2018-06-25T01:45:56Z</dcterms:created>
  <dcterms:modified xsi:type="dcterms:W3CDTF">2018-06-26T08:47:55Z</dcterms:modified>
</cp:coreProperties>
</file>