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57" r:id="rId4"/>
    <p:sldId id="258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/>
    <p:restoredTop sz="68809"/>
  </p:normalViewPr>
  <p:slideViewPr>
    <p:cSldViewPr snapToGrid="0" snapToObjects="1">
      <p:cViewPr>
        <p:scale>
          <a:sx n="100" d="100"/>
          <a:sy n="100" d="100"/>
        </p:scale>
        <p:origin x="-28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3BDC-0497-5E44-A75F-D4BF2F5BA7F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9B7BC-B867-FA42-A588-85DFFF6B45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78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9B7BC-B867-FA42-A588-85DFFF6B45C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49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9B7BC-B867-FA42-A588-85DFFF6B45C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52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9B7BC-B867-FA42-A588-85DFFF6B45C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0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9B7BC-B867-FA42-A588-85DFFF6B45C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67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9B7BC-B867-FA42-A588-85DFFF6B45C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41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9B7BC-B867-FA42-A588-85DFFF6B45C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335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9B7BC-B867-FA42-A588-85DFFF6B45C1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4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76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86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13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77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47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80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177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6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0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9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6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7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문제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07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971" y="323850"/>
            <a:ext cx="451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10.</a:t>
            </a:r>
            <a:r>
              <a:rPr kumimoji="1" lang="ko-KR" altLang="en-US" sz="2400" dirty="0" smtClean="0"/>
              <a:t> 다음은 </a:t>
            </a:r>
            <a:r>
              <a:rPr kumimoji="1" lang="en-US" altLang="ko-KR" sz="2400" dirty="0" smtClean="0"/>
              <a:t>equals</a:t>
            </a:r>
            <a:r>
              <a:rPr kumimoji="1" lang="ko-KR" altLang="en-US" sz="2400" dirty="0" smtClean="0"/>
              <a:t>를 재정의하는 과정이다</a:t>
            </a:r>
            <a:r>
              <a:rPr kumimoji="1" lang="en-US" altLang="ko-KR" sz="2400" dirty="0" smtClean="0"/>
              <a:t>.</a:t>
            </a:r>
            <a:r>
              <a:rPr kumimoji="1" lang="ko-KR" altLang="en-US" sz="2400" dirty="0" smtClean="0"/>
              <a:t>빈칸을 채우시오</a:t>
            </a:r>
            <a:r>
              <a:rPr kumimoji="1" lang="en-US" altLang="ko-KR" sz="2400" dirty="0" smtClean="0"/>
              <a:t>.</a:t>
            </a:r>
            <a:endParaRPr kumimoji="1"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0092412" y="11392940"/>
            <a:ext cx="740653" cy="293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(2)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51" y="323850"/>
            <a:ext cx="7381178" cy="64389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102549" y="3543300"/>
            <a:ext cx="2636874" cy="348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8874" y="3891516"/>
            <a:ext cx="2530549" cy="446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(2)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697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상속과 다형성의 필요성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가지를 작성하시오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35247"/>
            <a:ext cx="1239864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다음은 상속에 관한 설명이다</a:t>
            </a:r>
            <a:r>
              <a:rPr lang="en-US" altLang="ko-KR" sz="3600" dirty="0"/>
              <a:t>. </a:t>
            </a:r>
            <a:r>
              <a:rPr lang="ko-KR" altLang="en-US" sz="3600" dirty="0"/>
              <a:t>빈칸을 채우시오</a:t>
            </a:r>
            <a:r>
              <a:rPr lang="en-US" altLang="ko-KR" sz="3600" dirty="0" smtClean="0"/>
              <a:t>. </a:t>
            </a:r>
            <a:r>
              <a:rPr lang="en-US" altLang="ko-KR" sz="4000" dirty="0" smtClean="0"/>
              <a:t>(</a:t>
            </a:r>
            <a:r>
              <a:rPr lang="ko-KR" altLang="en-US" sz="3200" dirty="0" smtClean="0"/>
              <a:t>가능</a:t>
            </a:r>
            <a:r>
              <a:rPr lang="en-US" altLang="ko-KR" sz="3200" dirty="0"/>
              <a:t>/</a:t>
            </a:r>
            <a:r>
              <a:rPr lang="ko-KR" altLang="en-US" sz="3200" dirty="0"/>
              <a:t>불가능</a:t>
            </a:r>
            <a:r>
              <a:rPr lang="en-US" altLang="ko-KR" sz="3200" dirty="0"/>
              <a:t>)</a:t>
            </a:r>
            <a:endParaRPr lang="ko-KR" altLang="en-US" sz="32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122" y="3105763"/>
            <a:ext cx="11990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ko-KR" altLang="en-US" sz="3600" dirty="0"/>
              <a:t>부모 </a:t>
            </a:r>
            <a:r>
              <a:rPr lang="ko-KR" altLang="en-US" sz="3600" dirty="0" err="1"/>
              <a:t>생성자는</a:t>
            </a:r>
            <a:r>
              <a:rPr lang="ko-KR" altLang="en-US" sz="3600" dirty="0"/>
              <a:t> 자식 클래스에서 상속 </a:t>
            </a:r>
            <a:r>
              <a:rPr lang="en-US" altLang="ko-KR" sz="3600" dirty="0"/>
              <a:t>(     </a:t>
            </a:r>
            <a:r>
              <a:rPr lang="en-US" altLang="ko-KR" sz="3600" dirty="0" smtClean="0"/>
              <a:t>)</a:t>
            </a:r>
          </a:p>
          <a:p>
            <a:pPr marL="228600" indent="-228600">
              <a:buAutoNum type="arabicParenBoth"/>
            </a:pPr>
            <a:endParaRPr lang="en-US" altLang="ko-KR" sz="3600" dirty="0"/>
          </a:p>
          <a:p>
            <a:pPr marL="228600" indent="-228600">
              <a:buAutoNum type="arabicParenBoth"/>
            </a:pPr>
            <a:r>
              <a:rPr lang="ko-KR" altLang="en-US" sz="3600" dirty="0"/>
              <a:t>자식클래스에서 </a:t>
            </a:r>
            <a:r>
              <a:rPr lang="en-US" altLang="ko-KR" sz="3600" dirty="0"/>
              <a:t>static{} </a:t>
            </a:r>
            <a:r>
              <a:rPr lang="ko-KR" altLang="en-US" sz="3600" dirty="0"/>
              <a:t>상속 </a:t>
            </a:r>
            <a:r>
              <a:rPr lang="en-US" altLang="ko-KR" sz="3600" dirty="0"/>
              <a:t>(     </a:t>
            </a:r>
            <a:r>
              <a:rPr lang="en-US" altLang="ko-KR" sz="3600" dirty="0" smtClean="0"/>
              <a:t>)</a:t>
            </a:r>
          </a:p>
          <a:p>
            <a:pPr marL="228600" indent="-228600">
              <a:buAutoNum type="arabicParenBoth"/>
            </a:pPr>
            <a:endParaRPr lang="en-US" altLang="ko-KR" sz="3600" dirty="0"/>
          </a:p>
          <a:p>
            <a:pPr marL="228600" indent="-228600">
              <a:buAutoNum type="arabicParenBoth"/>
            </a:pPr>
            <a:r>
              <a:rPr lang="ko-KR" altLang="en-US" sz="3600" dirty="0"/>
              <a:t>상속받은 </a:t>
            </a:r>
            <a:r>
              <a:rPr lang="ko-KR" altLang="en-US" sz="3600" dirty="0" err="1"/>
              <a:t>메소드의</a:t>
            </a:r>
            <a:r>
              <a:rPr lang="ko-KR" altLang="en-US" sz="3600" dirty="0"/>
              <a:t> 내용은 수정</a:t>
            </a:r>
            <a:r>
              <a:rPr lang="en-US" altLang="ko-KR" sz="3600" dirty="0"/>
              <a:t>(     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63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761999"/>
            <a:ext cx="11920036" cy="55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8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55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87180"/>
            <a:ext cx="6451600" cy="67708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200" y="330200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5.</a:t>
            </a:r>
            <a:r>
              <a:rPr kumimoji="1" lang="ko-KR" altLang="en-US" dirty="0" smtClean="0"/>
              <a:t> 다음의 빈칸에 알맞은 단어를 적으시오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93747" y="5861539"/>
            <a:ext cx="740653" cy="293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(2)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26997" y="552993"/>
            <a:ext cx="884741" cy="361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412234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다음의 빈칸에 알맞은 단어를 적으시오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08" y="781566"/>
            <a:ext cx="9093200" cy="5651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29969" y="3408324"/>
            <a:ext cx="402335" cy="450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6289" y="3382094"/>
            <a:ext cx="713231" cy="450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(4)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399" y="3913632"/>
            <a:ext cx="2419351" cy="332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(2)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76288" y="3887402"/>
            <a:ext cx="2432303" cy="35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(5)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28432" y="4773816"/>
            <a:ext cx="1682496" cy="438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(6)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2388" y="5193747"/>
            <a:ext cx="1682496" cy="438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(3)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8" y="752856"/>
            <a:ext cx="4991100" cy="3028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048" y="238760"/>
            <a:ext cx="864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R" dirty="0" smtClean="0"/>
              <a:t>.</a:t>
            </a:r>
            <a:r>
              <a:rPr kumimoji="1" lang="ko-KR" altLang="en-US" dirty="0"/>
              <a:t> 엔진이름</a:t>
            </a:r>
            <a:r>
              <a:rPr kumimoji="1" lang="en-US" altLang="ko-KR" dirty="0"/>
              <a:t>, cc, Person</a:t>
            </a:r>
            <a:r>
              <a:rPr kumimoji="1" lang="ko-KR" altLang="en-US" dirty="0"/>
              <a:t>의 이름을 건전지</a:t>
            </a:r>
            <a:r>
              <a:rPr kumimoji="1" lang="en-US" altLang="ko-KR" dirty="0"/>
              <a:t>,1000,</a:t>
            </a:r>
            <a:r>
              <a:rPr kumimoji="1" lang="ko-KR" altLang="en-US" dirty="0"/>
              <a:t>서아영으로 수정하는 코드를 적어라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8" y="2950393"/>
            <a:ext cx="5558536" cy="39329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84" y="700468"/>
            <a:ext cx="6096000" cy="3133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07177" y="2029967"/>
            <a:ext cx="5487415" cy="920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코드작성</a:t>
            </a:r>
            <a:r>
              <a:rPr kumimoji="1" lang="en-US" altLang="ko-KR" dirty="0" smtClean="0">
                <a:solidFill>
                  <a:schemeClr val="tx1"/>
                </a:solidFill>
              </a:rPr>
              <a:t>!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330200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열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을 출력하기 위한 코드를 작성하시오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lang="en-US" altLang="ko-KR" dirty="0" err="1" smtClean="0"/>
              <a:t>charAt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를 이용하시오</a:t>
            </a:r>
            <a:r>
              <a:rPr lang="en-US" altLang="ko-KR" dirty="0" smtClean="0"/>
              <a:t>).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88" y="1109019"/>
            <a:ext cx="9344152" cy="53659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03673" y="4645152"/>
            <a:ext cx="4463287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코드작성</a:t>
            </a:r>
            <a:r>
              <a:rPr kumimoji="1" lang="en-US" altLang="ko-KR" dirty="0" smtClean="0">
                <a:solidFill>
                  <a:schemeClr val="tx1"/>
                </a:solidFill>
              </a:rPr>
              <a:t>!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571" y="163945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다음의 연산에 의한 출력값을 적으시오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1944" r="35451" b="29851"/>
          <a:stretch/>
        </p:blipFill>
        <p:spPr>
          <a:xfrm>
            <a:off x="180570" y="4537626"/>
            <a:ext cx="6529719" cy="19909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636" b="60921"/>
          <a:stretch/>
        </p:blipFill>
        <p:spPr>
          <a:xfrm>
            <a:off x="180570" y="533276"/>
            <a:ext cx="7289375" cy="40860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688283" y="4145129"/>
            <a:ext cx="1036074" cy="33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9483" y="4862582"/>
            <a:ext cx="3505772" cy="328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1958" y="5485954"/>
            <a:ext cx="3505772" cy="328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69158" y="6181095"/>
            <a:ext cx="3505772" cy="328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11958" y="2409825"/>
            <a:ext cx="6357987" cy="1153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83" y="3563119"/>
            <a:ext cx="6296545" cy="307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5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155</Words>
  <Application>Microsoft Office PowerPoint</Application>
  <PresentationFormat>사용자 지정</PresentationFormat>
  <Paragraphs>34</Paragraphs>
  <Slides>10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문제</vt:lpstr>
      <vt:lpstr>1. 상속과 다형성의 필요성 2가지를 작성하시오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</dc:title>
  <dc:creator>Microsoft Office User</dc:creator>
  <cp:lastModifiedBy>student</cp:lastModifiedBy>
  <cp:revision>14</cp:revision>
  <dcterms:created xsi:type="dcterms:W3CDTF">2018-07-03T11:18:51Z</dcterms:created>
  <dcterms:modified xsi:type="dcterms:W3CDTF">2018-07-03T23:48:07Z</dcterms:modified>
</cp:coreProperties>
</file>