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5" r:id="rId2"/>
    <p:sldId id="266" r:id="rId3"/>
    <p:sldId id="276" r:id="rId4"/>
    <p:sldId id="27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1"/>
    <p:restoredTop sz="68809"/>
  </p:normalViewPr>
  <p:slideViewPr>
    <p:cSldViewPr snapToGrid="0" snapToObjects="1">
      <p:cViewPr>
        <p:scale>
          <a:sx n="61" d="100"/>
          <a:sy n="61" d="100"/>
        </p:scale>
        <p:origin x="-1764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E3BDC-0497-5E44-A75F-D4BF2F5BA7F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9B7BC-B867-FA42-A588-85DFFF6B45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778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9B7BC-B867-FA42-A588-85DFFF6B45C1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414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9B7BC-B867-FA42-A588-85DFFF6B45C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261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76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86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13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777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647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80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177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6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30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39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66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E199C-C231-F841-BDF0-01CBF5AE7D13}" type="datetimeFigureOut">
              <a:rPr kumimoji="1" lang="ko-KR" altLang="en-US" smtClean="0"/>
              <a:t>2018-07-04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41D3-6A09-184F-9AC2-62425D556E5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177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답지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2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6899" y="513618"/>
            <a:ext cx="1137838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ko-KR" altLang="en-US" sz="3200" dirty="0" smtClean="0"/>
              <a:t>코드의 </a:t>
            </a:r>
            <a:r>
              <a:rPr lang="ko-KR" altLang="en-US" sz="3200" dirty="0"/>
              <a:t>재사용성 증대</a:t>
            </a:r>
            <a:r>
              <a:rPr lang="en-US" altLang="ko-KR" sz="3200" dirty="0"/>
              <a:t>, </a:t>
            </a:r>
            <a:r>
              <a:rPr lang="ko-KR" altLang="en-US" sz="3200" dirty="0"/>
              <a:t>타입의 무한 </a:t>
            </a:r>
            <a:r>
              <a:rPr lang="ko-KR" altLang="en-US" sz="3200" dirty="0" smtClean="0"/>
              <a:t>사용</a:t>
            </a:r>
            <a:r>
              <a:rPr lang="en-US" altLang="ko-KR" sz="3200" dirty="0" smtClean="0"/>
              <a:t>,</a:t>
            </a:r>
            <a:r>
              <a:rPr lang="ko-KR" altLang="en-US" sz="3200" dirty="0" smtClean="0"/>
              <a:t> 개발 </a:t>
            </a:r>
            <a:r>
              <a:rPr lang="ko-KR" altLang="en-US" sz="3200" dirty="0"/>
              <a:t>및 유지보수 비용 </a:t>
            </a:r>
            <a:r>
              <a:rPr lang="ko-KR" altLang="en-US" sz="3200" dirty="0" smtClean="0"/>
              <a:t>절감 </a:t>
            </a:r>
            <a:endParaRPr lang="en-US" altLang="ko-KR" sz="3200" dirty="0" smtClean="0"/>
          </a:p>
          <a:p>
            <a:pPr marL="514350" indent="-514350" algn="just">
              <a:buAutoNum type="arabicPeriod"/>
            </a:pPr>
            <a:endParaRPr kumimoji="1" lang="en-US" altLang="ko-KR" sz="3200" dirty="0"/>
          </a:p>
          <a:p>
            <a:pPr marL="514350" indent="-514350" algn="just">
              <a:buAutoNum type="arabicPeriod"/>
            </a:pPr>
            <a:r>
              <a:rPr kumimoji="1" lang="ko-KR" altLang="en-US" sz="3200" dirty="0" smtClean="0"/>
              <a:t>불가능</a:t>
            </a:r>
            <a:r>
              <a:rPr kumimoji="1" lang="en-US" altLang="ko-KR" sz="3200" dirty="0" smtClean="0"/>
              <a:t>,</a:t>
            </a:r>
            <a:r>
              <a:rPr kumimoji="1" lang="ko-KR" altLang="en-US" sz="3200" dirty="0" smtClean="0"/>
              <a:t> </a:t>
            </a:r>
            <a:r>
              <a:rPr kumimoji="1" lang="ko-KR" altLang="en-US" sz="3200" dirty="0" smtClean="0"/>
              <a:t>불가능</a:t>
            </a:r>
            <a:r>
              <a:rPr kumimoji="1" lang="en-US" altLang="ko-KR" sz="3200" dirty="0" smtClean="0"/>
              <a:t>,</a:t>
            </a:r>
            <a:r>
              <a:rPr kumimoji="1" lang="ko-KR" altLang="en-US" sz="3200" dirty="0" smtClean="0"/>
              <a:t> 가능</a:t>
            </a:r>
            <a:endParaRPr kumimoji="1" lang="en-US" altLang="ko-KR" sz="3200" dirty="0" smtClean="0"/>
          </a:p>
          <a:p>
            <a:pPr marL="514350" indent="-514350" algn="just">
              <a:buAutoNum type="arabicPeriod"/>
            </a:pPr>
            <a:endParaRPr kumimoji="1" lang="en-US" altLang="ko-KR" sz="3200" dirty="0" smtClean="0"/>
          </a:p>
          <a:p>
            <a:pPr marL="514350" indent="-514350" algn="just">
              <a:buFontTx/>
              <a:buAutoNum type="arabicPeriod"/>
            </a:pPr>
            <a:r>
              <a:rPr kumimoji="1" lang="en-US" altLang="ko-KR" sz="3200" dirty="0"/>
              <a:t>(1)(</a:t>
            </a:r>
            <a:r>
              <a:rPr kumimoji="1" lang="ko-KR" altLang="en-US" sz="3200" dirty="0"/>
              <a:t>라</a:t>
            </a:r>
            <a:r>
              <a:rPr kumimoji="1" lang="en-US" altLang="ko-KR" sz="3200" dirty="0"/>
              <a:t>)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(2)(</a:t>
            </a:r>
            <a:r>
              <a:rPr kumimoji="1" lang="ko-KR" altLang="en-US" sz="3200" dirty="0"/>
              <a:t>나</a:t>
            </a:r>
            <a:r>
              <a:rPr kumimoji="1" lang="en-US" altLang="ko-KR" sz="3200" dirty="0"/>
              <a:t>)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(3)(</a:t>
            </a:r>
            <a:r>
              <a:rPr kumimoji="1" lang="ko-KR" altLang="en-US" sz="3200" dirty="0"/>
              <a:t>다</a:t>
            </a:r>
            <a:r>
              <a:rPr kumimoji="1" lang="en-US" altLang="ko-KR" sz="3200" dirty="0"/>
              <a:t>)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(4)(</a:t>
            </a:r>
            <a:r>
              <a:rPr kumimoji="1" lang="ko-KR" altLang="en-US" sz="3200" dirty="0"/>
              <a:t>가</a:t>
            </a:r>
            <a:r>
              <a:rPr kumimoji="1" lang="en-US" altLang="ko-KR" sz="3200" dirty="0"/>
              <a:t>)</a:t>
            </a:r>
            <a:endParaRPr kumimoji="1" lang="ko-KR" altLang="en-US" sz="3200" dirty="0"/>
          </a:p>
          <a:p>
            <a:pPr marL="514350" indent="-514350" algn="just">
              <a:buAutoNum type="arabicPeriod"/>
            </a:pPr>
            <a:endParaRPr kumimoji="1" lang="en-US" altLang="ko-KR" sz="3200" dirty="0" smtClean="0"/>
          </a:p>
          <a:p>
            <a:pPr marL="514350" indent="-514350" algn="just">
              <a:buFontTx/>
              <a:buAutoNum type="arabicPeriod"/>
            </a:pPr>
            <a:r>
              <a:rPr kumimoji="1" lang="en-US" altLang="ko-KR" sz="3200" dirty="0"/>
              <a:t>(1)</a:t>
            </a:r>
            <a:r>
              <a:rPr kumimoji="1" lang="ko-KR" altLang="en-US" sz="3200" dirty="0"/>
              <a:t> 문자열 </a:t>
            </a:r>
            <a:r>
              <a:rPr kumimoji="1" lang="en-US" altLang="ko-KR" sz="3200" dirty="0"/>
              <a:t>(2)API (3) </a:t>
            </a:r>
            <a:r>
              <a:rPr kumimoji="1" lang="ko-KR" altLang="en-US" sz="3200" dirty="0"/>
              <a:t>주소값</a:t>
            </a:r>
            <a:r>
              <a:rPr kumimoji="1" lang="en-US" altLang="ko-KR" sz="3200" dirty="0"/>
              <a:t> (4) == (5) </a:t>
            </a:r>
            <a:r>
              <a:rPr kumimoji="1" lang="ko-KR" altLang="en-US" sz="3200" dirty="0"/>
              <a:t>자식클래스 </a:t>
            </a:r>
            <a:r>
              <a:rPr kumimoji="1" lang="en-US" altLang="ko-KR" sz="3200" dirty="0"/>
              <a:t>(6)</a:t>
            </a:r>
            <a:r>
              <a:rPr kumimoji="1" lang="ko-KR" altLang="en-US" sz="3200" dirty="0"/>
              <a:t> 데이터값 </a:t>
            </a:r>
          </a:p>
          <a:p>
            <a:pPr marL="514350" indent="-514350" algn="just">
              <a:buAutoNum type="arabicPeriod"/>
            </a:pPr>
            <a:endParaRPr kumimoji="1" lang="en-US" altLang="ko-KR" sz="3200" dirty="0" smtClean="0"/>
          </a:p>
          <a:p>
            <a:pPr marL="514350" indent="-514350" algn="just">
              <a:buFontTx/>
              <a:buAutoNum type="arabicPeriod"/>
            </a:pPr>
            <a:r>
              <a:rPr kumimoji="1" lang="en-US" altLang="ko-KR" sz="3200" dirty="0"/>
              <a:t>(1) extends (2)(Child</a:t>
            </a:r>
            <a:r>
              <a:rPr kumimoji="1" lang="en-US" altLang="ko-KR" sz="3200" dirty="0" smtClean="0"/>
              <a:t>)</a:t>
            </a:r>
          </a:p>
          <a:p>
            <a:pPr marL="514350" indent="-514350" algn="just">
              <a:buAutoNum type="arabicPeriod"/>
            </a:pPr>
            <a:endParaRPr kumimoji="1" lang="ko-KR" altLang="en-US" sz="3200" dirty="0" smtClean="0"/>
          </a:p>
          <a:p>
            <a:pPr marL="514350" indent="-514350" algn="just">
              <a:buAutoNum type="arabicPeriod"/>
            </a:pP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0557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6899" y="513618"/>
            <a:ext cx="11378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 latinLnBrk="0"/>
            <a:r>
              <a:rPr kumimoji="1" lang="en-US" altLang="ko-KR" sz="3200" dirty="0" smtClean="0"/>
              <a:t>6.</a:t>
            </a:r>
            <a:r>
              <a:rPr kumimoji="1" lang="ko-KR" altLang="en-US" sz="3200" dirty="0" smtClean="0"/>
              <a:t> </a:t>
            </a:r>
            <a:r>
              <a:rPr kumimoji="1" lang="en-US" altLang="ko-KR" sz="3200" dirty="0" smtClean="0"/>
              <a:t>(1)Up </a:t>
            </a:r>
            <a:r>
              <a:rPr kumimoji="1" lang="en-US" altLang="ko-KR" sz="3200" dirty="0"/>
              <a:t>(2) </a:t>
            </a:r>
            <a:r>
              <a:rPr kumimoji="1" lang="ko-KR" altLang="en-US" sz="3200" dirty="0"/>
              <a:t>작은 타입에서 큰타입 </a:t>
            </a:r>
            <a:r>
              <a:rPr kumimoji="1" lang="en-US" altLang="ko-KR" sz="3200" dirty="0"/>
              <a:t>(3)</a:t>
            </a:r>
            <a:r>
              <a:rPr kumimoji="1" lang="ko-KR" altLang="en-US" sz="3200" dirty="0"/>
              <a:t> 발생하지 않음 </a:t>
            </a:r>
            <a:r>
              <a:rPr kumimoji="1" lang="en-US" altLang="ko-KR" sz="3200" dirty="0"/>
              <a:t>(4)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down (5) </a:t>
            </a:r>
            <a:r>
              <a:rPr kumimoji="1" lang="ko-KR" altLang="en-US" sz="3200" dirty="0"/>
              <a:t>큰 타입에서 작은 타입 </a:t>
            </a:r>
            <a:r>
              <a:rPr kumimoji="1" lang="en-US" altLang="ko-KR" sz="3200" dirty="0"/>
              <a:t>(6)</a:t>
            </a:r>
            <a:r>
              <a:rPr kumimoji="1" lang="ko-KR" altLang="en-US" sz="3200" dirty="0"/>
              <a:t> 발생할수 있음</a:t>
            </a:r>
            <a:endParaRPr kumimoji="1" lang="en-US" altLang="ko-KR" sz="3200" dirty="0"/>
          </a:p>
          <a:p>
            <a:pPr marL="514350" marR="0" lvl="0" indent="-5143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 smtClean="0"/>
              <a:t> </a:t>
            </a:r>
            <a:endParaRPr kumimoji="1" lang="ko-KR" altLang="en-US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6899" y="1883091"/>
            <a:ext cx="7034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7</a:t>
            </a:r>
            <a:r>
              <a:rPr kumimoji="1" lang="en-US" altLang="ko-KR" sz="3200" dirty="0" smtClean="0"/>
              <a:t>.</a:t>
            </a:r>
            <a:r>
              <a:rPr kumimoji="1" lang="ko-KR" altLang="en-US" sz="3200" dirty="0" smtClean="0"/>
              <a:t> </a:t>
            </a:r>
            <a:endParaRPr kumimoji="1" lang="en-US" altLang="ko-KR" sz="3200" dirty="0" smtClean="0"/>
          </a:p>
          <a:p>
            <a:r>
              <a:rPr kumimoji="1" lang="en-US" altLang="ko-KR" sz="3200" dirty="0" smtClean="0"/>
              <a:t>p1.engine.setEngineName</a:t>
            </a:r>
            <a:r>
              <a:rPr kumimoji="1" lang="en-US" altLang="ko-KR" sz="3200" dirty="0"/>
              <a:t>(“</a:t>
            </a:r>
            <a:r>
              <a:rPr kumimoji="1" lang="ko-KR" altLang="en-US" sz="3200" dirty="0"/>
              <a:t>건전지</a:t>
            </a:r>
            <a:r>
              <a:rPr kumimoji="1" lang="en-US" altLang="ko-KR" sz="3200" dirty="0"/>
              <a:t>”);</a:t>
            </a:r>
          </a:p>
          <a:p>
            <a:pPr>
              <a:defRPr/>
            </a:pPr>
            <a:r>
              <a:rPr kumimoji="1" lang="en-US" altLang="ko-KR" sz="3200" dirty="0"/>
              <a:t>p1.engine.setCc(1000);</a:t>
            </a:r>
            <a:endParaRPr kumimoji="1" lang="ko-KR" altLang="en-US" sz="3200" dirty="0"/>
          </a:p>
          <a:p>
            <a:pPr>
              <a:defRPr/>
            </a:pPr>
            <a:r>
              <a:rPr kumimoji="1" lang="en-US" altLang="ko-KR" sz="3200" dirty="0"/>
              <a:t>p1.setName(“</a:t>
            </a:r>
            <a:r>
              <a:rPr kumimoji="1" lang="ko-KR" altLang="en-US" sz="3200" dirty="0"/>
              <a:t>서아영</a:t>
            </a:r>
            <a:r>
              <a:rPr kumimoji="1" lang="en-US" altLang="ko-KR" sz="3200" dirty="0"/>
              <a:t>”);</a:t>
            </a:r>
            <a:endParaRPr kumimoji="1" lang="ko-KR" altLang="en-US" sz="3200" dirty="0"/>
          </a:p>
          <a:p>
            <a:pPr marL="514350" indent="-514350" algn="just" latinLnBrk="0"/>
            <a:r>
              <a:rPr kumimoji="1" lang="en-US" altLang="ko-KR" sz="3200" dirty="0" smtClean="0"/>
              <a:t> </a:t>
            </a:r>
          </a:p>
          <a:p>
            <a:pPr marL="514350" indent="-514350" algn="just" latinLnBrk="0"/>
            <a:r>
              <a:rPr kumimoji="1" lang="en-US" altLang="ko-KR" sz="3200" dirty="0" smtClean="0"/>
              <a:t>8. </a:t>
            </a:r>
            <a:r>
              <a:rPr kumimoji="1" lang="en-US" altLang="ko-KR" sz="3200" dirty="0"/>
              <a:t>((String)</a:t>
            </a:r>
            <a:r>
              <a:rPr kumimoji="1" lang="en-US" altLang="ko-KR" sz="3200" dirty="0" err="1"/>
              <a:t>getData</a:t>
            </a:r>
            <a:r>
              <a:rPr kumimoji="1" lang="en-US" altLang="ko-KR" sz="3200" dirty="0"/>
              <a:t>()).</a:t>
            </a:r>
            <a:r>
              <a:rPr kumimoji="1" lang="en-US" altLang="ko-KR" sz="3200" dirty="0" err="1"/>
              <a:t>charAt</a:t>
            </a:r>
            <a:r>
              <a:rPr kumimoji="1" lang="en-US" altLang="ko-KR" sz="3200" dirty="0"/>
              <a:t>(2</a:t>
            </a:r>
            <a:r>
              <a:rPr kumimoji="1" lang="en-US" altLang="ko-KR" sz="3200" dirty="0" smtClean="0"/>
              <a:t>));</a:t>
            </a:r>
          </a:p>
          <a:p>
            <a:pPr marL="514350" indent="-514350" algn="just" latinLnBrk="0"/>
            <a:endParaRPr kumimoji="1" lang="en-US" altLang="ko-KR" sz="3200" dirty="0"/>
          </a:p>
          <a:p>
            <a:pPr marL="514350" indent="-514350" algn="just" latinLnBrk="0"/>
            <a:endParaRPr kumimoji="1" lang="ko-KR" altLang="en-US" sz="3200" dirty="0" smtClean="0"/>
          </a:p>
          <a:p>
            <a:pPr marL="514350" indent="-514350" algn="just" latinLnBrk="0"/>
            <a:endParaRPr kumimoji="1" lang="ko-KR" alt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654902" y="2265861"/>
            <a:ext cx="26397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smtClean="0"/>
              <a:t>9.</a:t>
            </a:r>
            <a:r>
              <a:rPr kumimoji="1" lang="en-US" altLang="ko-KR" sz="3200" dirty="0"/>
              <a:t> </a:t>
            </a:r>
            <a:endParaRPr kumimoji="1" lang="en-US" altLang="ko-KR" sz="3200" dirty="0" smtClean="0"/>
          </a:p>
          <a:p>
            <a:r>
              <a:rPr kumimoji="1" lang="en-US" altLang="ko-KR" sz="3200" dirty="0" smtClean="0"/>
              <a:t>False</a:t>
            </a:r>
            <a:endParaRPr kumimoji="1" lang="en-US" altLang="ko-KR" sz="3200" dirty="0"/>
          </a:p>
          <a:p>
            <a:r>
              <a:rPr kumimoji="1" lang="en-US" altLang="ko-KR" sz="3200" dirty="0"/>
              <a:t>False</a:t>
            </a:r>
          </a:p>
          <a:p>
            <a:pPr>
              <a:defRPr/>
            </a:pPr>
            <a:r>
              <a:rPr kumimoji="1" lang="en-US" altLang="ko-KR" sz="3200" dirty="0"/>
              <a:t>False</a:t>
            </a:r>
          </a:p>
          <a:p>
            <a:pPr>
              <a:defRPr/>
            </a:pPr>
            <a:r>
              <a:rPr kumimoji="1" lang="en-US" altLang="ko-KR" sz="3200" dirty="0"/>
              <a:t>False</a:t>
            </a:r>
          </a:p>
          <a:p>
            <a:r>
              <a:rPr kumimoji="1" lang="en-US" altLang="ko-KR" sz="3200" dirty="0"/>
              <a:t>True</a:t>
            </a:r>
            <a:endParaRPr kumimoji="1" lang="ko-KR" altLang="en-US" sz="3200" dirty="0"/>
          </a:p>
          <a:p>
            <a:pPr marL="514350" indent="-514350" algn="just" latinLnBrk="0"/>
            <a:endParaRPr kumimoji="1" lang="en-US" altLang="ko-KR" sz="3200" dirty="0"/>
          </a:p>
          <a:p>
            <a:pPr marL="514350" indent="-514350" algn="just" latinLnBrk="0"/>
            <a:endParaRPr kumimoji="1" lang="ko-KR" altLang="en-US" sz="3200" dirty="0" smtClean="0"/>
          </a:p>
          <a:p>
            <a:pPr marL="514350" indent="-514350" algn="just" latinLnBrk="0"/>
            <a:endParaRPr kumimoji="1" lang="ko-KR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9023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899" y="1883091"/>
            <a:ext cx="91611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kumimoji="1" lang="en-US" altLang="ko-KR" sz="3200" dirty="0" smtClean="0"/>
              <a:t> o </a:t>
            </a:r>
            <a:r>
              <a:rPr kumimoji="1" lang="en-US" altLang="ko-KR" sz="3200" dirty="0" err="1"/>
              <a:t>instanceof</a:t>
            </a:r>
            <a:r>
              <a:rPr kumimoji="1" lang="en-US" altLang="ko-KR" sz="3200" dirty="0"/>
              <a:t> AA</a:t>
            </a:r>
          </a:p>
          <a:p>
            <a:pPr marL="228600" indent="-228600">
              <a:buAutoNum type="arabicParenBoth"/>
            </a:pPr>
            <a:r>
              <a:rPr kumimoji="1" lang="en-US" altLang="ko-KR" sz="3200" dirty="0"/>
              <a:t> AA a = (AA) o;</a:t>
            </a:r>
          </a:p>
          <a:p>
            <a:pPr marL="514350" indent="-514350" algn="just" latinLnBrk="0"/>
            <a:endParaRPr kumimoji="1" lang="ko-KR" altLang="en-US" sz="3200" dirty="0" smtClean="0"/>
          </a:p>
          <a:p>
            <a:pPr marL="514350" indent="-514350" algn="just" latinLnBrk="0"/>
            <a:endParaRPr kumimoji="1" lang="ko-KR" altLang="en-US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6899" y="883628"/>
            <a:ext cx="2639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 latinLnBrk="0"/>
            <a:r>
              <a:rPr kumimoji="1" lang="en-US" altLang="ko-KR" sz="3200" smtClean="0"/>
              <a:t>10</a:t>
            </a:r>
            <a:endParaRPr kumimoji="1" lang="ko-KR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3479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145</Words>
  <Application>Microsoft Office PowerPoint</Application>
  <PresentationFormat>사용자 지정</PresentationFormat>
  <Paragraphs>31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답지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</dc:title>
  <dc:creator>Microsoft Office User</dc:creator>
  <cp:lastModifiedBy>student</cp:lastModifiedBy>
  <cp:revision>12</cp:revision>
  <dcterms:created xsi:type="dcterms:W3CDTF">2018-07-03T11:18:51Z</dcterms:created>
  <dcterms:modified xsi:type="dcterms:W3CDTF">2018-07-03T23:49:09Z</dcterms:modified>
</cp:coreProperties>
</file>