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A759-9849-4683-837B-A1368D105514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258A-F391-4966-92BE-0CDB244A693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A759-9849-4683-837B-A1368D105514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258A-F391-4966-92BE-0CDB244A69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A759-9849-4683-837B-A1368D105514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258A-F391-4966-92BE-0CDB244A69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A759-9849-4683-837B-A1368D105514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258A-F391-4966-92BE-0CDB244A69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A759-9849-4683-837B-A1368D105514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258A-F391-4966-92BE-0CDB244A693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A759-9849-4683-837B-A1368D105514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258A-F391-4966-92BE-0CDB244A69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A759-9849-4683-837B-A1368D105514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258A-F391-4966-92BE-0CDB244A693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A759-9849-4683-837B-A1368D105514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258A-F391-4966-92BE-0CDB244A69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A759-9849-4683-837B-A1368D105514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258A-F391-4966-92BE-0CDB244A69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A759-9849-4683-837B-A1368D105514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258A-F391-4966-92BE-0CDB244A693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A759-9849-4683-837B-A1368D105514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258A-F391-4966-92BE-0CDB244A69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360A759-9849-4683-837B-A1368D105514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81E258A-F391-4966-92BE-0CDB244A693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67408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1-1. warehouse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폴더 안 </a:t>
            </a:r>
            <a:r>
              <a:rPr lang="en-US" altLang="ko-KR" sz="2000" dirty="0" err="1" smtClean="0">
                <a:latin typeface="굴림" pitchFamily="50" charset="-127"/>
                <a:ea typeface="굴림" pitchFamily="50" charset="-127"/>
              </a:rPr>
              <a:t>csv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파일 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2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개 생성 후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, create table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person</a:t>
            </a:r>
            <a:endParaRPr lang="ko-KR" altLang="en-US" sz="2000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6" name="Picture 2" descr="C:\Users\student\Desktop\새 폴더\파일 2개에 create 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649" y="3573016"/>
            <a:ext cx="6376679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student\Desktop\새 폴더\파일 2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6408712" cy="181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68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1-2. select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문으로 하나의 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table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로 생성 확인</a:t>
            </a:r>
            <a:endParaRPr lang="ko-KR" altLang="en-US" sz="2000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074" name="Picture 2" descr="C:\Users\student\Desktop\새 폴더\파일 2개 테이블 1개 생성됨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64904"/>
            <a:ext cx="6563806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66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1-3. drop table person;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후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sz="2000" dirty="0" err="1" smtClean="0">
                <a:latin typeface="굴림" pitchFamily="50" charset="-127"/>
                <a:ea typeface="굴림" pitchFamily="50" charset="-127"/>
              </a:rPr>
              <a:t>csv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파일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, warehouse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폴더 함께 삭제됨</a:t>
            </a:r>
            <a:endParaRPr lang="ko-KR" altLang="en-US" sz="2000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098" name="Picture 2" descr="C:\Users\student\Desktop\새 폴더\파일 2개 테이블 1개 삭제 후 warehouse 폴더 사라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7045864" cy="20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7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2-1.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 warehouse 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폴더 안 </a:t>
            </a:r>
            <a:r>
              <a:rPr lang="en-US" altLang="ko-KR" sz="2000" dirty="0" err="1">
                <a:latin typeface="굴림" pitchFamily="50" charset="-127"/>
                <a:ea typeface="굴림" pitchFamily="50" charset="-127"/>
              </a:rPr>
              <a:t>csv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파일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2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개 생성 후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, create 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external table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person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pic>
        <p:nvPicPr>
          <p:cNvPr id="5122" name="Picture 2" descr="C:\Users\student\Desktop\새 폴더\파일 2개 external 테이블 1개 생성됨, 테이블 삭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7669543" cy="236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48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2-2.drop table;</a:t>
            </a:r>
            <a:r>
              <a:rPr lang="ko-KR" altLang="en-US" sz="2000" dirty="0" smtClean="0"/>
              <a:t>후에도 파일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폴더 삭제되지 않음 </a:t>
            </a:r>
            <a:endParaRPr lang="ko-KR" altLang="en-US" sz="2000" dirty="0"/>
          </a:p>
        </p:txBody>
      </p:sp>
      <p:pic>
        <p:nvPicPr>
          <p:cNvPr id="6146" name="Picture 2" descr="C:\Users\student\Desktop\새 폴더\파일 2개 external 테이블 1개 생성됨, 테이블 삭제후에도 csv파일은 존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7424661" cy="224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81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3. </a:t>
            </a:r>
            <a:r>
              <a:rPr lang="ko-KR" altLang="en-US" sz="2000" dirty="0" smtClean="0"/>
              <a:t>두 개의 </a:t>
            </a:r>
            <a:r>
              <a:rPr lang="en-US" altLang="ko-KR" sz="2000" dirty="0" err="1" smtClean="0"/>
              <a:t>csv</a:t>
            </a:r>
            <a:r>
              <a:rPr lang="ko-KR" altLang="en-US" sz="2000" dirty="0" smtClean="0"/>
              <a:t>과 하나의 </a:t>
            </a:r>
            <a:r>
              <a:rPr lang="en-US" altLang="ko-KR" sz="2000" dirty="0" smtClean="0"/>
              <a:t>txt</a:t>
            </a:r>
            <a:r>
              <a:rPr lang="ko-KR" altLang="en-US" sz="2000" dirty="0" smtClean="0"/>
              <a:t>을 한 개의 </a:t>
            </a:r>
            <a:r>
              <a:rPr lang="en-US" altLang="ko-KR" sz="2000" dirty="0" smtClean="0"/>
              <a:t>table</a:t>
            </a:r>
            <a:r>
              <a:rPr lang="ko-KR" altLang="en-US" sz="2000" dirty="0" smtClean="0"/>
              <a:t>로 생성</a:t>
            </a:r>
            <a:endParaRPr lang="ko-KR" altLang="en-US" sz="2000" dirty="0"/>
          </a:p>
        </p:txBody>
      </p:sp>
      <p:pic>
        <p:nvPicPr>
          <p:cNvPr id="7170" name="Picture 2" descr="C:\Users\student\Desktop\새 폴더\csv파일 2개 txt파일 1개로 테이블 생성 1개 생성됨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92896"/>
            <a:ext cx="7520764" cy="231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345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</TotalTime>
  <Words>78</Words>
  <Application>Microsoft Office PowerPoint</Application>
  <PresentationFormat>화면 슬라이드 쇼(4:3)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투명도</vt:lpstr>
      <vt:lpstr>1-1. warehouse 폴더 안 csv 파일 2개 생성 후, create table person</vt:lpstr>
      <vt:lpstr>1-2. select문으로 하나의 table로 생성 확인</vt:lpstr>
      <vt:lpstr>1-3. drop table person; 후, csv 파일, warehouse 폴더 함께 삭제됨</vt:lpstr>
      <vt:lpstr>2-1. warehouse 폴더 안 csv 파일 2개 생성 후, create external table person </vt:lpstr>
      <vt:lpstr>2-2.drop table;후에도 파일, 폴더 삭제되지 않음 </vt:lpstr>
      <vt:lpstr>3. 두 개의 csv과 하나의 txt을 한 개의 table로 생성</vt:lpstr>
    </vt:vector>
  </TitlesOfParts>
  <Company>multi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1-1. warehouse 폴더 안 csv 파일 2개 생성 후, create table person</dc:title>
  <dc:creator>student</dc:creator>
  <cp:lastModifiedBy>student</cp:lastModifiedBy>
  <cp:revision>2</cp:revision>
  <dcterms:created xsi:type="dcterms:W3CDTF">2018-08-03T01:18:40Z</dcterms:created>
  <dcterms:modified xsi:type="dcterms:W3CDTF">2018-08-03T01:31:03Z</dcterms:modified>
</cp:coreProperties>
</file>