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4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0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8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0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4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D60-5A15-4B0E-934E-71E97811FFD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9780-B6C5-4204-A915-39DE9B7F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08" y="246055"/>
            <a:ext cx="59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8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TED </a:t>
            </a:r>
            <a:r>
              <a:rPr lang="ko-KR" altLang="en-US" sz="28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강연 내용들 데이터 분석 </a:t>
            </a:r>
            <a:endParaRPr lang="en-US" altLang="ko-KR" sz="2800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39" y="1291930"/>
            <a:ext cx="5492262" cy="5390223"/>
          </a:xfrm>
          <a:prstGeom prst="rect">
            <a:avLst/>
          </a:prstGeom>
        </p:spPr>
      </p:pic>
      <p:pic>
        <p:nvPicPr>
          <p:cNvPr id="1026" name="Picture 2" descr="te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38" y="-741201"/>
            <a:ext cx="5161208" cy="27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291930"/>
            <a:ext cx="568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시청하는 사람들뿐만 아니라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강연자들에게도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유익한 정보를 제공해주는 프로젝트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8" y="2674663"/>
            <a:ext cx="3402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Ted , Ted Global, Ted Youth , Ted Women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주요 강연들을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카테고리별로 중요한 단어들을 </a:t>
            </a:r>
            <a:r>
              <a:rPr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주요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키워드를 뽑아낼 예정입니다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64" y="4736767"/>
            <a:ext cx="2092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</a:t>
            </a:r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</a:t>
            </a:r>
            <a:endParaRPr lang="ko-KR" altLang="en-US" sz="40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934" y="4736766"/>
            <a:ext cx="399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강연자가 강연을 어떻게 해야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도움이 될 지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어떠한 흥미로운 사실이 숨어있을지 알려주는 홈페이지를 제작하겠습니다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06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상우</dc:creator>
  <cp:lastModifiedBy>한 상우</cp:lastModifiedBy>
  <cp:revision>13</cp:revision>
  <dcterms:created xsi:type="dcterms:W3CDTF">2018-08-09T07:34:40Z</dcterms:created>
  <dcterms:modified xsi:type="dcterms:W3CDTF">2018-08-09T08:47:52Z</dcterms:modified>
</cp:coreProperties>
</file>