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ioz0Q8zkcBcTbk9I+w2z48egCx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aht.github.io/whatisgit/#/rebase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aht.github.io/whatisgit/#/rebase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aht.github.io/whatisgit/#/rebase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aht.github.io/whatisgit/#/rebase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aht.github.io/whatisgit/#/reba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http://aht.github.io/whatisgit/#/rebase</a:t>
            </a:r>
            <a:endParaRPr/>
          </a:p>
        </p:txBody>
      </p:sp>
      <p:sp>
        <p:nvSpPr>
          <p:cNvPr id="135" name="Google Shape;135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http://aht.github.io/whatisgit/#/rebase</a:t>
            </a:r>
            <a:endParaRPr/>
          </a:p>
        </p:txBody>
      </p:sp>
      <p:sp>
        <p:nvSpPr>
          <p:cNvPr id="111" name="Google Shape;11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http://aht.github.io/whatisgit/#/rebase</a:t>
            </a:r>
            <a:endParaRPr/>
          </a:p>
        </p:txBody>
      </p:sp>
      <p:sp>
        <p:nvSpPr>
          <p:cNvPr id="117" name="Google Shape;117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http://aht.github.io/whatisgit/#/rebase</a:t>
            </a:r>
            <a:endParaRPr/>
          </a:p>
        </p:txBody>
      </p:sp>
      <p:sp>
        <p:nvSpPr>
          <p:cNvPr id="123" name="Google Shape;123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http://aht.github.io/whatisgit/#/rebase</a:t>
            </a:r>
            <a:endParaRPr/>
          </a:p>
        </p:txBody>
      </p:sp>
      <p:sp>
        <p:nvSpPr>
          <p:cNvPr id="129" name="Google Shape;129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/>
          <p:nvPr/>
        </p:nvSpPr>
        <p:spPr>
          <a:xfrm>
            <a:off x="9829800" y="0"/>
            <a:ext cx="2362200" cy="493643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BKIT – QP: JAVA - 08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833019" y="-1623215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285038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697038" y="-812796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0" y="2971800"/>
            <a:ext cx="12192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Git - Images</a:t>
            </a:r>
            <a:endParaRPr b="1" i="0" sz="5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0" y="1752600"/>
            <a:ext cx="121920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Bài 1</a:t>
            </a:r>
            <a:endParaRPr b="1" i="0" sz="6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90600"/>
            <a:ext cx="10035396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stening" id="142" name="Google Shape;14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914400"/>
            <a:ext cx="3378200" cy="345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nald_Duck_3" id="143" name="Google Shape;14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3800" y="1219203"/>
            <a:ext cx="2209800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1"/>
          <p:cNvSpPr txBox="1"/>
          <p:nvPr/>
        </p:nvSpPr>
        <p:spPr>
          <a:xfrm>
            <a:off x="5257800" y="4673600"/>
            <a:ext cx="2667000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447800"/>
            <a:ext cx="8433113" cy="3707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04800"/>
            <a:ext cx="8915400" cy="5887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381000"/>
            <a:ext cx="10225310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447800"/>
            <a:ext cx="10751469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5"/>
          <p:cNvSpPr/>
          <p:nvPr/>
        </p:nvSpPr>
        <p:spPr>
          <a:xfrm>
            <a:off x="914400" y="304800"/>
            <a:ext cx="4419600" cy="685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GIT’S FILES STATUS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304800"/>
            <a:ext cx="9067800" cy="6242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533400"/>
            <a:ext cx="7086600" cy="6152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533400"/>
            <a:ext cx="8839200" cy="5734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219200"/>
            <a:ext cx="8855207" cy="418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2011-04-06T04:04:31Z</dcterms:created>
  <dc:creator>USER</dc:creator>
</cp:coreProperties>
</file>