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327" r:id="rId3"/>
    <p:sldId id="437" r:id="rId4"/>
    <p:sldId id="438" r:id="rId5"/>
    <p:sldId id="439" r:id="rId6"/>
    <p:sldId id="440" r:id="rId7"/>
    <p:sldId id="420" r:id="rId8"/>
    <p:sldId id="442" r:id="rId9"/>
    <p:sldId id="441" r:id="rId10"/>
    <p:sldId id="444" r:id="rId11"/>
    <p:sldId id="443" r:id="rId12"/>
    <p:sldId id="446" r:id="rId13"/>
    <p:sldId id="434" r:id="rId14"/>
    <p:sldId id="447" r:id="rId15"/>
    <p:sldId id="445" r:id="rId16"/>
    <p:sldId id="423" r:id="rId17"/>
    <p:sldId id="421" r:id="rId18"/>
    <p:sldId id="419" r:id="rId19"/>
    <p:sldId id="422" r:id="rId20"/>
    <p:sldId id="430" r:id="rId21"/>
    <p:sldId id="326"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E7A7"/>
    <a:srgbClr val="F37129"/>
    <a:srgbClr val="DEF1F2"/>
    <a:srgbClr val="BBE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63" autoAdjust="0"/>
    <p:restoredTop sz="91823" autoAdjust="0"/>
  </p:normalViewPr>
  <p:slideViewPr>
    <p:cSldViewPr>
      <p:cViewPr>
        <p:scale>
          <a:sx n="90" d="100"/>
          <a:sy n="90" d="100"/>
        </p:scale>
        <p:origin x="-5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4A14D7-C141-4F78-94FF-C77352E9F07B}" type="doc">
      <dgm:prSet loTypeId="urn:microsoft.com/office/officeart/2005/8/layout/architecture" loCatId="list" qsTypeId="urn:microsoft.com/office/officeart/2005/8/quickstyle/simple1" qsCatId="simple" csTypeId="urn:microsoft.com/office/officeart/2005/8/colors/accent2_3" csCatId="accent2" phldr="1"/>
      <dgm:spPr/>
      <dgm:t>
        <a:bodyPr/>
        <a:lstStyle/>
        <a:p>
          <a:endParaRPr lang="zh-CN" altLang="en-US"/>
        </a:p>
      </dgm:t>
    </dgm:pt>
    <dgm:pt modelId="{FBDB2900-11B0-4958-BA58-C895766BE9AF}">
      <dgm:prSet phldrT="[文本]" custT="1">
        <dgm:style>
          <a:lnRef idx="1">
            <a:schemeClr val="accent2"/>
          </a:lnRef>
          <a:fillRef idx="2">
            <a:schemeClr val="accent2"/>
          </a:fillRef>
          <a:effectRef idx="1">
            <a:schemeClr val="accent2"/>
          </a:effectRef>
          <a:fontRef idx="minor">
            <a:schemeClr val="dk1"/>
          </a:fontRef>
        </dgm:style>
      </dgm:prSet>
      <dgm:spPr/>
      <dgm:t>
        <a:bodyPr/>
        <a:lstStyle/>
        <a:p>
          <a:r>
            <a:rPr lang="en-US" altLang="zh-CN" sz="1100" dirty="0" smtClean="0"/>
            <a:t>Spring MVC</a:t>
          </a:r>
          <a:endParaRPr lang="zh-CN" altLang="en-US" sz="1100"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53D4AB4C-967D-4160-B1A3-A382CC045CA5}" type="parTrans" cxnId="{E8A27429-38E3-48CF-B1B7-12FA05D38FD3}">
      <dgm:prSet/>
      <dgm:spPr/>
      <dgm:t>
        <a:bodyPr/>
        <a:lstStyle/>
        <a:p>
          <a:endParaRPr lang="zh-CN" altLang="en-US" sz="1100"/>
        </a:p>
      </dgm:t>
    </dgm:pt>
    <dgm:pt modelId="{9D821F90-5DE8-434D-8795-62159EDDEED4}" type="sibTrans" cxnId="{E8A27429-38E3-48CF-B1B7-12FA05D38FD3}">
      <dgm:prSet/>
      <dgm:spPr/>
      <dgm:t>
        <a:bodyPr/>
        <a:lstStyle/>
        <a:p>
          <a:endParaRPr lang="zh-CN" altLang="en-US" sz="1100"/>
        </a:p>
      </dgm:t>
    </dgm:pt>
    <dgm:pt modelId="{B0F355EC-3C69-481F-9EE1-FA8F87F9E840}">
      <dgm:prSet phldrT="[文本]" custT="1"/>
      <dgm:spPr/>
      <dgm:t>
        <a:bodyPr/>
        <a:lstStyle/>
        <a:p>
          <a:r>
            <a:rPr lang="en-US" altLang="zh-CN" sz="1100" dirty="0" smtClean="0"/>
            <a:t>URL Broker</a:t>
          </a:r>
          <a:endParaRPr lang="zh-CN" altLang="en-US" sz="1100" dirty="0"/>
        </a:p>
      </dgm:t>
    </dgm:pt>
    <dgm:pt modelId="{5344D40C-F8C4-40DD-8988-6F2F62E33B23}" type="parTrans" cxnId="{72EF6E6E-A137-442B-A1D8-984823DB2AAA}">
      <dgm:prSet/>
      <dgm:spPr/>
      <dgm:t>
        <a:bodyPr/>
        <a:lstStyle/>
        <a:p>
          <a:endParaRPr lang="zh-CN" altLang="en-US" sz="1100"/>
        </a:p>
      </dgm:t>
    </dgm:pt>
    <dgm:pt modelId="{7F64D9B2-3BB8-40FB-810E-1FE254A7D964}" type="sibTrans" cxnId="{72EF6E6E-A137-442B-A1D8-984823DB2AAA}">
      <dgm:prSet/>
      <dgm:spPr/>
      <dgm:t>
        <a:bodyPr/>
        <a:lstStyle/>
        <a:p>
          <a:endParaRPr lang="zh-CN" altLang="en-US" sz="1100"/>
        </a:p>
      </dgm:t>
    </dgm:pt>
    <dgm:pt modelId="{5BB367E5-9623-4017-A9FB-4F6504967A8E}">
      <dgm:prSet phldrT="[文本]" custT="1"/>
      <dgm:spPr/>
      <dgm:t>
        <a:bodyPr/>
        <a:lstStyle/>
        <a:p>
          <a:r>
            <a:rPr lang="en-US" altLang="zh-CN" sz="1100" dirty="0" smtClean="0"/>
            <a:t>No Session</a:t>
          </a:r>
          <a:endParaRPr lang="zh-CN" altLang="en-US" sz="1100" dirty="0"/>
        </a:p>
      </dgm:t>
    </dgm:pt>
    <dgm:pt modelId="{9D36B46B-B9E9-4419-A656-35B2B6DEEC1A}" type="parTrans" cxnId="{C70764B4-7C73-4EC4-9248-A5A97D1B9D8B}">
      <dgm:prSet/>
      <dgm:spPr/>
      <dgm:t>
        <a:bodyPr/>
        <a:lstStyle/>
        <a:p>
          <a:endParaRPr lang="zh-CN" altLang="en-US" sz="1100"/>
        </a:p>
      </dgm:t>
    </dgm:pt>
    <dgm:pt modelId="{225917FB-02A5-4924-8CBE-8BC7A8C7C14D}" type="sibTrans" cxnId="{C70764B4-7C73-4EC4-9248-A5A97D1B9D8B}">
      <dgm:prSet/>
      <dgm:spPr/>
      <dgm:t>
        <a:bodyPr/>
        <a:lstStyle/>
        <a:p>
          <a:endParaRPr lang="zh-CN" altLang="en-US" sz="1100"/>
        </a:p>
      </dgm:t>
    </dgm:pt>
    <dgm:pt modelId="{D5234718-23A5-43DC-A04D-DE8D986F5863}">
      <dgm:prSet phldrT="[文本]" custT="1"/>
      <dgm:spPr/>
      <dgm:t>
        <a:bodyPr/>
        <a:lstStyle/>
        <a:p>
          <a:r>
            <a:rPr lang="en-US" altLang="zh-CN" sz="1100" dirty="0" smtClean="0"/>
            <a:t>View</a:t>
          </a:r>
          <a:endParaRPr lang="zh-CN" altLang="en-US" sz="1100" dirty="0"/>
        </a:p>
      </dgm:t>
    </dgm:pt>
    <dgm:pt modelId="{3EC96227-D62F-48A6-8AD6-E562F4AB2B07}" type="parTrans" cxnId="{9CA99918-6D04-4D96-B7D9-C7F904769811}">
      <dgm:prSet/>
      <dgm:spPr/>
      <dgm:t>
        <a:bodyPr/>
        <a:lstStyle/>
        <a:p>
          <a:endParaRPr lang="zh-CN" altLang="en-US" sz="1100"/>
        </a:p>
      </dgm:t>
    </dgm:pt>
    <dgm:pt modelId="{47DDF587-F957-4825-B0C3-DB0CA9D9B5AF}" type="sibTrans" cxnId="{9CA99918-6D04-4D96-B7D9-C7F904769811}">
      <dgm:prSet/>
      <dgm:spPr/>
      <dgm:t>
        <a:bodyPr/>
        <a:lstStyle/>
        <a:p>
          <a:endParaRPr lang="zh-CN" altLang="en-US" sz="1100"/>
        </a:p>
      </dgm:t>
    </dgm:pt>
    <dgm:pt modelId="{963A3518-CF3D-4C76-9A70-3D3CA5CB3465}">
      <dgm:prSet phldrT="[文本]" custT="1"/>
      <dgm:spPr/>
      <dgm:t>
        <a:bodyPr/>
        <a:lstStyle/>
        <a:p>
          <a:r>
            <a:rPr lang="en-US" altLang="zh-CN" sz="1100" dirty="0" smtClean="0"/>
            <a:t>UI</a:t>
          </a:r>
          <a:endParaRPr lang="zh-CN" altLang="en-US" sz="1100" dirty="0"/>
        </a:p>
      </dgm:t>
    </dgm:pt>
    <dgm:pt modelId="{8C62F2AF-1297-4184-8ED0-29322C03909F}" type="parTrans" cxnId="{20EFBBF6-6D2D-49B9-ABA1-F97DC14F1E19}">
      <dgm:prSet/>
      <dgm:spPr/>
      <dgm:t>
        <a:bodyPr/>
        <a:lstStyle/>
        <a:p>
          <a:endParaRPr lang="zh-CN" altLang="en-US"/>
        </a:p>
      </dgm:t>
    </dgm:pt>
    <dgm:pt modelId="{6B95063C-D3B2-43EF-89C8-0AD160266167}" type="sibTrans" cxnId="{20EFBBF6-6D2D-49B9-ABA1-F97DC14F1E19}">
      <dgm:prSet/>
      <dgm:spPr/>
      <dgm:t>
        <a:bodyPr/>
        <a:lstStyle/>
        <a:p>
          <a:endParaRPr lang="zh-CN" altLang="en-US"/>
        </a:p>
      </dgm:t>
    </dgm:pt>
    <dgm:pt modelId="{9DE47859-5859-4935-882B-2BBCD649D1D0}" type="pres">
      <dgm:prSet presAssocID="{204A14D7-C141-4F78-94FF-C77352E9F07B}" presName="Name0" presStyleCnt="0">
        <dgm:presLayoutVars>
          <dgm:chPref val="1"/>
          <dgm:dir/>
          <dgm:animOne val="branch"/>
          <dgm:animLvl val="lvl"/>
          <dgm:resizeHandles/>
        </dgm:presLayoutVars>
      </dgm:prSet>
      <dgm:spPr/>
      <dgm:t>
        <a:bodyPr/>
        <a:lstStyle/>
        <a:p>
          <a:endParaRPr lang="zh-CN" altLang="en-US"/>
        </a:p>
      </dgm:t>
    </dgm:pt>
    <dgm:pt modelId="{47638B4E-5CB3-4996-8A34-CFA96765C11B}" type="pres">
      <dgm:prSet presAssocID="{FBDB2900-11B0-4958-BA58-C895766BE9AF}" presName="vertOne" presStyleCnt="0"/>
      <dgm:spPr/>
    </dgm:pt>
    <dgm:pt modelId="{CD90BB29-949E-45D6-969F-0D6A9CEDDC6E}" type="pres">
      <dgm:prSet presAssocID="{FBDB2900-11B0-4958-BA58-C895766BE9AF}" presName="txOne" presStyleLbl="node0" presStyleIdx="0" presStyleCnt="1">
        <dgm:presLayoutVars>
          <dgm:chPref val="3"/>
        </dgm:presLayoutVars>
      </dgm:prSet>
      <dgm:spPr/>
      <dgm:t>
        <a:bodyPr/>
        <a:lstStyle/>
        <a:p>
          <a:endParaRPr lang="zh-CN" altLang="en-US"/>
        </a:p>
      </dgm:t>
    </dgm:pt>
    <dgm:pt modelId="{FC3A98F2-E707-4C88-B116-9D47D64C290B}" type="pres">
      <dgm:prSet presAssocID="{FBDB2900-11B0-4958-BA58-C895766BE9AF}" presName="parTransOne" presStyleCnt="0"/>
      <dgm:spPr/>
    </dgm:pt>
    <dgm:pt modelId="{50C86604-4F20-45F5-9E6A-BAA2F391A813}" type="pres">
      <dgm:prSet presAssocID="{FBDB2900-11B0-4958-BA58-C895766BE9AF}" presName="horzOne" presStyleCnt="0"/>
      <dgm:spPr/>
    </dgm:pt>
    <dgm:pt modelId="{8D69EF16-CB62-4ABF-81DD-FE5936A23F95}" type="pres">
      <dgm:prSet presAssocID="{B0F355EC-3C69-481F-9EE1-FA8F87F9E840}" presName="vertTwo" presStyleCnt="0"/>
      <dgm:spPr/>
    </dgm:pt>
    <dgm:pt modelId="{200030B6-3E7A-4698-8C6F-22B26126F77E}" type="pres">
      <dgm:prSet presAssocID="{B0F355EC-3C69-481F-9EE1-FA8F87F9E840}" presName="txTwo" presStyleLbl="node2" presStyleIdx="0" presStyleCnt="4">
        <dgm:presLayoutVars>
          <dgm:chPref val="3"/>
        </dgm:presLayoutVars>
      </dgm:prSet>
      <dgm:spPr/>
      <dgm:t>
        <a:bodyPr/>
        <a:lstStyle/>
        <a:p>
          <a:endParaRPr lang="zh-CN" altLang="en-US"/>
        </a:p>
      </dgm:t>
    </dgm:pt>
    <dgm:pt modelId="{4958AE27-5851-460B-A24B-1120DEAD9DBA}" type="pres">
      <dgm:prSet presAssocID="{B0F355EC-3C69-481F-9EE1-FA8F87F9E840}" presName="horzTwo" presStyleCnt="0"/>
      <dgm:spPr/>
    </dgm:pt>
    <dgm:pt modelId="{0C6D8102-512F-409D-A96E-6D621961E721}" type="pres">
      <dgm:prSet presAssocID="{7F64D9B2-3BB8-40FB-810E-1FE254A7D964}" presName="sibSpaceTwo" presStyleCnt="0"/>
      <dgm:spPr/>
    </dgm:pt>
    <dgm:pt modelId="{499BE64E-5ACD-4083-8CED-AF7AEE8AC548}" type="pres">
      <dgm:prSet presAssocID="{5BB367E5-9623-4017-A9FB-4F6504967A8E}" presName="vertTwo" presStyleCnt="0"/>
      <dgm:spPr/>
    </dgm:pt>
    <dgm:pt modelId="{FACCCFF8-6C67-4322-8F24-D3D081548F8F}" type="pres">
      <dgm:prSet presAssocID="{5BB367E5-9623-4017-A9FB-4F6504967A8E}" presName="txTwo" presStyleLbl="node2" presStyleIdx="1" presStyleCnt="4">
        <dgm:presLayoutVars>
          <dgm:chPref val="3"/>
        </dgm:presLayoutVars>
      </dgm:prSet>
      <dgm:spPr/>
      <dgm:t>
        <a:bodyPr/>
        <a:lstStyle/>
        <a:p>
          <a:endParaRPr lang="zh-CN" altLang="en-US"/>
        </a:p>
      </dgm:t>
    </dgm:pt>
    <dgm:pt modelId="{BC157C76-FFD6-4DC7-93CB-EA85F24B2BC6}" type="pres">
      <dgm:prSet presAssocID="{5BB367E5-9623-4017-A9FB-4F6504967A8E}" presName="horzTwo" presStyleCnt="0"/>
      <dgm:spPr/>
    </dgm:pt>
    <dgm:pt modelId="{973BD6AA-D4EB-488B-818F-26076B40696B}" type="pres">
      <dgm:prSet presAssocID="{225917FB-02A5-4924-8CBE-8BC7A8C7C14D}" presName="sibSpaceTwo" presStyleCnt="0"/>
      <dgm:spPr/>
    </dgm:pt>
    <dgm:pt modelId="{BA44F1E6-1A08-4CA6-A76E-D183DD894356}" type="pres">
      <dgm:prSet presAssocID="{D5234718-23A5-43DC-A04D-DE8D986F5863}" presName="vertTwo" presStyleCnt="0"/>
      <dgm:spPr/>
    </dgm:pt>
    <dgm:pt modelId="{66200977-F650-46DF-A90B-3351C57BEE01}" type="pres">
      <dgm:prSet presAssocID="{D5234718-23A5-43DC-A04D-DE8D986F5863}" presName="txTwo" presStyleLbl="node2" presStyleIdx="2" presStyleCnt="4">
        <dgm:presLayoutVars>
          <dgm:chPref val="3"/>
        </dgm:presLayoutVars>
      </dgm:prSet>
      <dgm:spPr/>
      <dgm:t>
        <a:bodyPr/>
        <a:lstStyle/>
        <a:p>
          <a:endParaRPr lang="zh-CN" altLang="en-US"/>
        </a:p>
      </dgm:t>
    </dgm:pt>
    <dgm:pt modelId="{4D82C160-54C6-4E21-95D3-1B6E29195FB3}" type="pres">
      <dgm:prSet presAssocID="{D5234718-23A5-43DC-A04D-DE8D986F5863}" presName="horzTwo" presStyleCnt="0"/>
      <dgm:spPr/>
    </dgm:pt>
    <dgm:pt modelId="{149446AF-8F76-46B0-8151-3C761CEE4B89}" type="pres">
      <dgm:prSet presAssocID="{47DDF587-F957-4825-B0C3-DB0CA9D9B5AF}" presName="sibSpaceTwo" presStyleCnt="0"/>
      <dgm:spPr/>
    </dgm:pt>
    <dgm:pt modelId="{40745854-2F89-490D-92C8-9A1E8DBAA334}" type="pres">
      <dgm:prSet presAssocID="{963A3518-CF3D-4C76-9A70-3D3CA5CB3465}" presName="vertTwo" presStyleCnt="0"/>
      <dgm:spPr/>
    </dgm:pt>
    <dgm:pt modelId="{39160B33-41B1-44EE-8C63-2C0DA1A94A04}" type="pres">
      <dgm:prSet presAssocID="{963A3518-CF3D-4C76-9A70-3D3CA5CB3465}" presName="txTwo" presStyleLbl="node2" presStyleIdx="3" presStyleCnt="4">
        <dgm:presLayoutVars>
          <dgm:chPref val="3"/>
        </dgm:presLayoutVars>
      </dgm:prSet>
      <dgm:spPr/>
      <dgm:t>
        <a:bodyPr/>
        <a:lstStyle/>
        <a:p>
          <a:endParaRPr lang="zh-CN" altLang="en-US"/>
        </a:p>
      </dgm:t>
    </dgm:pt>
    <dgm:pt modelId="{D7EEA8C6-59DB-42E7-9F01-4121B1402B4D}" type="pres">
      <dgm:prSet presAssocID="{963A3518-CF3D-4C76-9A70-3D3CA5CB3465}" presName="horzTwo" presStyleCnt="0"/>
      <dgm:spPr/>
    </dgm:pt>
  </dgm:ptLst>
  <dgm:cxnLst>
    <dgm:cxn modelId="{20EFBBF6-6D2D-49B9-ABA1-F97DC14F1E19}" srcId="{FBDB2900-11B0-4958-BA58-C895766BE9AF}" destId="{963A3518-CF3D-4C76-9A70-3D3CA5CB3465}" srcOrd="3" destOrd="0" parTransId="{8C62F2AF-1297-4184-8ED0-29322C03909F}" sibTransId="{6B95063C-D3B2-43EF-89C8-0AD160266167}"/>
    <dgm:cxn modelId="{9CA99918-6D04-4D96-B7D9-C7F904769811}" srcId="{FBDB2900-11B0-4958-BA58-C895766BE9AF}" destId="{D5234718-23A5-43DC-A04D-DE8D986F5863}" srcOrd="2" destOrd="0" parTransId="{3EC96227-D62F-48A6-8AD6-E562F4AB2B07}" sibTransId="{47DDF587-F957-4825-B0C3-DB0CA9D9B5AF}"/>
    <dgm:cxn modelId="{CC2AA956-AB4D-4659-BE0E-44853D078B57}" type="presOf" srcId="{204A14D7-C141-4F78-94FF-C77352E9F07B}" destId="{9DE47859-5859-4935-882B-2BBCD649D1D0}" srcOrd="0" destOrd="0" presId="urn:microsoft.com/office/officeart/2005/8/layout/architecture"/>
    <dgm:cxn modelId="{0FE7680B-7286-4437-9811-1A76032A54C3}" type="presOf" srcId="{5BB367E5-9623-4017-A9FB-4F6504967A8E}" destId="{FACCCFF8-6C67-4322-8F24-D3D081548F8F}" srcOrd="0" destOrd="0" presId="urn:microsoft.com/office/officeart/2005/8/layout/architecture"/>
    <dgm:cxn modelId="{E474B8E8-92E4-4589-8CCB-AC4D1A133F71}" type="presOf" srcId="{FBDB2900-11B0-4958-BA58-C895766BE9AF}" destId="{CD90BB29-949E-45D6-969F-0D6A9CEDDC6E}" srcOrd="0" destOrd="0" presId="urn:microsoft.com/office/officeart/2005/8/layout/architecture"/>
    <dgm:cxn modelId="{34BF415D-BBDF-430E-A399-A4C52B3150FB}" type="presOf" srcId="{963A3518-CF3D-4C76-9A70-3D3CA5CB3465}" destId="{39160B33-41B1-44EE-8C63-2C0DA1A94A04}" srcOrd="0" destOrd="0" presId="urn:microsoft.com/office/officeart/2005/8/layout/architecture"/>
    <dgm:cxn modelId="{9D0141EC-4F1E-4127-A9D2-BF48A2648EDF}" type="presOf" srcId="{D5234718-23A5-43DC-A04D-DE8D986F5863}" destId="{66200977-F650-46DF-A90B-3351C57BEE01}" srcOrd="0" destOrd="0" presId="urn:microsoft.com/office/officeart/2005/8/layout/architecture"/>
    <dgm:cxn modelId="{E8A27429-38E3-48CF-B1B7-12FA05D38FD3}" srcId="{204A14D7-C141-4F78-94FF-C77352E9F07B}" destId="{FBDB2900-11B0-4958-BA58-C895766BE9AF}" srcOrd="0" destOrd="0" parTransId="{53D4AB4C-967D-4160-B1A3-A382CC045CA5}" sibTransId="{9D821F90-5DE8-434D-8795-62159EDDEED4}"/>
    <dgm:cxn modelId="{72EF6E6E-A137-442B-A1D8-984823DB2AAA}" srcId="{FBDB2900-11B0-4958-BA58-C895766BE9AF}" destId="{B0F355EC-3C69-481F-9EE1-FA8F87F9E840}" srcOrd="0" destOrd="0" parTransId="{5344D40C-F8C4-40DD-8988-6F2F62E33B23}" sibTransId="{7F64D9B2-3BB8-40FB-810E-1FE254A7D964}"/>
    <dgm:cxn modelId="{56F66707-99A7-40F8-83F7-91A7560D8906}" type="presOf" srcId="{B0F355EC-3C69-481F-9EE1-FA8F87F9E840}" destId="{200030B6-3E7A-4698-8C6F-22B26126F77E}" srcOrd="0" destOrd="0" presId="urn:microsoft.com/office/officeart/2005/8/layout/architecture"/>
    <dgm:cxn modelId="{C70764B4-7C73-4EC4-9248-A5A97D1B9D8B}" srcId="{FBDB2900-11B0-4958-BA58-C895766BE9AF}" destId="{5BB367E5-9623-4017-A9FB-4F6504967A8E}" srcOrd="1" destOrd="0" parTransId="{9D36B46B-B9E9-4419-A656-35B2B6DEEC1A}" sibTransId="{225917FB-02A5-4924-8CBE-8BC7A8C7C14D}"/>
    <dgm:cxn modelId="{91941344-1C05-4376-9C2D-E3140757F93E}" type="presParOf" srcId="{9DE47859-5859-4935-882B-2BBCD649D1D0}" destId="{47638B4E-5CB3-4996-8A34-CFA96765C11B}" srcOrd="0" destOrd="0" presId="urn:microsoft.com/office/officeart/2005/8/layout/architecture"/>
    <dgm:cxn modelId="{8DAED484-BC9E-4FB4-8AFB-43519A8197C8}" type="presParOf" srcId="{47638B4E-5CB3-4996-8A34-CFA96765C11B}" destId="{CD90BB29-949E-45D6-969F-0D6A9CEDDC6E}" srcOrd="0" destOrd="0" presId="urn:microsoft.com/office/officeart/2005/8/layout/architecture"/>
    <dgm:cxn modelId="{EB44FAF4-6A4C-4072-8EE0-A27895DA6EAC}" type="presParOf" srcId="{47638B4E-5CB3-4996-8A34-CFA96765C11B}" destId="{FC3A98F2-E707-4C88-B116-9D47D64C290B}" srcOrd="1" destOrd="0" presId="urn:microsoft.com/office/officeart/2005/8/layout/architecture"/>
    <dgm:cxn modelId="{1924F550-E4BC-4940-B56B-9D87414231FD}" type="presParOf" srcId="{47638B4E-5CB3-4996-8A34-CFA96765C11B}" destId="{50C86604-4F20-45F5-9E6A-BAA2F391A813}" srcOrd="2" destOrd="0" presId="urn:microsoft.com/office/officeart/2005/8/layout/architecture"/>
    <dgm:cxn modelId="{F3CB7C4D-B7AD-476B-8BEA-10D28F1D751D}" type="presParOf" srcId="{50C86604-4F20-45F5-9E6A-BAA2F391A813}" destId="{8D69EF16-CB62-4ABF-81DD-FE5936A23F95}" srcOrd="0" destOrd="0" presId="urn:microsoft.com/office/officeart/2005/8/layout/architecture"/>
    <dgm:cxn modelId="{34EA4EF6-5329-497C-8D70-EF0258750645}" type="presParOf" srcId="{8D69EF16-CB62-4ABF-81DD-FE5936A23F95}" destId="{200030B6-3E7A-4698-8C6F-22B26126F77E}" srcOrd="0" destOrd="0" presId="urn:microsoft.com/office/officeart/2005/8/layout/architecture"/>
    <dgm:cxn modelId="{F35FD6FE-844C-496F-8946-B0D289EF2FE9}" type="presParOf" srcId="{8D69EF16-CB62-4ABF-81DD-FE5936A23F95}" destId="{4958AE27-5851-460B-A24B-1120DEAD9DBA}" srcOrd="1" destOrd="0" presId="urn:microsoft.com/office/officeart/2005/8/layout/architecture"/>
    <dgm:cxn modelId="{4C156985-67FE-45FC-9DDD-5267F0B0726D}" type="presParOf" srcId="{50C86604-4F20-45F5-9E6A-BAA2F391A813}" destId="{0C6D8102-512F-409D-A96E-6D621961E721}" srcOrd="1" destOrd="0" presId="urn:microsoft.com/office/officeart/2005/8/layout/architecture"/>
    <dgm:cxn modelId="{92BF3E8B-984F-4C25-83D1-673CD1A94464}" type="presParOf" srcId="{50C86604-4F20-45F5-9E6A-BAA2F391A813}" destId="{499BE64E-5ACD-4083-8CED-AF7AEE8AC548}" srcOrd="2" destOrd="0" presId="urn:microsoft.com/office/officeart/2005/8/layout/architecture"/>
    <dgm:cxn modelId="{C3B16E93-7B78-4A90-B36F-8EE6DCDEB06C}" type="presParOf" srcId="{499BE64E-5ACD-4083-8CED-AF7AEE8AC548}" destId="{FACCCFF8-6C67-4322-8F24-D3D081548F8F}" srcOrd="0" destOrd="0" presId="urn:microsoft.com/office/officeart/2005/8/layout/architecture"/>
    <dgm:cxn modelId="{7D4ED232-58BF-4932-A19D-BCA2D6AF7BFD}" type="presParOf" srcId="{499BE64E-5ACD-4083-8CED-AF7AEE8AC548}" destId="{BC157C76-FFD6-4DC7-93CB-EA85F24B2BC6}" srcOrd="1" destOrd="0" presId="urn:microsoft.com/office/officeart/2005/8/layout/architecture"/>
    <dgm:cxn modelId="{2A17F8E3-B206-485A-B48A-208D8DD5975F}" type="presParOf" srcId="{50C86604-4F20-45F5-9E6A-BAA2F391A813}" destId="{973BD6AA-D4EB-488B-818F-26076B40696B}" srcOrd="3" destOrd="0" presId="urn:microsoft.com/office/officeart/2005/8/layout/architecture"/>
    <dgm:cxn modelId="{8601E361-5BEE-46AC-8989-2507DAFCDDC5}" type="presParOf" srcId="{50C86604-4F20-45F5-9E6A-BAA2F391A813}" destId="{BA44F1E6-1A08-4CA6-A76E-D183DD894356}" srcOrd="4" destOrd="0" presId="urn:microsoft.com/office/officeart/2005/8/layout/architecture"/>
    <dgm:cxn modelId="{96B9D142-D59D-417D-884E-4CAE130FF7EB}" type="presParOf" srcId="{BA44F1E6-1A08-4CA6-A76E-D183DD894356}" destId="{66200977-F650-46DF-A90B-3351C57BEE01}" srcOrd="0" destOrd="0" presId="urn:microsoft.com/office/officeart/2005/8/layout/architecture"/>
    <dgm:cxn modelId="{49C99EE2-7550-4212-B22B-17C6DB7D1DFF}" type="presParOf" srcId="{BA44F1E6-1A08-4CA6-A76E-D183DD894356}" destId="{4D82C160-54C6-4E21-95D3-1B6E29195FB3}" srcOrd="1" destOrd="0" presId="urn:microsoft.com/office/officeart/2005/8/layout/architecture"/>
    <dgm:cxn modelId="{9CA532BD-86CA-4A66-8AC5-62E10F3C4C3C}" type="presParOf" srcId="{50C86604-4F20-45F5-9E6A-BAA2F391A813}" destId="{149446AF-8F76-46B0-8151-3C761CEE4B89}" srcOrd="5" destOrd="0" presId="urn:microsoft.com/office/officeart/2005/8/layout/architecture"/>
    <dgm:cxn modelId="{20476716-DD5C-4D84-9A50-9DF240F76DF5}" type="presParOf" srcId="{50C86604-4F20-45F5-9E6A-BAA2F391A813}" destId="{40745854-2F89-490D-92C8-9A1E8DBAA334}" srcOrd="6" destOrd="0" presId="urn:microsoft.com/office/officeart/2005/8/layout/architecture"/>
    <dgm:cxn modelId="{C7929D26-7698-4E0E-BCFF-CAB2E1735801}" type="presParOf" srcId="{40745854-2F89-490D-92C8-9A1E8DBAA334}" destId="{39160B33-41B1-44EE-8C63-2C0DA1A94A04}" srcOrd="0" destOrd="0" presId="urn:microsoft.com/office/officeart/2005/8/layout/architecture"/>
    <dgm:cxn modelId="{E2C9D66B-D977-48A0-B216-77C1CDC056EE}" type="presParOf" srcId="{40745854-2F89-490D-92C8-9A1E8DBAA334}" destId="{D7EEA8C6-59DB-42E7-9F01-4121B1402B4D}"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AA6762-F33A-476D-B500-728BD040B230}" type="doc">
      <dgm:prSet loTypeId="urn:microsoft.com/office/officeart/2005/8/layout/hierarchy2" loCatId="hierarchy" qsTypeId="urn:microsoft.com/office/officeart/2005/8/quickstyle/simple1" qsCatId="simple" csTypeId="urn:microsoft.com/office/officeart/2005/8/colors/accent3_1" csCatId="accent3" phldr="1"/>
      <dgm:spPr/>
      <dgm:t>
        <a:bodyPr/>
        <a:lstStyle/>
        <a:p>
          <a:endParaRPr lang="zh-CN" altLang="en-US"/>
        </a:p>
      </dgm:t>
    </dgm:pt>
    <dgm:pt modelId="{18AD4165-769A-438E-853A-4A9C5EDA1BC5}">
      <dgm:prSet phldrT="[文本]" custT="1"/>
      <dgm:spPr>
        <a:ln w="3175"/>
      </dgm:spPr>
      <dgm:t>
        <a:bodyPr/>
        <a:lstStyle/>
        <a:p>
          <a:r>
            <a:rPr lang="en-US" altLang="zh-CN" sz="1000" dirty="0" smtClean="0"/>
            <a:t>hundsun</a:t>
          </a:r>
          <a:endParaRPr lang="zh-CN" altLang="en-US" sz="1000" dirty="0"/>
        </a:p>
      </dgm:t>
    </dgm:pt>
    <dgm:pt modelId="{DD5B5C44-21AA-49E0-9E1E-25DE6CBBC5F0}" type="parTrans" cxnId="{CF728EC2-478C-4C8A-ABE5-E88BA14289C4}">
      <dgm:prSet custT="1"/>
      <dgm:spPr>
        <a:ln w="3175"/>
      </dgm:spPr>
      <dgm:t>
        <a:bodyPr/>
        <a:lstStyle/>
        <a:p>
          <a:endParaRPr lang="zh-CN" altLang="en-US" sz="1000"/>
        </a:p>
      </dgm:t>
    </dgm:pt>
    <dgm:pt modelId="{4E2EDD38-88D7-4688-AFCB-F46CC4A41261}" type="sibTrans" cxnId="{CF728EC2-478C-4C8A-ABE5-E88BA14289C4}">
      <dgm:prSet/>
      <dgm:spPr/>
      <dgm:t>
        <a:bodyPr/>
        <a:lstStyle/>
        <a:p>
          <a:endParaRPr lang="zh-CN" altLang="en-US" sz="1000"/>
        </a:p>
      </dgm:t>
    </dgm:pt>
    <dgm:pt modelId="{DB1F7741-D093-4E07-A570-1B63CD9DA961}">
      <dgm:prSet phldrT="[文本]" custT="1"/>
      <dgm:spPr>
        <a:ln w="3175"/>
      </dgm:spPr>
      <dgm:t>
        <a:bodyPr/>
        <a:lstStyle/>
        <a:p>
          <a:r>
            <a:rPr lang="en-US" altLang="zh-CN" sz="1000" dirty="0" smtClean="0"/>
            <a:t>com</a:t>
          </a:r>
          <a:endParaRPr lang="zh-CN" altLang="en-US" sz="1000" dirty="0"/>
        </a:p>
      </dgm:t>
    </dgm:pt>
    <dgm:pt modelId="{B54DB5AA-0B14-4F1F-BEEE-DC3F642DE9AA}" type="parTrans" cxnId="{DE54EE49-C58F-4FD6-885B-144B3FAF7310}">
      <dgm:prSet/>
      <dgm:spPr>
        <a:ln w="9525"/>
      </dgm:spPr>
      <dgm:t>
        <a:bodyPr/>
        <a:lstStyle/>
        <a:p>
          <a:endParaRPr lang="zh-CN" altLang="en-US"/>
        </a:p>
      </dgm:t>
    </dgm:pt>
    <dgm:pt modelId="{E0DA78B3-51BA-4908-BE80-616C8A767466}" type="sibTrans" cxnId="{DE54EE49-C58F-4FD6-885B-144B3FAF7310}">
      <dgm:prSet/>
      <dgm:spPr/>
      <dgm:t>
        <a:bodyPr/>
        <a:lstStyle/>
        <a:p>
          <a:endParaRPr lang="zh-CN" altLang="en-US"/>
        </a:p>
      </dgm:t>
    </dgm:pt>
    <dgm:pt modelId="{FDB9A83A-CDCD-4431-8FC8-FC5371143DEA}">
      <dgm:prSet phldrT="[文本]" custT="1"/>
      <dgm:spPr>
        <a:ln w="3175"/>
      </dgm:spPr>
      <dgm:t>
        <a:bodyPr/>
        <a:lstStyle/>
        <a:p>
          <a:r>
            <a:rPr lang="zh-CN" altLang="en-US" sz="1000" dirty="0" smtClean="0"/>
            <a:t>系统</a:t>
          </a:r>
          <a:r>
            <a:rPr lang="en-US" altLang="zh-CN" sz="1000" dirty="0" smtClean="0"/>
            <a:t>/</a:t>
          </a:r>
          <a:r>
            <a:rPr lang="zh-CN" altLang="en-US" sz="1000" dirty="0" smtClean="0"/>
            <a:t>产品</a:t>
          </a:r>
          <a:r>
            <a:rPr lang="en-US" altLang="zh-CN" sz="1000" dirty="0" smtClean="0"/>
            <a:t>/</a:t>
          </a:r>
          <a:r>
            <a:rPr lang="zh-CN" altLang="en-US" sz="1000" dirty="0" smtClean="0"/>
            <a:t>平台</a:t>
          </a:r>
          <a:endParaRPr lang="en-US" altLang="zh-CN" sz="1000" dirty="0" smtClean="0"/>
        </a:p>
        <a:p>
          <a:r>
            <a:rPr lang="zh-CN" altLang="en-US" sz="1000" dirty="0" smtClean="0"/>
            <a:t>（可以有子级）</a:t>
          </a:r>
          <a:endParaRPr lang="zh-CN" altLang="en-US" sz="1000" dirty="0"/>
        </a:p>
      </dgm:t>
    </dgm:pt>
    <dgm:pt modelId="{3A541B1B-C0C4-463D-AF13-A667340C2BC1}" type="parTrans" cxnId="{FE228936-B9DA-4BC4-BBB2-1E8404C55311}">
      <dgm:prSet/>
      <dgm:spPr>
        <a:ln w="9525"/>
      </dgm:spPr>
      <dgm:t>
        <a:bodyPr/>
        <a:lstStyle/>
        <a:p>
          <a:endParaRPr lang="zh-CN" altLang="en-US"/>
        </a:p>
      </dgm:t>
    </dgm:pt>
    <dgm:pt modelId="{E9C50F6F-E642-4F64-A203-3AF72B12A408}" type="sibTrans" cxnId="{FE228936-B9DA-4BC4-BBB2-1E8404C55311}">
      <dgm:prSet/>
      <dgm:spPr/>
      <dgm:t>
        <a:bodyPr/>
        <a:lstStyle/>
        <a:p>
          <a:endParaRPr lang="zh-CN" altLang="en-US"/>
        </a:p>
      </dgm:t>
    </dgm:pt>
    <dgm:pt modelId="{6EC42F20-B44E-43BB-9753-031BB5B70E30}">
      <dgm:prSet phldrT="[文本]" custT="1"/>
      <dgm:spPr>
        <a:ln w="3175"/>
      </dgm:spPr>
      <dgm:t>
        <a:bodyPr/>
        <a:lstStyle/>
        <a:p>
          <a:r>
            <a:rPr lang="zh-CN" altLang="en-US" sz="1000" dirty="0" smtClean="0"/>
            <a:t>模块</a:t>
          </a:r>
          <a:endParaRPr lang="en-US" altLang="zh-CN" sz="1000" dirty="0" smtClean="0"/>
        </a:p>
        <a:p>
          <a:r>
            <a:rPr lang="en-US" altLang="zh-CN" sz="1000" dirty="0" smtClean="0"/>
            <a:t>(</a:t>
          </a:r>
          <a:r>
            <a:rPr lang="zh-CN" altLang="en-US" sz="1000" dirty="0" smtClean="0"/>
            <a:t>可以有子级</a:t>
          </a:r>
          <a:r>
            <a:rPr lang="en-US" altLang="zh-CN" sz="1000" dirty="0" smtClean="0"/>
            <a:t>)</a:t>
          </a:r>
          <a:endParaRPr lang="zh-CN" altLang="en-US" sz="1000" dirty="0"/>
        </a:p>
      </dgm:t>
    </dgm:pt>
    <dgm:pt modelId="{3FB2ED49-E454-4517-8E3B-E6ECD393A914}" type="parTrans" cxnId="{8ADD54AA-6CFE-4ED0-AF3F-3770D56CFB8B}">
      <dgm:prSet/>
      <dgm:spPr>
        <a:ln w="9525"/>
      </dgm:spPr>
      <dgm:t>
        <a:bodyPr/>
        <a:lstStyle/>
        <a:p>
          <a:endParaRPr lang="zh-CN" altLang="en-US"/>
        </a:p>
      </dgm:t>
    </dgm:pt>
    <dgm:pt modelId="{3E3C7AF2-3AEE-4F95-8E87-7A2E490AE19B}" type="sibTrans" cxnId="{8ADD54AA-6CFE-4ED0-AF3F-3770D56CFB8B}">
      <dgm:prSet/>
      <dgm:spPr/>
      <dgm:t>
        <a:bodyPr/>
        <a:lstStyle/>
        <a:p>
          <a:endParaRPr lang="zh-CN" altLang="en-US"/>
        </a:p>
      </dgm:t>
    </dgm:pt>
    <dgm:pt modelId="{2C48122B-9935-4B89-AC05-DFEB67E57B76}">
      <dgm:prSet phldrT="[文本]" custT="1"/>
      <dgm:spPr>
        <a:ln w="3175"/>
      </dgm:spPr>
      <dgm:t>
        <a:bodyPr/>
        <a:lstStyle/>
        <a:p>
          <a:r>
            <a:rPr lang="zh-CN" altLang="en-US" sz="1000" dirty="0" smtClean="0"/>
            <a:t>分层</a:t>
          </a:r>
          <a:endParaRPr lang="zh-CN" altLang="en-US" sz="1000" dirty="0"/>
        </a:p>
      </dgm:t>
    </dgm:pt>
    <dgm:pt modelId="{A65F13ED-A0B8-4D3A-BFC5-1D6617D746AC}" type="parTrans" cxnId="{1F7A5231-134C-4A2B-9B28-A7947F23705E}">
      <dgm:prSet/>
      <dgm:spPr>
        <a:ln w="9525"/>
      </dgm:spPr>
      <dgm:t>
        <a:bodyPr/>
        <a:lstStyle/>
        <a:p>
          <a:endParaRPr lang="zh-CN" altLang="en-US"/>
        </a:p>
      </dgm:t>
    </dgm:pt>
    <dgm:pt modelId="{343060CC-E5A9-45CD-8FD7-E35CE3282880}" type="sibTrans" cxnId="{1F7A5231-134C-4A2B-9B28-A7947F23705E}">
      <dgm:prSet/>
      <dgm:spPr/>
      <dgm:t>
        <a:bodyPr/>
        <a:lstStyle/>
        <a:p>
          <a:endParaRPr lang="zh-CN" altLang="en-US"/>
        </a:p>
      </dgm:t>
    </dgm:pt>
    <dgm:pt modelId="{77FD017D-5478-4F3B-A6E6-272F06DC6D2E}" type="pres">
      <dgm:prSet presAssocID="{3AAA6762-F33A-476D-B500-728BD040B230}" presName="diagram" presStyleCnt="0">
        <dgm:presLayoutVars>
          <dgm:chPref val="1"/>
          <dgm:dir/>
          <dgm:animOne val="branch"/>
          <dgm:animLvl val="lvl"/>
          <dgm:resizeHandles val="exact"/>
        </dgm:presLayoutVars>
      </dgm:prSet>
      <dgm:spPr/>
      <dgm:t>
        <a:bodyPr/>
        <a:lstStyle/>
        <a:p>
          <a:endParaRPr lang="zh-CN" altLang="en-US"/>
        </a:p>
      </dgm:t>
    </dgm:pt>
    <dgm:pt modelId="{C85AAAE6-9B46-41F0-96E6-3F16DD38D17C}" type="pres">
      <dgm:prSet presAssocID="{DB1F7741-D093-4E07-A570-1B63CD9DA961}" presName="root1" presStyleCnt="0"/>
      <dgm:spPr/>
    </dgm:pt>
    <dgm:pt modelId="{2192554F-FD48-48A0-BE1A-C25E78024FF3}" type="pres">
      <dgm:prSet presAssocID="{DB1F7741-D093-4E07-A570-1B63CD9DA961}" presName="LevelOneTextNode" presStyleLbl="node0" presStyleIdx="0" presStyleCnt="1" custScaleX="66098">
        <dgm:presLayoutVars>
          <dgm:chPref val="3"/>
        </dgm:presLayoutVars>
      </dgm:prSet>
      <dgm:spPr/>
      <dgm:t>
        <a:bodyPr/>
        <a:lstStyle/>
        <a:p>
          <a:endParaRPr lang="zh-CN" altLang="en-US"/>
        </a:p>
      </dgm:t>
    </dgm:pt>
    <dgm:pt modelId="{42F42078-803D-4431-AC2D-2CA0D4BA75C4}" type="pres">
      <dgm:prSet presAssocID="{DB1F7741-D093-4E07-A570-1B63CD9DA961}" presName="level2hierChild" presStyleCnt="0"/>
      <dgm:spPr/>
    </dgm:pt>
    <dgm:pt modelId="{9F423991-80E7-45C6-9516-CF8C9CD4FC3C}" type="pres">
      <dgm:prSet presAssocID="{DD5B5C44-21AA-49E0-9E1E-25DE6CBBC5F0}" presName="conn2-1" presStyleLbl="parChTrans1D2" presStyleIdx="0" presStyleCnt="1"/>
      <dgm:spPr/>
      <dgm:t>
        <a:bodyPr/>
        <a:lstStyle/>
        <a:p>
          <a:endParaRPr lang="zh-CN" altLang="en-US"/>
        </a:p>
      </dgm:t>
    </dgm:pt>
    <dgm:pt modelId="{DA4F963E-6BD3-49E5-A30B-43D4194E1185}" type="pres">
      <dgm:prSet presAssocID="{DD5B5C44-21AA-49E0-9E1E-25DE6CBBC5F0}" presName="connTx" presStyleLbl="parChTrans1D2" presStyleIdx="0" presStyleCnt="1"/>
      <dgm:spPr/>
      <dgm:t>
        <a:bodyPr/>
        <a:lstStyle/>
        <a:p>
          <a:endParaRPr lang="zh-CN" altLang="en-US"/>
        </a:p>
      </dgm:t>
    </dgm:pt>
    <dgm:pt modelId="{C999F1AA-49C8-4DFF-ABAC-FDD9F7729016}" type="pres">
      <dgm:prSet presAssocID="{18AD4165-769A-438E-853A-4A9C5EDA1BC5}" presName="root2" presStyleCnt="0"/>
      <dgm:spPr/>
    </dgm:pt>
    <dgm:pt modelId="{6ED5BED4-72EE-4D25-8274-9D3DD0CB4D9E}" type="pres">
      <dgm:prSet presAssocID="{18AD4165-769A-438E-853A-4A9C5EDA1BC5}" presName="LevelTwoTextNode" presStyleLbl="node2" presStyleIdx="0" presStyleCnt="1" custScaleX="78483">
        <dgm:presLayoutVars>
          <dgm:chPref val="3"/>
        </dgm:presLayoutVars>
      </dgm:prSet>
      <dgm:spPr/>
      <dgm:t>
        <a:bodyPr/>
        <a:lstStyle/>
        <a:p>
          <a:endParaRPr lang="zh-CN" altLang="en-US"/>
        </a:p>
      </dgm:t>
    </dgm:pt>
    <dgm:pt modelId="{4670DC45-9B7A-464B-8E7E-29BD300718F2}" type="pres">
      <dgm:prSet presAssocID="{18AD4165-769A-438E-853A-4A9C5EDA1BC5}" presName="level3hierChild" presStyleCnt="0"/>
      <dgm:spPr/>
    </dgm:pt>
    <dgm:pt modelId="{DA981D55-E282-4B09-9F8B-C800090B0687}" type="pres">
      <dgm:prSet presAssocID="{3A541B1B-C0C4-463D-AF13-A667340C2BC1}" presName="conn2-1" presStyleLbl="parChTrans1D3" presStyleIdx="0" presStyleCnt="1"/>
      <dgm:spPr/>
      <dgm:t>
        <a:bodyPr/>
        <a:lstStyle/>
        <a:p>
          <a:endParaRPr lang="zh-CN" altLang="en-US"/>
        </a:p>
      </dgm:t>
    </dgm:pt>
    <dgm:pt modelId="{A2C647CD-991A-4944-9860-3567E3FA0E7B}" type="pres">
      <dgm:prSet presAssocID="{3A541B1B-C0C4-463D-AF13-A667340C2BC1}" presName="connTx" presStyleLbl="parChTrans1D3" presStyleIdx="0" presStyleCnt="1"/>
      <dgm:spPr/>
      <dgm:t>
        <a:bodyPr/>
        <a:lstStyle/>
        <a:p>
          <a:endParaRPr lang="zh-CN" altLang="en-US"/>
        </a:p>
      </dgm:t>
    </dgm:pt>
    <dgm:pt modelId="{B61D101F-1C56-4B0C-B042-F7D460A81E28}" type="pres">
      <dgm:prSet presAssocID="{FDB9A83A-CDCD-4431-8FC8-FC5371143DEA}" presName="root2" presStyleCnt="0"/>
      <dgm:spPr/>
    </dgm:pt>
    <dgm:pt modelId="{72CC6267-22A5-4A00-AAEC-9472F8498AFA}" type="pres">
      <dgm:prSet presAssocID="{FDB9A83A-CDCD-4431-8FC8-FC5371143DEA}" presName="LevelTwoTextNode" presStyleLbl="node3" presStyleIdx="0" presStyleCnt="1">
        <dgm:presLayoutVars>
          <dgm:chPref val="3"/>
        </dgm:presLayoutVars>
      </dgm:prSet>
      <dgm:spPr/>
      <dgm:t>
        <a:bodyPr/>
        <a:lstStyle/>
        <a:p>
          <a:endParaRPr lang="zh-CN" altLang="en-US"/>
        </a:p>
      </dgm:t>
    </dgm:pt>
    <dgm:pt modelId="{F8AE60B6-B137-4146-B99C-6179205196D8}" type="pres">
      <dgm:prSet presAssocID="{FDB9A83A-CDCD-4431-8FC8-FC5371143DEA}" presName="level3hierChild" presStyleCnt="0"/>
      <dgm:spPr/>
    </dgm:pt>
    <dgm:pt modelId="{AEDC21DE-B06A-41AC-8BDA-49456451A84A}" type="pres">
      <dgm:prSet presAssocID="{3FB2ED49-E454-4517-8E3B-E6ECD393A914}" presName="conn2-1" presStyleLbl="parChTrans1D4" presStyleIdx="0" presStyleCnt="2"/>
      <dgm:spPr/>
      <dgm:t>
        <a:bodyPr/>
        <a:lstStyle/>
        <a:p>
          <a:endParaRPr lang="zh-CN" altLang="en-US"/>
        </a:p>
      </dgm:t>
    </dgm:pt>
    <dgm:pt modelId="{8D433723-7547-4DB0-8691-AA06DE98182D}" type="pres">
      <dgm:prSet presAssocID="{3FB2ED49-E454-4517-8E3B-E6ECD393A914}" presName="connTx" presStyleLbl="parChTrans1D4" presStyleIdx="0" presStyleCnt="2"/>
      <dgm:spPr/>
      <dgm:t>
        <a:bodyPr/>
        <a:lstStyle/>
        <a:p>
          <a:endParaRPr lang="zh-CN" altLang="en-US"/>
        </a:p>
      </dgm:t>
    </dgm:pt>
    <dgm:pt modelId="{2A8520F1-3378-46C5-A484-A66D1311FF4E}" type="pres">
      <dgm:prSet presAssocID="{6EC42F20-B44E-43BB-9753-031BB5B70E30}" presName="root2" presStyleCnt="0"/>
      <dgm:spPr/>
    </dgm:pt>
    <dgm:pt modelId="{4E85A324-6803-4F67-A4C6-E6C0E8ECDA8A}" type="pres">
      <dgm:prSet presAssocID="{6EC42F20-B44E-43BB-9753-031BB5B70E30}" presName="LevelTwoTextNode" presStyleLbl="node4" presStyleIdx="0" presStyleCnt="2" custScaleX="73986">
        <dgm:presLayoutVars>
          <dgm:chPref val="3"/>
        </dgm:presLayoutVars>
      </dgm:prSet>
      <dgm:spPr/>
      <dgm:t>
        <a:bodyPr/>
        <a:lstStyle/>
        <a:p>
          <a:endParaRPr lang="zh-CN" altLang="en-US"/>
        </a:p>
      </dgm:t>
    </dgm:pt>
    <dgm:pt modelId="{E277A2EB-E480-4121-BD32-179BBC68CD8B}" type="pres">
      <dgm:prSet presAssocID="{6EC42F20-B44E-43BB-9753-031BB5B70E30}" presName="level3hierChild" presStyleCnt="0"/>
      <dgm:spPr/>
    </dgm:pt>
    <dgm:pt modelId="{F04A123A-114E-4FB2-9DFD-213A5EC409EA}" type="pres">
      <dgm:prSet presAssocID="{A65F13ED-A0B8-4D3A-BFC5-1D6617D746AC}" presName="conn2-1" presStyleLbl="parChTrans1D4" presStyleIdx="1" presStyleCnt="2"/>
      <dgm:spPr/>
      <dgm:t>
        <a:bodyPr/>
        <a:lstStyle/>
        <a:p>
          <a:endParaRPr lang="zh-CN" altLang="en-US"/>
        </a:p>
      </dgm:t>
    </dgm:pt>
    <dgm:pt modelId="{1EC28013-8C15-4557-AD0F-3721292003E8}" type="pres">
      <dgm:prSet presAssocID="{A65F13ED-A0B8-4D3A-BFC5-1D6617D746AC}" presName="connTx" presStyleLbl="parChTrans1D4" presStyleIdx="1" presStyleCnt="2"/>
      <dgm:spPr/>
      <dgm:t>
        <a:bodyPr/>
        <a:lstStyle/>
        <a:p>
          <a:endParaRPr lang="zh-CN" altLang="en-US"/>
        </a:p>
      </dgm:t>
    </dgm:pt>
    <dgm:pt modelId="{CA38FC09-D65C-4C89-9FF9-EC82850EFF6A}" type="pres">
      <dgm:prSet presAssocID="{2C48122B-9935-4B89-AC05-DFEB67E57B76}" presName="root2" presStyleCnt="0"/>
      <dgm:spPr/>
    </dgm:pt>
    <dgm:pt modelId="{21F809F6-3759-4EE4-BE5A-390D49E6A2C2}" type="pres">
      <dgm:prSet presAssocID="{2C48122B-9935-4B89-AC05-DFEB67E57B76}" presName="LevelTwoTextNode" presStyleLbl="node4" presStyleIdx="1" presStyleCnt="2" custScaleX="51816">
        <dgm:presLayoutVars>
          <dgm:chPref val="3"/>
        </dgm:presLayoutVars>
      </dgm:prSet>
      <dgm:spPr/>
      <dgm:t>
        <a:bodyPr/>
        <a:lstStyle/>
        <a:p>
          <a:endParaRPr lang="zh-CN" altLang="en-US"/>
        </a:p>
      </dgm:t>
    </dgm:pt>
    <dgm:pt modelId="{E2AE4696-F8D7-4123-8E32-52FE0C850D1B}" type="pres">
      <dgm:prSet presAssocID="{2C48122B-9935-4B89-AC05-DFEB67E57B76}" presName="level3hierChild" presStyleCnt="0"/>
      <dgm:spPr/>
    </dgm:pt>
  </dgm:ptLst>
  <dgm:cxnLst>
    <dgm:cxn modelId="{DE54EE49-C58F-4FD6-885B-144B3FAF7310}" srcId="{3AAA6762-F33A-476D-B500-728BD040B230}" destId="{DB1F7741-D093-4E07-A570-1B63CD9DA961}" srcOrd="0" destOrd="0" parTransId="{B54DB5AA-0B14-4F1F-BEEE-DC3F642DE9AA}" sibTransId="{E0DA78B3-51BA-4908-BE80-616C8A767466}"/>
    <dgm:cxn modelId="{D4BA0D52-F5FB-44DF-B8D5-2698811B4F35}" type="presOf" srcId="{2C48122B-9935-4B89-AC05-DFEB67E57B76}" destId="{21F809F6-3759-4EE4-BE5A-390D49E6A2C2}" srcOrd="0" destOrd="0" presId="urn:microsoft.com/office/officeart/2005/8/layout/hierarchy2"/>
    <dgm:cxn modelId="{16C7E285-CA93-419B-8E7E-1BED1C1896D6}" type="presOf" srcId="{3FB2ED49-E454-4517-8E3B-E6ECD393A914}" destId="{8D433723-7547-4DB0-8691-AA06DE98182D}" srcOrd="1" destOrd="0" presId="urn:microsoft.com/office/officeart/2005/8/layout/hierarchy2"/>
    <dgm:cxn modelId="{144AD964-6880-4C8E-A395-69AFD4A852D2}" type="presOf" srcId="{FDB9A83A-CDCD-4431-8FC8-FC5371143DEA}" destId="{72CC6267-22A5-4A00-AAEC-9472F8498AFA}" srcOrd="0" destOrd="0" presId="urn:microsoft.com/office/officeart/2005/8/layout/hierarchy2"/>
    <dgm:cxn modelId="{51384DE0-A8B3-4B5E-8127-E15DA8DEEE51}" type="presOf" srcId="{3A541B1B-C0C4-463D-AF13-A667340C2BC1}" destId="{DA981D55-E282-4B09-9F8B-C800090B0687}" srcOrd="0" destOrd="0" presId="urn:microsoft.com/office/officeart/2005/8/layout/hierarchy2"/>
    <dgm:cxn modelId="{8ADD54AA-6CFE-4ED0-AF3F-3770D56CFB8B}" srcId="{FDB9A83A-CDCD-4431-8FC8-FC5371143DEA}" destId="{6EC42F20-B44E-43BB-9753-031BB5B70E30}" srcOrd="0" destOrd="0" parTransId="{3FB2ED49-E454-4517-8E3B-E6ECD393A914}" sibTransId="{3E3C7AF2-3AEE-4F95-8E87-7A2E490AE19B}"/>
    <dgm:cxn modelId="{B9C70ACA-3C50-451B-8798-3898AEC6D535}" type="presOf" srcId="{6EC42F20-B44E-43BB-9753-031BB5B70E30}" destId="{4E85A324-6803-4F67-A4C6-E6C0E8ECDA8A}" srcOrd="0" destOrd="0" presId="urn:microsoft.com/office/officeart/2005/8/layout/hierarchy2"/>
    <dgm:cxn modelId="{8E37C618-EC9E-4CCC-AB7E-DC109DD79A1E}" type="presOf" srcId="{3FB2ED49-E454-4517-8E3B-E6ECD393A914}" destId="{AEDC21DE-B06A-41AC-8BDA-49456451A84A}" srcOrd="0" destOrd="0" presId="urn:microsoft.com/office/officeart/2005/8/layout/hierarchy2"/>
    <dgm:cxn modelId="{83C12B62-2084-4A82-8622-E6AA0E9E0E7F}" type="presOf" srcId="{A65F13ED-A0B8-4D3A-BFC5-1D6617D746AC}" destId="{F04A123A-114E-4FB2-9DFD-213A5EC409EA}" srcOrd="0" destOrd="0" presId="urn:microsoft.com/office/officeart/2005/8/layout/hierarchy2"/>
    <dgm:cxn modelId="{CF728EC2-478C-4C8A-ABE5-E88BA14289C4}" srcId="{DB1F7741-D093-4E07-A570-1B63CD9DA961}" destId="{18AD4165-769A-438E-853A-4A9C5EDA1BC5}" srcOrd="0" destOrd="0" parTransId="{DD5B5C44-21AA-49E0-9E1E-25DE6CBBC5F0}" sibTransId="{4E2EDD38-88D7-4688-AFCB-F46CC4A41261}"/>
    <dgm:cxn modelId="{8E0529B9-4928-47DF-A401-45910B961200}" type="presOf" srcId="{A65F13ED-A0B8-4D3A-BFC5-1D6617D746AC}" destId="{1EC28013-8C15-4557-AD0F-3721292003E8}" srcOrd="1" destOrd="0" presId="urn:microsoft.com/office/officeart/2005/8/layout/hierarchy2"/>
    <dgm:cxn modelId="{FE228936-B9DA-4BC4-BBB2-1E8404C55311}" srcId="{18AD4165-769A-438E-853A-4A9C5EDA1BC5}" destId="{FDB9A83A-CDCD-4431-8FC8-FC5371143DEA}" srcOrd="0" destOrd="0" parTransId="{3A541B1B-C0C4-463D-AF13-A667340C2BC1}" sibTransId="{E9C50F6F-E642-4F64-A203-3AF72B12A408}"/>
    <dgm:cxn modelId="{4A1EC38F-C134-4F78-AD0A-1F48E8E47EA4}" type="presOf" srcId="{3AAA6762-F33A-476D-B500-728BD040B230}" destId="{77FD017D-5478-4F3B-A6E6-272F06DC6D2E}" srcOrd="0" destOrd="0" presId="urn:microsoft.com/office/officeart/2005/8/layout/hierarchy2"/>
    <dgm:cxn modelId="{1F7A5231-134C-4A2B-9B28-A7947F23705E}" srcId="{6EC42F20-B44E-43BB-9753-031BB5B70E30}" destId="{2C48122B-9935-4B89-AC05-DFEB67E57B76}" srcOrd="0" destOrd="0" parTransId="{A65F13ED-A0B8-4D3A-BFC5-1D6617D746AC}" sibTransId="{343060CC-E5A9-45CD-8FD7-E35CE3282880}"/>
    <dgm:cxn modelId="{CDE9C0E8-1D7F-4703-ABA8-1BA296EC3839}" type="presOf" srcId="{DB1F7741-D093-4E07-A570-1B63CD9DA961}" destId="{2192554F-FD48-48A0-BE1A-C25E78024FF3}" srcOrd="0" destOrd="0" presId="urn:microsoft.com/office/officeart/2005/8/layout/hierarchy2"/>
    <dgm:cxn modelId="{7A37E439-7625-4D6A-8F1B-C2B96B5034D3}" type="presOf" srcId="{18AD4165-769A-438E-853A-4A9C5EDA1BC5}" destId="{6ED5BED4-72EE-4D25-8274-9D3DD0CB4D9E}" srcOrd="0" destOrd="0" presId="urn:microsoft.com/office/officeart/2005/8/layout/hierarchy2"/>
    <dgm:cxn modelId="{EA7AE589-31EE-452D-BA1F-CB70FC4BE03B}" type="presOf" srcId="{3A541B1B-C0C4-463D-AF13-A667340C2BC1}" destId="{A2C647CD-991A-4944-9860-3567E3FA0E7B}" srcOrd="1" destOrd="0" presId="urn:microsoft.com/office/officeart/2005/8/layout/hierarchy2"/>
    <dgm:cxn modelId="{747A0F44-6ABD-4144-8470-1CC2C8D63CFF}" type="presOf" srcId="{DD5B5C44-21AA-49E0-9E1E-25DE6CBBC5F0}" destId="{DA4F963E-6BD3-49E5-A30B-43D4194E1185}" srcOrd="1" destOrd="0" presId="urn:microsoft.com/office/officeart/2005/8/layout/hierarchy2"/>
    <dgm:cxn modelId="{0EE744FF-A745-4BC3-A209-F2E1972184B3}" type="presOf" srcId="{DD5B5C44-21AA-49E0-9E1E-25DE6CBBC5F0}" destId="{9F423991-80E7-45C6-9516-CF8C9CD4FC3C}" srcOrd="0" destOrd="0" presId="urn:microsoft.com/office/officeart/2005/8/layout/hierarchy2"/>
    <dgm:cxn modelId="{86C7957C-FFEA-4596-9160-F2C3F19FE969}" type="presParOf" srcId="{77FD017D-5478-4F3B-A6E6-272F06DC6D2E}" destId="{C85AAAE6-9B46-41F0-96E6-3F16DD38D17C}" srcOrd="0" destOrd="0" presId="urn:microsoft.com/office/officeart/2005/8/layout/hierarchy2"/>
    <dgm:cxn modelId="{BEA73FEA-1522-498E-9FCC-19BA993C3DD2}" type="presParOf" srcId="{C85AAAE6-9B46-41F0-96E6-3F16DD38D17C}" destId="{2192554F-FD48-48A0-BE1A-C25E78024FF3}" srcOrd="0" destOrd="0" presId="urn:microsoft.com/office/officeart/2005/8/layout/hierarchy2"/>
    <dgm:cxn modelId="{94943AE3-DCAB-4896-818F-DA9B33973063}" type="presParOf" srcId="{C85AAAE6-9B46-41F0-96E6-3F16DD38D17C}" destId="{42F42078-803D-4431-AC2D-2CA0D4BA75C4}" srcOrd="1" destOrd="0" presId="urn:microsoft.com/office/officeart/2005/8/layout/hierarchy2"/>
    <dgm:cxn modelId="{3E719071-A8F4-4019-97E2-F07F674B48CE}" type="presParOf" srcId="{42F42078-803D-4431-AC2D-2CA0D4BA75C4}" destId="{9F423991-80E7-45C6-9516-CF8C9CD4FC3C}" srcOrd="0" destOrd="0" presId="urn:microsoft.com/office/officeart/2005/8/layout/hierarchy2"/>
    <dgm:cxn modelId="{C12FEB39-6F72-45AD-8CB3-533FB6A3467F}" type="presParOf" srcId="{9F423991-80E7-45C6-9516-CF8C9CD4FC3C}" destId="{DA4F963E-6BD3-49E5-A30B-43D4194E1185}" srcOrd="0" destOrd="0" presId="urn:microsoft.com/office/officeart/2005/8/layout/hierarchy2"/>
    <dgm:cxn modelId="{D64F9C41-64CC-42A8-A8F9-1E836EA314C7}" type="presParOf" srcId="{42F42078-803D-4431-AC2D-2CA0D4BA75C4}" destId="{C999F1AA-49C8-4DFF-ABAC-FDD9F7729016}" srcOrd="1" destOrd="0" presId="urn:microsoft.com/office/officeart/2005/8/layout/hierarchy2"/>
    <dgm:cxn modelId="{E0AAFAB4-C725-4E04-9A65-1B88B303A8B9}" type="presParOf" srcId="{C999F1AA-49C8-4DFF-ABAC-FDD9F7729016}" destId="{6ED5BED4-72EE-4D25-8274-9D3DD0CB4D9E}" srcOrd="0" destOrd="0" presId="urn:microsoft.com/office/officeart/2005/8/layout/hierarchy2"/>
    <dgm:cxn modelId="{1108E025-4484-406E-A3AC-CFD9219430E7}" type="presParOf" srcId="{C999F1AA-49C8-4DFF-ABAC-FDD9F7729016}" destId="{4670DC45-9B7A-464B-8E7E-29BD300718F2}" srcOrd="1" destOrd="0" presId="urn:microsoft.com/office/officeart/2005/8/layout/hierarchy2"/>
    <dgm:cxn modelId="{D2ED3C1D-AB1F-41BF-842E-99AEDD72C11F}" type="presParOf" srcId="{4670DC45-9B7A-464B-8E7E-29BD300718F2}" destId="{DA981D55-E282-4B09-9F8B-C800090B0687}" srcOrd="0" destOrd="0" presId="urn:microsoft.com/office/officeart/2005/8/layout/hierarchy2"/>
    <dgm:cxn modelId="{B1C50F54-005E-48A1-8D15-DA4F3147A1DC}" type="presParOf" srcId="{DA981D55-E282-4B09-9F8B-C800090B0687}" destId="{A2C647CD-991A-4944-9860-3567E3FA0E7B}" srcOrd="0" destOrd="0" presId="urn:microsoft.com/office/officeart/2005/8/layout/hierarchy2"/>
    <dgm:cxn modelId="{4E7F97A1-4124-47A8-BFF7-8A66F5D1BE74}" type="presParOf" srcId="{4670DC45-9B7A-464B-8E7E-29BD300718F2}" destId="{B61D101F-1C56-4B0C-B042-F7D460A81E28}" srcOrd="1" destOrd="0" presId="urn:microsoft.com/office/officeart/2005/8/layout/hierarchy2"/>
    <dgm:cxn modelId="{1705BA86-0FAD-4E3E-85A4-23D3166E698E}" type="presParOf" srcId="{B61D101F-1C56-4B0C-B042-F7D460A81E28}" destId="{72CC6267-22A5-4A00-AAEC-9472F8498AFA}" srcOrd="0" destOrd="0" presId="urn:microsoft.com/office/officeart/2005/8/layout/hierarchy2"/>
    <dgm:cxn modelId="{24729142-1CF5-47F3-A820-3138773F1071}" type="presParOf" srcId="{B61D101F-1C56-4B0C-B042-F7D460A81E28}" destId="{F8AE60B6-B137-4146-B99C-6179205196D8}" srcOrd="1" destOrd="0" presId="urn:microsoft.com/office/officeart/2005/8/layout/hierarchy2"/>
    <dgm:cxn modelId="{DF7F9F1D-A6B3-4DD7-B613-D78B7FCAB8FA}" type="presParOf" srcId="{F8AE60B6-B137-4146-B99C-6179205196D8}" destId="{AEDC21DE-B06A-41AC-8BDA-49456451A84A}" srcOrd="0" destOrd="0" presId="urn:microsoft.com/office/officeart/2005/8/layout/hierarchy2"/>
    <dgm:cxn modelId="{BF9EE660-4245-4C9E-B57A-212C4A780847}" type="presParOf" srcId="{AEDC21DE-B06A-41AC-8BDA-49456451A84A}" destId="{8D433723-7547-4DB0-8691-AA06DE98182D}" srcOrd="0" destOrd="0" presId="urn:microsoft.com/office/officeart/2005/8/layout/hierarchy2"/>
    <dgm:cxn modelId="{6CAE92E4-9DB5-4A5B-A235-CB61CC0A5A4B}" type="presParOf" srcId="{F8AE60B6-B137-4146-B99C-6179205196D8}" destId="{2A8520F1-3378-46C5-A484-A66D1311FF4E}" srcOrd="1" destOrd="0" presId="urn:microsoft.com/office/officeart/2005/8/layout/hierarchy2"/>
    <dgm:cxn modelId="{E9B23DC9-F97E-431A-B7B1-797004567E7D}" type="presParOf" srcId="{2A8520F1-3378-46C5-A484-A66D1311FF4E}" destId="{4E85A324-6803-4F67-A4C6-E6C0E8ECDA8A}" srcOrd="0" destOrd="0" presId="urn:microsoft.com/office/officeart/2005/8/layout/hierarchy2"/>
    <dgm:cxn modelId="{50CD21FA-0E7E-43F2-BCA0-295A0511AD4E}" type="presParOf" srcId="{2A8520F1-3378-46C5-A484-A66D1311FF4E}" destId="{E277A2EB-E480-4121-BD32-179BBC68CD8B}" srcOrd="1" destOrd="0" presId="urn:microsoft.com/office/officeart/2005/8/layout/hierarchy2"/>
    <dgm:cxn modelId="{3772B19A-D1FA-4FA0-9C8D-F8CE5D656C3A}" type="presParOf" srcId="{E277A2EB-E480-4121-BD32-179BBC68CD8B}" destId="{F04A123A-114E-4FB2-9DFD-213A5EC409EA}" srcOrd="0" destOrd="0" presId="urn:microsoft.com/office/officeart/2005/8/layout/hierarchy2"/>
    <dgm:cxn modelId="{674A404D-853C-4350-A54B-8522AE0A9137}" type="presParOf" srcId="{F04A123A-114E-4FB2-9DFD-213A5EC409EA}" destId="{1EC28013-8C15-4557-AD0F-3721292003E8}" srcOrd="0" destOrd="0" presId="urn:microsoft.com/office/officeart/2005/8/layout/hierarchy2"/>
    <dgm:cxn modelId="{9418B083-BA6F-4E0E-98A9-3010B3ED9C04}" type="presParOf" srcId="{E277A2EB-E480-4121-BD32-179BBC68CD8B}" destId="{CA38FC09-D65C-4C89-9FF9-EC82850EFF6A}" srcOrd="1" destOrd="0" presId="urn:microsoft.com/office/officeart/2005/8/layout/hierarchy2"/>
    <dgm:cxn modelId="{34A2A256-5775-483A-A35C-11481C340B6B}" type="presParOf" srcId="{CA38FC09-D65C-4C89-9FF9-EC82850EFF6A}" destId="{21F809F6-3759-4EE4-BE5A-390D49E6A2C2}" srcOrd="0" destOrd="0" presId="urn:microsoft.com/office/officeart/2005/8/layout/hierarchy2"/>
    <dgm:cxn modelId="{34D0AB02-F58E-4E4E-B49F-3A2DB673C89C}" type="presParOf" srcId="{CA38FC09-D65C-4C89-9FF9-EC82850EFF6A}" destId="{E2AE4696-F8D7-4123-8E32-52FE0C850D1B}" srcOrd="1" destOrd="0" presId="urn:microsoft.com/office/officeart/2005/8/layout/hierarchy2"/>
  </dgm:cxnLst>
  <dgm:bg/>
  <dgm:whole>
    <a:ln w="3175"/>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AA6762-F33A-476D-B500-728BD040B230}" type="doc">
      <dgm:prSet loTypeId="urn:microsoft.com/office/officeart/2005/8/layout/hierarchy2" loCatId="hierarchy" qsTypeId="urn:microsoft.com/office/officeart/2005/8/quickstyle/simple1" qsCatId="simple" csTypeId="urn:microsoft.com/office/officeart/2005/8/colors/accent3_1" csCatId="accent3" phldr="1"/>
      <dgm:spPr/>
      <dgm:t>
        <a:bodyPr/>
        <a:lstStyle/>
        <a:p>
          <a:endParaRPr lang="zh-CN" altLang="en-US"/>
        </a:p>
      </dgm:t>
    </dgm:pt>
    <dgm:pt modelId="{DB1F7741-D093-4E07-A570-1B63CD9DA961}">
      <dgm:prSet phldrT="[文本]" custT="1"/>
      <dgm:spPr>
        <a:ln w="3175"/>
      </dgm:spPr>
      <dgm:t>
        <a:bodyPr/>
        <a:lstStyle/>
        <a:p>
          <a:r>
            <a:rPr lang="en-US" altLang="zh-CN" sz="1000" dirty="0" smtClean="0"/>
            <a:t>resources</a:t>
          </a:r>
          <a:endParaRPr lang="zh-CN" altLang="en-US" sz="1000" dirty="0"/>
        </a:p>
      </dgm:t>
    </dgm:pt>
    <dgm:pt modelId="{B54DB5AA-0B14-4F1F-BEEE-DC3F642DE9AA}" type="parTrans" cxnId="{DE54EE49-C58F-4FD6-885B-144B3FAF7310}">
      <dgm:prSet/>
      <dgm:spPr>
        <a:ln w="9525"/>
      </dgm:spPr>
      <dgm:t>
        <a:bodyPr/>
        <a:lstStyle/>
        <a:p>
          <a:endParaRPr lang="zh-CN" altLang="en-US"/>
        </a:p>
      </dgm:t>
    </dgm:pt>
    <dgm:pt modelId="{E0DA78B3-51BA-4908-BE80-616C8A767466}" type="sibTrans" cxnId="{DE54EE49-C58F-4FD6-885B-144B3FAF7310}">
      <dgm:prSet/>
      <dgm:spPr/>
      <dgm:t>
        <a:bodyPr/>
        <a:lstStyle/>
        <a:p>
          <a:endParaRPr lang="zh-CN" altLang="en-US"/>
        </a:p>
      </dgm:t>
    </dgm:pt>
    <dgm:pt modelId="{527B3A35-D9FE-4EDC-9947-F28599D9AF68}">
      <dgm:prSet phldrT="[文本]" custT="1"/>
      <dgm:spPr>
        <a:ln w="3175"/>
      </dgm:spPr>
      <dgm:t>
        <a:bodyPr/>
        <a:lstStyle/>
        <a:p>
          <a:r>
            <a:rPr lang="en-US" altLang="zh-CN" sz="1000" dirty="0" smtClean="0"/>
            <a:t>I18n</a:t>
          </a:r>
          <a:endParaRPr lang="zh-CN" altLang="en-US" sz="1000" dirty="0"/>
        </a:p>
      </dgm:t>
    </dgm:pt>
    <dgm:pt modelId="{48369340-623E-4CF8-9DA6-A6B9991588F1}" type="parTrans" cxnId="{DD1062D9-BAD5-402E-B167-B7BA3FF4E3A6}">
      <dgm:prSet/>
      <dgm:spPr>
        <a:ln w="9525"/>
      </dgm:spPr>
      <dgm:t>
        <a:bodyPr/>
        <a:lstStyle/>
        <a:p>
          <a:endParaRPr lang="zh-CN" altLang="en-US"/>
        </a:p>
      </dgm:t>
    </dgm:pt>
    <dgm:pt modelId="{CD4D19EF-B753-4924-ADEA-57A4AE24DE00}" type="sibTrans" cxnId="{DD1062D9-BAD5-402E-B167-B7BA3FF4E3A6}">
      <dgm:prSet/>
      <dgm:spPr/>
      <dgm:t>
        <a:bodyPr/>
        <a:lstStyle/>
        <a:p>
          <a:endParaRPr lang="zh-CN" altLang="en-US"/>
        </a:p>
      </dgm:t>
    </dgm:pt>
    <dgm:pt modelId="{9FAB00B1-E12E-4C8A-B38F-5C9D9C55BE29}">
      <dgm:prSet phldrT="[文本]" custT="1"/>
      <dgm:spPr>
        <a:ln w="3175"/>
      </dgm:spPr>
      <dgm:t>
        <a:bodyPr/>
        <a:lstStyle/>
        <a:p>
          <a:r>
            <a:rPr lang="en-US" altLang="zh-CN" sz="1000" dirty="0" smtClean="0"/>
            <a:t>messages_en_US.properties</a:t>
          </a:r>
          <a:endParaRPr lang="zh-CN" altLang="en-US" sz="1000" dirty="0"/>
        </a:p>
      </dgm:t>
    </dgm:pt>
    <dgm:pt modelId="{053FCB2E-5A14-413B-86C3-EC8DCBEE1DDF}" type="parTrans" cxnId="{780BF7DE-B1D2-4171-BEAD-724932046F47}">
      <dgm:prSet/>
      <dgm:spPr>
        <a:ln w="9525"/>
      </dgm:spPr>
      <dgm:t>
        <a:bodyPr/>
        <a:lstStyle/>
        <a:p>
          <a:endParaRPr lang="zh-CN" altLang="en-US"/>
        </a:p>
      </dgm:t>
    </dgm:pt>
    <dgm:pt modelId="{C0BFB64C-372E-4A0F-9A10-A0CEDFDE5E8D}" type="sibTrans" cxnId="{780BF7DE-B1D2-4171-BEAD-724932046F47}">
      <dgm:prSet/>
      <dgm:spPr/>
      <dgm:t>
        <a:bodyPr/>
        <a:lstStyle/>
        <a:p>
          <a:endParaRPr lang="zh-CN" altLang="en-US"/>
        </a:p>
      </dgm:t>
    </dgm:pt>
    <dgm:pt modelId="{02AEF568-B735-49AD-B13B-A27805962D18}">
      <dgm:prSet phldrT="[文本]" custT="1"/>
      <dgm:spPr>
        <a:ln w="3175"/>
      </dgm:spPr>
      <dgm:t>
        <a:bodyPr/>
        <a:lstStyle/>
        <a:p>
          <a:r>
            <a:rPr lang="en-US" altLang="en-US" sz="1000" dirty="0" smtClean="0"/>
            <a:t>messages_zh_CN.properties</a:t>
          </a:r>
          <a:endParaRPr lang="zh-CN" altLang="en-US" sz="1000" dirty="0"/>
        </a:p>
      </dgm:t>
    </dgm:pt>
    <dgm:pt modelId="{2BE87412-F60C-4319-9364-1EFA2102DF8C}" type="parTrans" cxnId="{34199F95-8C33-4A16-8BE2-CEBF1CBA675E}">
      <dgm:prSet/>
      <dgm:spPr>
        <a:ln w="9525"/>
      </dgm:spPr>
      <dgm:t>
        <a:bodyPr/>
        <a:lstStyle/>
        <a:p>
          <a:endParaRPr lang="zh-CN" altLang="en-US"/>
        </a:p>
      </dgm:t>
    </dgm:pt>
    <dgm:pt modelId="{6649CE46-225E-4051-AE62-38EA877D043B}" type="sibTrans" cxnId="{34199F95-8C33-4A16-8BE2-CEBF1CBA675E}">
      <dgm:prSet/>
      <dgm:spPr/>
      <dgm:t>
        <a:bodyPr/>
        <a:lstStyle/>
        <a:p>
          <a:endParaRPr lang="zh-CN" altLang="en-US"/>
        </a:p>
      </dgm:t>
    </dgm:pt>
    <dgm:pt modelId="{727E27EC-01E6-42E6-A828-23E15EA7B018}">
      <dgm:prSet phldrT="[文本]" custT="1"/>
      <dgm:spPr>
        <a:ln w="3175"/>
      </dgm:spPr>
      <dgm:t>
        <a:bodyPr/>
        <a:lstStyle/>
        <a:p>
          <a:r>
            <a:rPr lang="zh-CN" altLang="en-US" sz="1000" dirty="0" smtClean="0"/>
            <a:t>。。。</a:t>
          </a:r>
          <a:endParaRPr lang="zh-CN" altLang="en-US" sz="1000" dirty="0"/>
        </a:p>
      </dgm:t>
    </dgm:pt>
    <dgm:pt modelId="{6281D4F5-C64C-42C8-9B9A-1A0E510EEEF2}" type="parTrans" cxnId="{72B8C854-6AD0-4252-814E-8A3FDE2F4833}">
      <dgm:prSet/>
      <dgm:spPr>
        <a:ln w="9525"/>
      </dgm:spPr>
      <dgm:t>
        <a:bodyPr/>
        <a:lstStyle/>
        <a:p>
          <a:endParaRPr lang="zh-CN" altLang="en-US"/>
        </a:p>
      </dgm:t>
    </dgm:pt>
    <dgm:pt modelId="{06A5E129-4FDD-4351-AF6F-6CE8AEF8A046}" type="sibTrans" cxnId="{72B8C854-6AD0-4252-814E-8A3FDE2F4833}">
      <dgm:prSet/>
      <dgm:spPr/>
      <dgm:t>
        <a:bodyPr/>
        <a:lstStyle/>
        <a:p>
          <a:endParaRPr lang="zh-CN" altLang="en-US"/>
        </a:p>
      </dgm:t>
    </dgm:pt>
    <dgm:pt modelId="{EA7F5EAE-BB67-4C01-983C-2A7AC20018FF}">
      <dgm:prSet phldrT="[文本]" custT="1"/>
      <dgm:spPr>
        <a:ln w="3175"/>
      </dgm:spPr>
      <dgm:t>
        <a:bodyPr/>
        <a:lstStyle/>
        <a:p>
          <a:r>
            <a:rPr lang="en-US" altLang="zh-CN" sz="1000" dirty="0" smtClean="0"/>
            <a:t>client</a:t>
          </a:r>
          <a:endParaRPr lang="zh-CN" altLang="en-US" sz="1000" dirty="0"/>
        </a:p>
      </dgm:t>
    </dgm:pt>
    <dgm:pt modelId="{A2172672-7B52-44B6-A5A7-FA49152CF86A}" type="parTrans" cxnId="{8EBF3B59-C0DD-455A-BFCB-18840D406BD8}">
      <dgm:prSet/>
      <dgm:spPr>
        <a:ln>
          <a:solidFill>
            <a:schemeClr val="bg1">
              <a:lumMod val="50000"/>
            </a:schemeClr>
          </a:solidFill>
        </a:ln>
      </dgm:spPr>
      <dgm:t>
        <a:bodyPr/>
        <a:lstStyle/>
        <a:p>
          <a:endParaRPr lang="zh-CN" altLang="en-US"/>
        </a:p>
      </dgm:t>
    </dgm:pt>
    <dgm:pt modelId="{4A7DC030-6DA3-47DA-973F-41F43BC84A5F}" type="sibTrans" cxnId="{8EBF3B59-C0DD-455A-BFCB-18840D406BD8}">
      <dgm:prSet/>
      <dgm:spPr/>
      <dgm:t>
        <a:bodyPr/>
        <a:lstStyle/>
        <a:p>
          <a:endParaRPr lang="zh-CN" altLang="en-US"/>
        </a:p>
      </dgm:t>
    </dgm:pt>
    <dgm:pt modelId="{77FD017D-5478-4F3B-A6E6-272F06DC6D2E}" type="pres">
      <dgm:prSet presAssocID="{3AAA6762-F33A-476D-B500-728BD040B230}" presName="diagram" presStyleCnt="0">
        <dgm:presLayoutVars>
          <dgm:chPref val="1"/>
          <dgm:dir/>
          <dgm:animOne val="branch"/>
          <dgm:animLvl val="lvl"/>
          <dgm:resizeHandles val="exact"/>
        </dgm:presLayoutVars>
      </dgm:prSet>
      <dgm:spPr/>
      <dgm:t>
        <a:bodyPr/>
        <a:lstStyle/>
        <a:p>
          <a:endParaRPr lang="zh-CN" altLang="en-US"/>
        </a:p>
      </dgm:t>
    </dgm:pt>
    <dgm:pt modelId="{C85AAAE6-9B46-41F0-96E6-3F16DD38D17C}" type="pres">
      <dgm:prSet presAssocID="{DB1F7741-D093-4E07-A570-1B63CD9DA961}" presName="root1" presStyleCnt="0"/>
      <dgm:spPr/>
    </dgm:pt>
    <dgm:pt modelId="{2192554F-FD48-48A0-BE1A-C25E78024FF3}" type="pres">
      <dgm:prSet presAssocID="{DB1F7741-D093-4E07-A570-1B63CD9DA961}" presName="LevelOneTextNode" presStyleLbl="node0" presStyleIdx="0" presStyleCnt="1" custScaleX="46365" custScaleY="42033">
        <dgm:presLayoutVars>
          <dgm:chPref val="3"/>
        </dgm:presLayoutVars>
      </dgm:prSet>
      <dgm:spPr/>
      <dgm:t>
        <a:bodyPr/>
        <a:lstStyle/>
        <a:p>
          <a:endParaRPr lang="zh-CN" altLang="en-US"/>
        </a:p>
      </dgm:t>
    </dgm:pt>
    <dgm:pt modelId="{42F42078-803D-4431-AC2D-2CA0D4BA75C4}" type="pres">
      <dgm:prSet presAssocID="{DB1F7741-D093-4E07-A570-1B63CD9DA961}" presName="level2hierChild" presStyleCnt="0"/>
      <dgm:spPr/>
    </dgm:pt>
    <dgm:pt modelId="{2E67FD26-3514-4E6E-8C4D-2FA48379CDE4}" type="pres">
      <dgm:prSet presAssocID="{48369340-623E-4CF8-9DA6-A6B9991588F1}" presName="conn2-1" presStyleLbl="parChTrans1D2" presStyleIdx="0" presStyleCnt="1"/>
      <dgm:spPr/>
      <dgm:t>
        <a:bodyPr/>
        <a:lstStyle/>
        <a:p>
          <a:endParaRPr lang="zh-CN" altLang="en-US"/>
        </a:p>
      </dgm:t>
    </dgm:pt>
    <dgm:pt modelId="{40DE64A7-2834-415E-BA7A-B10A042DCE8D}" type="pres">
      <dgm:prSet presAssocID="{48369340-623E-4CF8-9DA6-A6B9991588F1}" presName="connTx" presStyleLbl="parChTrans1D2" presStyleIdx="0" presStyleCnt="1"/>
      <dgm:spPr/>
      <dgm:t>
        <a:bodyPr/>
        <a:lstStyle/>
        <a:p>
          <a:endParaRPr lang="zh-CN" altLang="en-US"/>
        </a:p>
      </dgm:t>
    </dgm:pt>
    <dgm:pt modelId="{F4216AAC-1236-40F2-A8D0-7AC4D3F4EEDB}" type="pres">
      <dgm:prSet presAssocID="{527B3A35-D9FE-4EDC-9947-F28599D9AF68}" presName="root2" presStyleCnt="0"/>
      <dgm:spPr/>
    </dgm:pt>
    <dgm:pt modelId="{C42CD71B-A53F-4997-AA82-974D9E183987}" type="pres">
      <dgm:prSet presAssocID="{527B3A35-D9FE-4EDC-9947-F28599D9AF68}" presName="LevelTwoTextNode" presStyleLbl="node2" presStyleIdx="0" presStyleCnt="1" custScaleX="28800" custScaleY="42033">
        <dgm:presLayoutVars>
          <dgm:chPref val="3"/>
        </dgm:presLayoutVars>
      </dgm:prSet>
      <dgm:spPr/>
      <dgm:t>
        <a:bodyPr/>
        <a:lstStyle/>
        <a:p>
          <a:endParaRPr lang="zh-CN" altLang="en-US"/>
        </a:p>
      </dgm:t>
    </dgm:pt>
    <dgm:pt modelId="{030D7A8D-445C-4FFE-AF84-29D772F1D801}" type="pres">
      <dgm:prSet presAssocID="{527B3A35-D9FE-4EDC-9947-F28599D9AF68}" presName="level3hierChild" presStyleCnt="0"/>
      <dgm:spPr/>
    </dgm:pt>
    <dgm:pt modelId="{85CA417B-AE8F-4194-833B-14D4EA3E3BFC}" type="pres">
      <dgm:prSet presAssocID="{A2172672-7B52-44B6-A5A7-FA49152CF86A}" presName="conn2-1" presStyleLbl="parChTrans1D3" presStyleIdx="0" presStyleCnt="1"/>
      <dgm:spPr/>
      <dgm:t>
        <a:bodyPr/>
        <a:lstStyle/>
        <a:p>
          <a:endParaRPr lang="zh-CN" altLang="en-US"/>
        </a:p>
      </dgm:t>
    </dgm:pt>
    <dgm:pt modelId="{B98AF9AD-BB74-4B31-B9F0-E6DD2DA160C0}" type="pres">
      <dgm:prSet presAssocID="{A2172672-7B52-44B6-A5A7-FA49152CF86A}" presName="connTx" presStyleLbl="parChTrans1D3" presStyleIdx="0" presStyleCnt="1"/>
      <dgm:spPr/>
      <dgm:t>
        <a:bodyPr/>
        <a:lstStyle/>
        <a:p>
          <a:endParaRPr lang="zh-CN" altLang="en-US"/>
        </a:p>
      </dgm:t>
    </dgm:pt>
    <dgm:pt modelId="{D9F4BDC1-73EA-4789-BE41-3E4FEC2A6822}" type="pres">
      <dgm:prSet presAssocID="{EA7F5EAE-BB67-4C01-983C-2A7AC20018FF}" presName="root2" presStyleCnt="0"/>
      <dgm:spPr/>
    </dgm:pt>
    <dgm:pt modelId="{BC9A198E-310F-43AC-9A7B-5AC75A91A2F0}" type="pres">
      <dgm:prSet presAssocID="{EA7F5EAE-BB67-4C01-983C-2A7AC20018FF}" presName="LevelTwoTextNode" presStyleLbl="node3" presStyleIdx="0" presStyleCnt="1" custScaleX="35050" custScaleY="42410">
        <dgm:presLayoutVars>
          <dgm:chPref val="3"/>
        </dgm:presLayoutVars>
      </dgm:prSet>
      <dgm:spPr/>
      <dgm:t>
        <a:bodyPr/>
        <a:lstStyle/>
        <a:p>
          <a:endParaRPr lang="zh-CN" altLang="en-US"/>
        </a:p>
      </dgm:t>
    </dgm:pt>
    <dgm:pt modelId="{AC1D1671-D789-4BFD-9A79-A346F7DE9744}" type="pres">
      <dgm:prSet presAssocID="{EA7F5EAE-BB67-4C01-983C-2A7AC20018FF}" presName="level3hierChild" presStyleCnt="0"/>
      <dgm:spPr/>
    </dgm:pt>
    <dgm:pt modelId="{92B191E4-78EB-4893-9270-A9E5DE034BF4}" type="pres">
      <dgm:prSet presAssocID="{053FCB2E-5A14-413B-86C3-EC8DCBEE1DDF}" presName="conn2-1" presStyleLbl="parChTrans1D4" presStyleIdx="0" presStyleCnt="3"/>
      <dgm:spPr/>
      <dgm:t>
        <a:bodyPr/>
        <a:lstStyle/>
        <a:p>
          <a:endParaRPr lang="zh-CN" altLang="en-US"/>
        </a:p>
      </dgm:t>
    </dgm:pt>
    <dgm:pt modelId="{FC041A8F-E6F0-4C88-8E5F-A5790524D7B8}" type="pres">
      <dgm:prSet presAssocID="{053FCB2E-5A14-413B-86C3-EC8DCBEE1DDF}" presName="connTx" presStyleLbl="parChTrans1D4" presStyleIdx="0" presStyleCnt="3"/>
      <dgm:spPr/>
      <dgm:t>
        <a:bodyPr/>
        <a:lstStyle/>
        <a:p>
          <a:endParaRPr lang="zh-CN" altLang="en-US"/>
        </a:p>
      </dgm:t>
    </dgm:pt>
    <dgm:pt modelId="{1731AD84-99BE-494A-BF2E-3955332934FA}" type="pres">
      <dgm:prSet presAssocID="{9FAB00B1-E12E-4C8A-B38F-5C9D9C55BE29}" presName="root2" presStyleCnt="0"/>
      <dgm:spPr/>
    </dgm:pt>
    <dgm:pt modelId="{5C236861-B29F-49E9-A913-E8E0C24D65A5}" type="pres">
      <dgm:prSet presAssocID="{9FAB00B1-E12E-4C8A-B38F-5C9D9C55BE29}" presName="LevelTwoTextNode" presStyleLbl="node4" presStyleIdx="0" presStyleCnt="3" custScaleX="93959" custScaleY="26931">
        <dgm:presLayoutVars>
          <dgm:chPref val="3"/>
        </dgm:presLayoutVars>
      </dgm:prSet>
      <dgm:spPr/>
      <dgm:t>
        <a:bodyPr/>
        <a:lstStyle/>
        <a:p>
          <a:endParaRPr lang="zh-CN" altLang="en-US"/>
        </a:p>
      </dgm:t>
    </dgm:pt>
    <dgm:pt modelId="{4F01EA17-B2B8-4F46-AAEE-AF44CE7D1E47}" type="pres">
      <dgm:prSet presAssocID="{9FAB00B1-E12E-4C8A-B38F-5C9D9C55BE29}" presName="level3hierChild" presStyleCnt="0"/>
      <dgm:spPr/>
    </dgm:pt>
    <dgm:pt modelId="{F65499BB-93A5-421D-A27C-ECC81A4E144F}" type="pres">
      <dgm:prSet presAssocID="{2BE87412-F60C-4319-9364-1EFA2102DF8C}" presName="conn2-1" presStyleLbl="parChTrans1D4" presStyleIdx="1" presStyleCnt="3"/>
      <dgm:spPr/>
      <dgm:t>
        <a:bodyPr/>
        <a:lstStyle/>
        <a:p>
          <a:endParaRPr lang="zh-CN" altLang="en-US"/>
        </a:p>
      </dgm:t>
    </dgm:pt>
    <dgm:pt modelId="{B58451C2-FC64-4F79-96B6-2E41D45DA57D}" type="pres">
      <dgm:prSet presAssocID="{2BE87412-F60C-4319-9364-1EFA2102DF8C}" presName="connTx" presStyleLbl="parChTrans1D4" presStyleIdx="1" presStyleCnt="3"/>
      <dgm:spPr/>
      <dgm:t>
        <a:bodyPr/>
        <a:lstStyle/>
        <a:p>
          <a:endParaRPr lang="zh-CN" altLang="en-US"/>
        </a:p>
      </dgm:t>
    </dgm:pt>
    <dgm:pt modelId="{0F09A3FA-1499-4986-977A-12593D189931}" type="pres">
      <dgm:prSet presAssocID="{02AEF568-B735-49AD-B13B-A27805962D18}" presName="root2" presStyleCnt="0"/>
      <dgm:spPr/>
    </dgm:pt>
    <dgm:pt modelId="{294B6EC0-E508-4E74-A7FA-5FAD1F3BCD1E}" type="pres">
      <dgm:prSet presAssocID="{02AEF568-B735-49AD-B13B-A27805962D18}" presName="LevelTwoTextNode" presStyleLbl="node4" presStyleIdx="1" presStyleCnt="3" custScaleX="95423" custScaleY="30541">
        <dgm:presLayoutVars>
          <dgm:chPref val="3"/>
        </dgm:presLayoutVars>
      </dgm:prSet>
      <dgm:spPr/>
      <dgm:t>
        <a:bodyPr/>
        <a:lstStyle/>
        <a:p>
          <a:endParaRPr lang="zh-CN" altLang="en-US"/>
        </a:p>
      </dgm:t>
    </dgm:pt>
    <dgm:pt modelId="{570A1870-6963-48DC-97B5-F788A8464DB5}" type="pres">
      <dgm:prSet presAssocID="{02AEF568-B735-49AD-B13B-A27805962D18}" presName="level3hierChild" presStyleCnt="0"/>
      <dgm:spPr/>
    </dgm:pt>
    <dgm:pt modelId="{006C7A96-CBA5-4866-B0B2-C0A4A35247B2}" type="pres">
      <dgm:prSet presAssocID="{6281D4F5-C64C-42C8-9B9A-1A0E510EEEF2}" presName="conn2-1" presStyleLbl="parChTrans1D4" presStyleIdx="2" presStyleCnt="3"/>
      <dgm:spPr/>
      <dgm:t>
        <a:bodyPr/>
        <a:lstStyle/>
        <a:p>
          <a:endParaRPr lang="zh-CN" altLang="en-US"/>
        </a:p>
      </dgm:t>
    </dgm:pt>
    <dgm:pt modelId="{86C1408A-5AD7-4B05-9C5F-36D73CC67C02}" type="pres">
      <dgm:prSet presAssocID="{6281D4F5-C64C-42C8-9B9A-1A0E510EEEF2}" presName="connTx" presStyleLbl="parChTrans1D4" presStyleIdx="2" presStyleCnt="3"/>
      <dgm:spPr/>
      <dgm:t>
        <a:bodyPr/>
        <a:lstStyle/>
        <a:p>
          <a:endParaRPr lang="zh-CN" altLang="en-US"/>
        </a:p>
      </dgm:t>
    </dgm:pt>
    <dgm:pt modelId="{88227601-DD1A-4610-84C1-6C6AD31F2DC4}" type="pres">
      <dgm:prSet presAssocID="{727E27EC-01E6-42E6-A828-23E15EA7B018}" presName="root2" presStyleCnt="0"/>
      <dgm:spPr/>
    </dgm:pt>
    <dgm:pt modelId="{0C8FEC49-B861-4F0F-B22F-C90920E44702}" type="pres">
      <dgm:prSet presAssocID="{727E27EC-01E6-42E6-A828-23E15EA7B018}" presName="LevelTwoTextNode" presStyleLbl="node4" presStyleIdx="2" presStyleCnt="3" custScaleX="95871" custScaleY="33650">
        <dgm:presLayoutVars>
          <dgm:chPref val="3"/>
        </dgm:presLayoutVars>
      </dgm:prSet>
      <dgm:spPr/>
      <dgm:t>
        <a:bodyPr/>
        <a:lstStyle/>
        <a:p>
          <a:endParaRPr lang="zh-CN" altLang="en-US"/>
        </a:p>
      </dgm:t>
    </dgm:pt>
    <dgm:pt modelId="{01782F5F-7E0E-411E-9D92-159F8BC99920}" type="pres">
      <dgm:prSet presAssocID="{727E27EC-01E6-42E6-A828-23E15EA7B018}" presName="level3hierChild" presStyleCnt="0"/>
      <dgm:spPr/>
    </dgm:pt>
  </dgm:ptLst>
  <dgm:cxnLst>
    <dgm:cxn modelId="{07D19030-26E9-4E90-B592-66D9EE2FE0E8}" type="presOf" srcId="{9FAB00B1-E12E-4C8A-B38F-5C9D9C55BE29}" destId="{5C236861-B29F-49E9-A913-E8E0C24D65A5}" srcOrd="0" destOrd="0" presId="urn:microsoft.com/office/officeart/2005/8/layout/hierarchy2"/>
    <dgm:cxn modelId="{34199F95-8C33-4A16-8BE2-CEBF1CBA675E}" srcId="{EA7F5EAE-BB67-4C01-983C-2A7AC20018FF}" destId="{02AEF568-B735-49AD-B13B-A27805962D18}" srcOrd="1" destOrd="0" parTransId="{2BE87412-F60C-4319-9364-1EFA2102DF8C}" sibTransId="{6649CE46-225E-4051-AE62-38EA877D043B}"/>
    <dgm:cxn modelId="{E66020C9-085C-441B-9265-FBA2C19B01B5}" type="presOf" srcId="{48369340-623E-4CF8-9DA6-A6B9991588F1}" destId="{40DE64A7-2834-415E-BA7A-B10A042DCE8D}" srcOrd="1" destOrd="0" presId="urn:microsoft.com/office/officeart/2005/8/layout/hierarchy2"/>
    <dgm:cxn modelId="{BD03F32C-0F1D-45CD-A430-14064C132B3F}" type="presOf" srcId="{053FCB2E-5A14-413B-86C3-EC8DCBEE1DDF}" destId="{92B191E4-78EB-4893-9270-A9E5DE034BF4}" srcOrd="0" destOrd="0" presId="urn:microsoft.com/office/officeart/2005/8/layout/hierarchy2"/>
    <dgm:cxn modelId="{780BF7DE-B1D2-4171-BEAD-724932046F47}" srcId="{EA7F5EAE-BB67-4C01-983C-2A7AC20018FF}" destId="{9FAB00B1-E12E-4C8A-B38F-5C9D9C55BE29}" srcOrd="0" destOrd="0" parTransId="{053FCB2E-5A14-413B-86C3-EC8DCBEE1DDF}" sibTransId="{C0BFB64C-372E-4A0F-9A10-A0CEDFDE5E8D}"/>
    <dgm:cxn modelId="{DD1062D9-BAD5-402E-B167-B7BA3FF4E3A6}" srcId="{DB1F7741-D093-4E07-A570-1B63CD9DA961}" destId="{527B3A35-D9FE-4EDC-9947-F28599D9AF68}" srcOrd="0" destOrd="0" parTransId="{48369340-623E-4CF8-9DA6-A6B9991588F1}" sibTransId="{CD4D19EF-B753-4924-ADEA-57A4AE24DE00}"/>
    <dgm:cxn modelId="{E32DF901-35D3-4BE8-B445-8D01C9101384}" type="presOf" srcId="{A2172672-7B52-44B6-A5A7-FA49152CF86A}" destId="{85CA417B-AE8F-4194-833B-14D4EA3E3BFC}" srcOrd="0" destOrd="0" presId="urn:microsoft.com/office/officeart/2005/8/layout/hierarchy2"/>
    <dgm:cxn modelId="{3F03DC47-DA97-4E83-9641-37604EF2509F}" type="presOf" srcId="{EA7F5EAE-BB67-4C01-983C-2A7AC20018FF}" destId="{BC9A198E-310F-43AC-9A7B-5AC75A91A2F0}" srcOrd="0" destOrd="0" presId="urn:microsoft.com/office/officeart/2005/8/layout/hierarchy2"/>
    <dgm:cxn modelId="{7E3E32B9-87BA-4A3A-9ED9-EEC9F69F3375}" type="presOf" srcId="{727E27EC-01E6-42E6-A828-23E15EA7B018}" destId="{0C8FEC49-B861-4F0F-B22F-C90920E44702}" srcOrd="0" destOrd="0" presId="urn:microsoft.com/office/officeart/2005/8/layout/hierarchy2"/>
    <dgm:cxn modelId="{28E0D3A8-9912-4418-8512-C38A63EAF961}" type="presOf" srcId="{A2172672-7B52-44B6-A5A7-FA49152CF86A}" destId="{B98AF9AD-BB74-4B31-B9F0-E6DD2DA160C0}" srcOrd="1" destOrd="0" presId="urn:microsoft.com/office/officeart/2005/8/layout/hierarchy2"/>
    <dgm:cxn modelId="{364743CA-F920-403B-9544-9178D5EDACF4}" type="presOf" srcId="{3AAA6762-F33A-476D-B500-728BD040B230}" destId="{77FD017D-5478-4F3B-A6E6-272F06DC6D2E}" srcOrd="0" destOrd="0" presId="urn:microsoft.com/office/officeart/2005/8/layout/hierarchy2"/>
    <dgm:cxn modelId="{4A8AA659-7056-4607-848D-4308FFB0744B}" type="presOf" srcId="{2BE87412-F60C-4319-9364-1EFA2102DF8C}" destId="{B58451C2-FC64-4F79-96B6-2E41D45DA57D}" srcOrd="1" destOrd="0" presId="urn:microsoft.com/office/officeart/2005/8/layout/hierarchy2"/>
    <dgm:cxn modelId="{A6F5DD63-CACC-473C-8481-002059286AE1}" type="presOf" srcId="{DB1F7741-D093-4E07-A570-1B63CD9DA961}" destId="{2192554F-FD48-48A0-BE1A-C25E78024FF3}" srcOrd="0" destOrd="0" presId="urn:microsoft.com/office/officeart/2005/8/layout/hierarchy2"/>
    <dgm:cxn modelId="{4BDF8636-C02E-4083-B7E9-1A8FF4036A3E}" type="presOf" srcId="{48369340-623E-4CF8-9DA6-A6B9991588F1}" destId="{2E67FD26-3514-4E6E-8C4D-2FA48379CDE4}" srcOrd="0" destOrd="0" presId="urn:microsoft.com/office/officeart/2005/8/layout/hierarchy2"/>
    <dgm:cxn modelId="{DE54EE49-C58F-4FD6-885B-144B3FAF7310}" srcId="{3AAA6762-F33A-476D-B500-728BD040B230}" destId="{DB1F7741-D093-4E07-A570-1B63CD9DA961}" srcOrd="0" destOrd="0" parTransId="{B54DB5AA-0B14-4F1F-BEEE-DC3F642DE9AA}" sibTransId="{E0DA78B3-51BA-4908-BE80-616C8A767466}"/>
    <dgm:cxn modelId="{788CCF71-FC3B-4F7F-91A6-115D5D8631CA}" type="presOf" srcId="{527B3A35-D9FE-4EDC-9947-F28599D9AF68}" destId="{C42CD71B-A53F-4997-AA82-974D9E183987}" srcOrd="0" destOrd="0" presId="urn:microsoft.com/office/officeart/2005/8/layout/hierarchy2"/>
    <dgm:cxn modelId="{753E80B9-DEB3-4462-9E1A-296D91AC8275}" type="presOf" srcId="{6281D4F5-C64C-42C8-9B9A-1A0E510EEEF2}" destId="{86C1408A-5AD7-4B05-9C5F-36D73CC67C02}" srcOrd="1" destOrd="0" presId="urn:microsoft.com/office/officeart/2005/8/layout/hierarchy2"/>
    <dgm:cxn modelId="{71CA2D46-0416-414F-9517-B4F544EF6537}" type="presOf" srcId="{053FCB2E-5A14-413B-86C3-EC8DCBEE1DDF}" destId="{FC041A8F-E6F0-4C88-8E5F-A5790524D7B8}" srcOrd="1" destOrd="0" presId="urn:microsoft.com/office/officeart/2005/8/layout/hierarchy2"/>
    <dgm:cxn modelId="{72B8C854-6AD0-4252-814E-8A3FDE2F4833}" srcId="{EA7F5EAE-BB67-4C01-983C-2A7AC20018FF}" destId="{727E27EC-01E6-42E6-A828-23E15EA7B018}" srcOrd="2" destOrd="0" parTransId="{6281D4F5-C64C-42C8-9B9A-1A0E510EEEF2}" sibTransId="{06A5E129-4FDD-4351-AF6F-6CE8AEF8A046}"/>
    <dgm:cxn modelId="{1299B9C2-EAE9-414C-96B4-FDE18DEA9C2F}" type="presOf" srcId="{02AEF568-B735-49AD-B13B-A27805962D18}" destId="{294B6EC0-E508-4E74-A7FA-5FAD1F3BCD1E}" srcOrd="0" destOrd="0" presId="urn:microsoft.com/office/officeart/2005/8/layout/hierarchy2"/>
    <dgm:cxn modelId="{7A8C90FA-4D1E-4BBE-BCD7-7A9752746140}" type="presOf" srcId="{6281D4F5-C64C-42C8-9B9A-1A0E510EEEF2}" destId="{006C7A96-CBA5-4866-B0B2-C0A4A35247B2}" srcOrd="0" destOrd="0" presId="urn:microsoft.com/office/officeart/2005/8/layout/hierarchy2"/>
    <dgm:cxn modelId="{8EBF3B59-C0DD-455A-BFCB-18840D406BD8}" srcId="{527B3A35-D9FE-4EDC-9947-F28599D9AF68}" destId="{EA7F5EAE-BB67-4C01-983C-2A7AC20018FF}" srcOrd="0" destOrd="0" parTransId="{A2172672-7B52-44B6-A5A7-FA49152CF86A}" sibTransId="{4A7DC030-6DA3-47DA-973F-41F43BC84A5F}"/>
    <dgm:cxn modelId="{B3FA8A57-7AC7-4372-BBFF-51EFB66B8DE4}" type="presOf" srcId="{2BE87412-F60C-4319-9364-1EFA2102DF8C}" destId="{F65499BB-93A5-421D-A27C-ECC81A4E144F}" srcOrd="0" destOrd="0" presId="urn:microsoft.com/office/officeart/2005/8/layout/hierarchy2"/>
    <dgm:cxn modelId="{E7B166D7-D53B-44ED-8070-645C8058CB11}" type="presParOf" srcId="{77FD017D-5478-4F3B-A6E6-272F06DC6D2E}" destId="{C85AAAE6-9B46-41F0-96E6-3F16DD38D17C}" srcOrd="0" destOrd="0" presId="urn:microsoft.com/office/officeart/2005/8/layout/hierarchy2"/>
    <dgm:cxn modelId="{023115BC-CCA3-430C-A3E0-D68BA6777612}" type="presParOf" srcId="{C85AAAE6-9B46-41F0-96E6-3F16DD38D17C}" destId="{2192554F-FD48-48A0-BE1A-C25E78024FF3}" srcOrd="0" destOrd="0" presId="urn:microsoft.com/office/officeart/2005/8/layout/hierarchy2"/>
    <dgm:cxn modelId="{821C8122-FB2D-46D8-AE67-1C6AA28D05F0}" type="presParOf" srcId="{C85AAAE6-9B46-41F0-96E6-3F16DD38D17C}" destId="{42F42078-803D-4431-AC2D-2CA0D4BA75C4}" srcOrd="1" destOrd="0" presId="urn:microsoft.com/office/officeart/2005/8/layout/hierarchy2"/>
    <dgm:cxn modelId="{26CDBA72-8C24-4B33-B903-A8832704D8C5}" type="presParOf" srcId="{42F42078-803D-4431-AC2D-2CA0D4BA75C4}" destId="{2E67FD26-3514-4E6E-8C4D-2FA48379CDE4}" srcOrd="0" destOrd="0" presId="urn:microsoft.com/office/officeart/2005/8/layout/hierarchy2"/>
    <dgm:cxn modelId="{740E44E7-4F87-4A0E-A735-7413D9D6EA15}" type="presParOf" srcId="{2E67FD26-3514-4E6E-8C4D-2FA48379CDE4}" destId="{40DE64A7-2834-415E-BA7A-B10A042DCE8D}" srcOrd="0" destOrd="0" presId="urn:microsoft.com/office/officeart/2005/8/layout/hierarchy2"/>
    <dgm:cxn modelId="{FC324C9F-464F-4A77-9497-73EB07570EBC}" type="presParOf" srcId="{42F42078-803D-4431-AC2D-2CA0D4BA75C4}" destId="{F4216AAC-1236-40F2-A8D0-7AC4D3F4EEDB}" srcOrd="1" destOrd="0" presId="urn:microsoft.com/office/officeart/2005/8/layout/hierarchy2"/>
    <dgm:cxn modelId="{7688DAD6-A13E-4E5E-B262-7B572EF1BDC6}" type="presParOf" srcId="{F4216AAC-1236-40F2-A8D0-7AC4D3F4EEDB}" destId="{C42CD71B-A53F-4997-AA82-974D9E183987}" srcOrd="0" destOrd="0" presId="urn:microsoft.com/office/officeart/2005/8/layout/hierarchy2"/>
    <dgm:cxn modelId="{8CA9D279-DF00-4AC1-973D-4FE2503DFA73}" type="presParOf" srcId="{F4216AAC-1236-40F2-A8D0-7AC4D3F4EEDB}" destId="{030D7A8D-445C-4FFE-AF84-29D772F1D801}" srcOrd="1" destOrd="0" presId="urn:microsoft.com/office/officeart/2005/8/layout/hierarchy2"/>
    <dgm:cxn modelId="{108D7D16-63EF-42A9-BCED-86DFBE9DA8D6}" type="presParOf" srcId="{030D7A8D-445C-4FFE-AF84-29D772F1D801}" destId="{85CA417B-AE8F-4194-833B-14D4EA3E3BFC}" srcOrd="0" destOrd="0" presId="urn:microsoft.com/office/officeart/2005/8/layout/hierarchy2"/>
    <dgm:cxn modelId="{CC79A911-9F06-4222-8194-1BF09F1147DD}" type="presParOf" srcId="{85CA417B-AE8F-4194-833B-14D4EA3E3BFC}" destId="{B98AF9AD-BB74-4B31-B9F0-E6DD2DA160C0}" srcOrd="0" destOrd="0" presId="urn:microsoft.com/office/officeart/2005/8/layout/hierarchy2"/>
    <dgm:cxn modelId="{E1D0C950-7793-40A3-BB6C-E4A41517D39E}" type="presParOf" srcId="{030D7A8D-445C-4FFE-AF84-29D772F1D801}" destId="{D9F4BDC1-73EA-4789-BE41-3E4FEC2A6822}" srcOrd="1" destOrd="0" presId="urn:microsoft.com/office/officeart/2005/8/layout/hierarchy2"/>
    <dgm:cxn modelId="{4D10A3EA-FAE9-4BDC-B663-94BDC916F4C2}" type="presParOf" srcId="{D9F4BDC1-73EA-4789-BE41-3E4FEC2A6822}" destId="{BC9A198E-310F-43AC-9A7B-5AC75A91A2F0}" srcOrd="0" destOrd="0" presId="urn:microsoft.com/office/officeart/2005/8/layout/hierarchy2"/>
    <dgm:cxn modelId="{76E87672-9BA6-4796-85BA-00C2E4820181}" type="presParOf" srcId="{D9F4BDC1-73EA-4789-BE41-3E4FEC2A6822}" destId="{AC1D1671-D789-4BFD-9A79-A346F7DE9744}" srcOrd="1" destOrd="0" presId="urn:microsoft.com/office/officeart/2005/8/layout/hierarchy2"/>
    <dgm:cxn modelId="{0EE2F876-764E-438C-93A0-0FD1F8E8B529}" type="presParOf" srcId="{AC1D1671-D789-4BFD-9A79-A346F7DE9744}" destId="{92B191E4-78EB-4893-9270-A9E5DE034BF4}" srcOrd="0" destOrd="0" presId="urn:microsoft.com/office/officeart/2005/8/layout/hierarchy2"/>
    <dgm:cxn modelId="{574F1B7B-3A61-43F9-BD1F-4F634AD0E5A6}" type="presParOf" srcId="{92B191E4-78EB-4893-9270-A9E5DE034BF4}" destId="{FC041A8F-E6F0-4C88-8E5F-A5790524D7B8}" srcOrd="0" destOrd="0" presId="urn:microsoft.com/office/officeart/2005/8/layout/hierarchy2"/>
    <dgm:cxn modelId="{6CA98149-CF40-4842-8BFC-ADC7B61D7474}" type="presParOf" srcId="{AC1D1671-D789-4BFD-9A79-A346F7DE9744}" destId="{1731AD84-99BE-494A-BF2E-3955332934FA}" srcOrd="1" destOrd="0" presId="urn:microsoft.com/office/officeart/2005/8/layout/hierarchy2"/>
    <dgm:cxn modelId="{146E4F7A-0CB1-46A1-9327-7CC48E21E565}" type="presParOf" srcId="{1731AD84-99BE-494A-BF2E-3955332934FA}" destId="{5C236861-B29F-49E9-A913-E8E0C24D65A5}" srcOrd="0" destOrd="0" presId="urn:microsoft.com/office/officeart/2005/8/layout/hierarchy2"/>
    <dgm:cxn modelId="{382E366A-E008-4213-A928-E7C68C79362B}" type="presParOf" srcId="{1731AD84-99BE-494A-BF2E-3955332934FA}" destId="{4F01EA17-B2B8-4F46-AAEE-AF44CE7D1E47}" srcOrd="1" destOrd="0" presId="urn:microsoft.com/office/officeart/2005/8/layout/hierarchy2"/>
    <dgm:cxn modelId="{816BEF6F-913C-49E1-8DC7-12AD9A294D8A}" type="presParOf" srcId="{AC1D1671-D789-4BFD-9A79-A346F7DE9744}" destId="{F65499BB-93A5-421D-A27C-ECC81A4E144F}" srcOrd="2" destOrd="0" presId="urn:microsoft.com/office/officeart/2005/8/layout/hierarchy2"/>
    <dgm:cxn modelId="{84CF1F9D-D5F4-4E01-84DF-D413FD6A1F4A}" type="presParOf" srcId="{F65499BB-93A5-421D-A27C-ECC81A4E144F}" destId="{B58451C2-FC64-4F79-96B6-2E41D45DA57D}" srcOrd="0" destOrd="0" presId="urn:microsoft.com/office/officeart/2005/8/layout/hierarchy2"/>
    <dgm:cxn modelId="{25CBCC20-2F83-40B8-84AE-1B4214BDAA9A}" type="presParOf" srcId="{AC1D1671-D789-4BFD-9A79-A346F7DE9744}" destId="{0F09A3FA-1499-4986-977A-12593D189931}" srcOrd="3" destOrd="0" presId="urn:microsoft.com/office/officeart/2005/8/layout/hierarchy2"/>
    <dgm:cxn modelId="{279623B3-2581-4EA5-97DE-4832BC8070A9}" type="presParOf" srcId="{0F09A3FA-1499-4986-977A-12593D189931}" destId="{294B6EC0-E508-4E74-A7FA-5FAD1F3BCD1E}" srcOrd="0" destOrd="0" presId="urn:microsoft.com/office/officeart/2005/8/layout/hierarchy2"/>
    <dgm:cxn modelId="{18FB880A-75E0-48FC-A89A-D5C6D6705DE1}" type="presParOf" srcId="{0F09A3FA-1499-4986-977A-12593D189931}" destId="{570A1870-6963-48DC-97B5-F788A8464DB5}" srcOrd="1" destOrd="0" presId="urn:microsoft.com/office/officeart/2005/8/layout/hierarchy2"/>
    <dgm:cxn modelId="{CD5A7F1B-DEA1-49AB-9CDB-94D6095C291F}" type="presParOf" srcId="{AC1D1671-D789-4BFD-9A79-A346F7DE9744}" destId="{006C7A96-CBA5-4866-B0B2-C0A4A35247B2}" srcOrd="4" destOrd="0" presId="urn:microsoft.com/office/officeart/2005/8/layout/hierarchy2"/>
    <dgm:cxn modelId="{77650E75-929F-4931-B008-33DD73418EF8}" type="presParOf" srcId="{006C7A96-CBA5-4866-B0B2-C0A4A35247B2}" destId="{86C1408A-5AD7-4B05-9C5F-36D73CC67C02}" srcOrd="0" destOrd="0" presId="urn:microsoft.com/office/officeart/2005/8/layout/hierarchy2"/>
    <dgm:cxn modelId="{26236C0E-E9D6-48C0-A0AE-28BF67DCF89F}" type="presParOf" srcId="{AC1D1671-D789-4BFD-9A79-A346F7DE9744}" destId="{88227601-DD1A-4610-84C1-6C6AD31F2DC4}" srcOrd="5" destOrd="0" presId="urn:microsoft.com/office/officeart/2005/8/layout/hierarchy2"/>
    <dgm:cxn modelId="{C341AF32-824C-4436-AA99-B7066FBABDAA}" type="presParOf" srcId="{88227601-DD1A-4610-84C1-6C6AD31F2DC4}" destId="{0C8FEC49-B861-4F0F-B22F-C90920E44702}" srcOrd="0" destOrd="0" presId="urn:microsoft.com/office/officeart/2005/8/layout/hierarchy2"/>
    <dgm:cxn modelId="{BC288708-68F0-43B1-B76F-4F0DB222419F}" type="presParOf" srcId="{88227601-DD1A-4610-84C1-6C6AD31F2DC4}" destId="{01782F5F-7E0E-411E-9D92-159F8BC99920}" srcOrd="1" destOrd="0" presId="urn:microsoft.com/office/officeart/2005/8/layout/hierarchy2"/>
  </dgm:cxnLst>
  <dgm:bg/>
  <dgm:whole>
    <a:ln w="3175"/>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AA6762-F33A-476D-B500-728BD040B230}" type="doc">
      <dgm:prSet loTypeId="urn:microsoft.com/office/officeart/2005/8/layout/hierarchy2" loCatId="hierarchy" qsTypeId="urn:microsoft.com/office/officeart/2005/8/quickstyle/simple1" qsCatId="simple" csTypeId="urn:microsoft.com/office/officeart/2005/8/colors/accent3_1" csCatId="accent3" phldr="1"/>
      <dgm:spPr/>
      <dgm:t>
        <a:bodyPr/>
        <a:lstStyle/>
        <a:p>
          <a:endParaRPr lang="zh-CN" altLang="en-US"/>
        </a:p>
      </dgm:t>
    </dgm:pt>
    <dgm:pt modelId="{AA084C70-14F5-47C4-BFE0-A860236F8DEF}">
      <dgm:prSet phldrT="[文本]" custT="1"/>
      <dgm:spPr>
        <a:ln w="3175"/>
      </dgm:spPr>
      <dgm:t>
        <a:bodyPr/>
        <a:lstStyle/>
        <a:p>
          <a:r>
            <a:rPr lang="en-US" altLang="zh-CN" sz="1000" dirty="0" smtClean="0"/>
            <a:t>conf</a:t>
          </a:r>
          <a:endParaRPr lang="zh-CN" altLang="en-US" sz="1000" dirty="0"/>
        </a:p>
      </dgm:t>
    </dgm:pt>
    <dgm:pt modelId="{EC7E5F2D-16D8-4AA5-B4E7-543AE4E0C128}" type="parTrans" cxnId="{83DF0E74-B697-4FE3-ACE3-D3AF0E4381E1}">
      <dgm:prSet/>
      <dgm:spPr>
        <a:ln w="9525"/>
      </dgm:spPr>
      <dgm:t>
        <a:bodyPr/>
        <a:lstStyle/>
        <a:p>
          <a:endParaRPr lang="zh-CN" altLang="en-US" sz="1000"/>
        </a:p>
      </dgm:t>
    </dgm:pt>
    <dgm:pt modelId="{CB54A799-0A1A-40DB-81EB-058F97717A41}" type="sibTrans" cxnId="{83DF0E74-B697-4FE3-ACE3-D3AF0E4381E1}">
      <dgm:prSet/>
      <dgm:spPr/>
      <dgm:t>
        <a:bodyPr/>
        <a:lstStyle/>
        <a:p>
          <a:endParaRPr lang="zh-CN" altLang="en-US" sz="1000"/>
        </a:p>
      </dgm:t>
    </dgm:pt>
    <dgm:pt modelId="{18AD4165-769A-438E-853A-4A9C5EDA1BC5}">
      <dgm:prSet phldrT="[文本]" custT="1"/>
      <dgm:spPr>
        <a:ln w="3175"/>
      </dgm:spPr>
      <dgm:t>
        <a:bodyPr/>
        <a:lstStyle/>
        <a:p>
          <a:r>
            <a:rPr lang="en-US" altLang="zh-CN" sz="1000" dirty="0" smtClean="0"/>
            <a:t>crm-service-beans.xml</a:t>
          </a:r>
          <a:endParaRPr lang="zh-CN" altLang="en-US" sz="1000" dirty="0"/>
        </a:p>
      </dgm:t>
    </dgm:pt>
    <dgm:pt modelId="{DD5B5C44-21AA-49E0-9E1E-25DE6CBBC5F0}" type="parTrans" cxnId="{CF728EC2-478C-4C8A-ABE5-E88BA14289C4}">
      <dgm:prSet custT="1"/>
      <dgm:spPr>
        <a:ln w="3175"/>
      </dgm:spPr>
      <dgm:t>
        <a:bodyPr/>
        <a:lstStyle/>
        <a:p>
          <a:endParaRPr lang="zh-CN" altLang="en-US" sz="1000"/>
        </a:p>
      </dgm:t>
    </dgm:pt>
    <dgm:pt modelId="{4E2EDD38-88D7-4688-AFCB-F46CC4A41261}" type="sibTrans" cxnId="{CF728EC2-478C-4C8A-ABE5-E88BA14289C4}">
      <dgm:prSet/>
      <dgm:spPr/>
      <dgm:t>
        <a:bodyPr/>
        <a:lstStyle/>
        <a:p>
          <a:endParaRPr lang="zh-CN" altLang="en-US" sz="1000"/>
        </a:p>
      </dgm:t>
    </dgm:pt>
    <dgm:pt modelId="{DB1F7741-D093-4E07-A570-1B63CD9DA961}">
      <dgm:prSet phldrT="[文本]" custT="1"/>
      <dgm:spPr>
        <a:ln w="3175"/>
      </dgm:spPr>
      <dgm:t>
        <a:bodyPr/>
        <a:lstStyle/>
        <a:p>
          <a:r>
            <a:rPr lang="en-US" altLang="zh-CN" sz="1000" dirty="0" smtClean="0"/>
            <a:t>WEB-INF</a:t>
          </a:r>
          <a:endParaRPr lang="zh-CN" altLang="en-US" sz="1000" dirty="0"/>
        </a:p>
      </dgm:t>
    </dgm:pt>
    <dgm:pt modelId="{B54DB5AA-0B14-4F1F-BEEE-DC3F642DE9AA}" type="parTrans" cxnId="{DE54EE49-C58F-4FD6-885B-144B3FAF7310}">
      <dgm:prSet/>
      <dgm:spPr>
        <a:ln w="9525"/>
      </dgm:spPr>
      <dgm:t>
        <a:bodyPr/>
        <a:lstStyle/>
        <a:p>
          <a:endParaRPr lang="zh-CN" altLang="en-US"/>
        </a:p>
      </dgm:t>
    </dgm:pt>
    <dgm:pt modelId="{E0DA78B3-51BA-4908-BE80-616C8A767466}" type="sibTrans" cxnId="{DE54EE49-C58F-4FD6-885B-144B3FAF7310}">
      <dgm:prSet/>
      <dgm:spPr/>
      <dgm:t>
        <a:bodyPr/>
        <a:lstStyle/>
        <a:p>
          <a:endParaRPr lang="zh-CN" altLang="en-US"/>
        </a:p>
      </dgm:t>
    </dgm:pt>
    <dgm:pt modelId="{B7AEE3A7-9364-4ACF-8F36-F9143A6A16EF}">
      <dgm:prSet phldrT="[文本]" custT="1"/>
      <dgm:spPr>
        <a:ln w="3175"/>
      </dgm:spPr>
      <dgm:t>
        <a:bodyPr/>
        <a:lstStyle/>
        <a:p>
          <a:r>
            <a:rPr lang="en-US" altLang="zh-CN" sz="1000" dirty="0" smtClean="0"/>
            <a:t>…</a:t>
          </a:r>
          <a:endParaRPr lang="zh-CN" altLang="en-US" sz="1000" dirty="0"/>
        </a:p>
      </dgm:t>
    </dgm:pt>
    <dgm:pt modelId="{B27B65A5-73B4-4C1F-9048-2BF540F933AA}" type="parTrans" cxnId="{B167BF81-E0B2-497E-9492-ED5466E05F1F}">
      <dgm:prSet/>
      <dgm:spPr>
        <a:ln w="9525"/>
      </dgm:spPr>
      <dgm:t>
        <a:bodyPr/>
        <a:lstStyle/>
        <a:p>
          <a:endParaRPr lang="zh-CN" altLang="en-US"/>
        </a:p>
      </dgm:t>
    </dgm:pt>
    <dgm:pt modelId="{9FB79642-E8BD-40C3-9E7A-F7BB38B5E248}" type="sibTrans" cxnId="{B167BF81-E0B2-497E-9492-ED5466E05F1F}">
      <dgm:prSet/>
      <dgm:spPr/>
      <dgm:t>
        <a:bodyPr/>
        <a:lstStyle/>
        <a:p>
          <a:endParaRPr lang="zh-CN" altLang="en-US"/>
        </a:p>
      </dgm:t>
    </dgm:pt>
    <dgm:pt modelId="{F9E84A95-8E4E-4677-86D9-B18519CFE622}">
      <dgm:prSet phldrT="[文本]" custT="1"/>
      <dgm:spPr>
        <a:ln w="3175"/>
      </dgm:spPr>
      <dgm:t>
        <a:bodyPr/>
        <a:lstStyle/>
        <a:p>
          <a:r>
            <a:rPr lang="en-US" altLang="zh-CN" sz="1000" dirty="0" smtClean="0"/>
            <a:t>spring</a:t>
          </a:r>
          <a:endParaRPr lang="zh-CN" altLang="en-US" sz="1000" dirty="0"/>
        </a:p>
      </dgm:t>
    </dgm:pt>
    <dgm:pt modelId="{534DC449-BCC5-4FFA-B2BF-D011BDDD2A5D}" type="parTrans" cxnId="{7D0B97C7-3AC7-44E4-9193-63583C317D53}">
      <dgm:prSet/>
      <dgm:spPr>
        <a:ln w="9525"/>
      </dgm:spPr>
      <dgm:t>
        <a:bodyPr/>
        <a:lstStyle/>
        <a:p>
          <a:endParaRPr lang="zh-CN" altLang="en-US"/>
        </a:p>
      </dgm:t>
    </dgm:pt>
    <dgm:pt modelId="{F0C0082C-4FB6-48CC-8620-C5DA3CFFF48C}" type="sibTrans" cxnId="{7D0B97C7-3AC7-44E4-9193-63583C317D53}">
      <dgm:prSet/>
      <dgm:spPr/>
      <dgm:t>
        <a:bodyPr/>
        <a:lstStyle/>
        <a:p>
          <a:endParaRPr lang="zh-CN" altLang="en-US"/>
        </a:p>
      </dgm:t>
    </dgm:pt>
    <dgm:pt modelId="{0A23A189-9C38-441E-A3CB-1C59A9F58692}">
      <dgm:prSet phldrT="[文本]" custT="1"/>
      <dgm:spPr>
        <a:ln w="3175"/>
      </dgm:spPr>
      <dgm:t>
        <a:bodyPr/>
        <a:lstStyle/>
        <a:p>
          <a:r>
            <a:rPr lang="en-US" altLang="zh-CN" sz="1000" dirty="0" smtClean="0"/>
            <a:t>crm-datasource-beans.xml</a:t>
          </a:r>
          <a:endParaRPr lang="zh-CN" altLang="en-US" sz="1000" dirty="0"/>
        </a:p>
      </dgm:t>
    </dgm:pt>
    <dgm:pt modelId="{764197BC-3AC5-4D8D-939C-D7E612B79C25}" type="parTrans" cxnId="{BB35C9AD-C31D-43B3-87F1-7AD5CA1A01DC}">
      <dgm:prSet/>
      <dgm:spPr>
        <a:ln w="9525"/>
      </dgm:spPr>
      <dgm:t>
        <a:bodyPr/>
        <a:lstStyle/>
        <a:p>
          <a:endParaRPr lang="zh-CN" altLang="en-US"/>
        </a:p>
      </dgm:t>
    </dgm:pt>
    <dgm:pt modelId="{647B64E1-590E-4A0F-A6C9-724ABD04F067}" type="sibTrans" cxnId="{BB35C9AD-C31D-43B3-87F1-7AD5CA1A01DC}">
      <dgm:prSet/>
      <dgm:spPr/>
      <dgm:t>
        <a:bodyPr/>
        <a:lstStyle/>
        <a:p>
          <a:endParaRPr lang="zh-CN" altLang="en-US"/>
        </a:p>
      </dgm:t>
    </dgm:pt>
    <dgm:pt modelId="{B9AF742E-7220-403D-81AA-30488E0281F9}">
      <dgm:prSet phldrT="[文本]" custT="1"/>
      <dgm:spPr>
        <a:ln w="3175"/>
      </dgm:spPr>
      <dgm:t>
        <a:bodyPr/>
        <a:lstStyle/>
        <a:p>
          <a:r>
            <a:rPr lang="en-US" altLang="zh-CN" sz="1000" dirty="0" smtClean="0"/>
            <a:t>crm.properties</a:t>
          </a:r>
          <a:endParaRPr lang="zh-CN" altLang="en-US" sz="1000" dirty="0"/>
        </a:p>
      </dgm:t>
    </dgm:pt>
    <dgm:pt modelId="{472219AE-304E-468C-BA2F-6C8720379382}" type="parTrans" cxnId="{BA7DDD9A-E4F0-4F39-87FF-97F8AE01C9AE}">
      <dgm:prSet/>
      <dgm:spPr>
        <a:ln w="9525"/>
      </dgm:spPr>
      <dgm:t>
        <a:bodyPr/>
        <a:lstStyle/>
        <a:p>
          <a:endParaRPr lang="zh-CN" altLang="en-US"/>
        </a:p>
      </dgm:t>
    </dgm:pt>
    <dgm:pt modelId="{FB64E0C9-1F8F-4413-B63A-B19D2904C143}" type="sibTrans" cxnId="{BA7DDD9A-E4F0-4F39-87FF-97F8AE01C9AE}">
      <dgm:prSet/>
      <dgm:spPr/>
      <dgm:t>
        <a:bodyPr/>
        <a:lstStyle/>
        <a:p>
          <a:endParaRPr lang="zh-CN" altLang="en-US"/>
        </a:p>
      </dgm:t>
    </dgm:pt>
    <dgm:pt modelId="{2AA4A607-B406-4E40-8513-948E09B7A5F3}">
      <dgm:prSet phldrT="[文本]" custT="1"/>
      <dgm:spPr>
        <a:ln w="3175"/>
      </dgm:spPr>
      <dgm:t>
        <a:bodyPr/>
        <a:lstStyle/>
        <a:p>
          <a:r>
            <a:rPr lang="en-US" altLang="zh-CN" sz="1000" dirty="0" smtClean="0"/>
            <a:t>log4j.properties</a:t>
          </a:r>
          <a:endParaRPr lang="zh-CN" altLang="en-US" sz="1000" dirty="0"/>
        </a:p>
      </dgm:t>
    </dgm:pt>
    <dgm:pt modelId="{144108D7-7811-46B0-85AB-73B568ACF141}" type="parTrans" cxnId="{B00C2415-208C-41FA-9655-D89F7DC5918F}">
      <dgm:prSet/>
      <dgm:spPr>
        <a:ln w="9525"/>
      </dgm:spPr>
      <dgm:t>
        <a:bodyPr/>
        <a:lstStyle/>
        <a:p>
          <a:endParaRPr lang="zh-CN" altLang="en-US"/>
        </a:p>
      </dgm:t>
    </dgm:pt>
    <dgm:pt modelId="{69F9946F-096C-473C-B1B8-953953FA04FF}" type="sibTrans" cxnId="{B00C2415-208C-41FA-9655-D89F7DC5918F}">
      <dgm:prSet/>
      <dgm:spPr/>
      <dgm:t>
        <a:bodyPr/>
        <a:lstStyle/>
        <a:p>
          <a:endParaRPr lang="zh-CN" altLang="en-US"/>
        </a:p>
      </dgm:t>
    </dgm:pt>
    <dgm:pt modelId="{F41858B2-56A4-4553-B1BE-1977E60E4621}">
      <dgm:prSet phldrT="[文本]" custT="1"/>
      <dgm:spPr>
        <a:ln w="3175"/>
      </dgm:spPr>
      <dgm:t>
        <a:bodyPr/>
        <a:lstStyle/>
        <a:p>
          <a:r>
            <a:rPr lang="en-US" altLang="en-US" sz="1000" dirty="0" smtClean="0"/>
            <a:t>vm-toolbox.xml</a:t>
          </a:r>
          <a:endParaRPr lang="zh-CN" altLang="en-US" sz="1000" dirty="0"/>
        </a:p>
      </dgm:t>
    </dgm:pt>
    <dgm:pt modelId="{A9EEC26E-5354-4C43-A174-6EED42DC165D}" type="parTrans" cxnId="{F5D28377-8016-4690-A112-DF84C0A3F62D}">
      <dgm:prSet/>
      <dgm:spPr>
        <a:ln w="9525"/>
      </dgm:spPr>
      <dgm:t>
        <a:bodyPr/>
        <a:lstStyle/>
        <a:p>
          <a:endParaRPr lang="zh-CN" altLang="en-US"/>
        </a:p>
      </dgm:t>
    </dgm:pt>
    <dgm:pt modelId="{28BB4634-0F4B-4A0C-BDBC-4D2F5471231F}" type="sibTrans" cxnId="{F5D28377-8016-4690-A112-DF84C0A3F62D}">
      <dgm:prSet/>
      <dgm:spPr/>
      <dgm:t>
        <a:bodyPr/>
        <a:lstStyle/>
        <a:p>
          <a:endParaRPr lang="zh-CN" altLang="en-US"/>
        </a:p>
      </dgm:t>
    </dgm:pt>
    <dgm:pt modelId="{F7251026-F058-4D2F-8939-A429BEC8F526}">
      <dgm:prSet phldrT="[文本]" custT="1"/>
      <dgm:spPr>
        <a:ln w="3175"/>
      </dgm:spPr>
      <dgm:t>
        <a:bodyPr/>
        <a:lstStyle/>
        <a:p>
          <a:r>
            <a:rPr lang="en-US" altLang="zh-CN" sz="1000" dirty="0" smtClean="0"/>
            <a:t>web.xml</a:t>
          </a:r>
          <a:endParaRPr lang="zh-CN" altLang="en-US" sz="1000" dirty="0"/>
        </a:p>
      </dgm:t>
    </dgm:pt>
    <dgm:pt modelId="{4E700392-94C6-4332-BA9E-2264AD8BA86A}" type="parTrans" cxnId="{6CA1F558-E4D1-4E15-9EC9-AE38EE5610A8}">
      <dgm:prSet/>
      <dgm:spPr>
        <a:ln w="9525"/>
      </dgm:spPr>
      <dgm:t>
        <a:bodyPr/>
        <a:lstStyle/>
        <a:p>
          <a:endParaRPr lang="zh-CN" altLang="en-US"/>
        </a:p>
      </dgm:t>
    </dgm:pt>
    <dgm:pt modelId="{F5D59ED4-C54D-4C84-BF72-D3833093EF30}" type="sibTrans" cxnId="{6CA1F558-E4D1-4E15-9EC9-AE38EE5610A8}">
      <dgm:prSet/>
      <dgm:spPr/>
      <dgm:t>
        <a:bodyPr/>
        <a:lstStyle/>
        <a:p>
          <a:endParaRPr lang="zh-CN" altLang="en-US"/>
        </a:p>
      </dgm:t>
    </dgm:pt>
    <dgm:pt modelId="{33094736-F726-4BEB-BD69-95F110A6BEAD}">
      <dgm:prSet phldrT="[文本]" custT="1"/>
      <dgm:spPr>
        <a:ln w="3175"/>
      </dgm:spPr>
      <dgm:t>
        <a:bodyPr/>
        <a:lstStyle/>
        <a:p>
          <a:r>
            <a:rPr lang="en-US" altLang="zh-CN" sz="1000" dirty="0" smtClean="0"/>
            <a:t>jdbc.properties</a:t>
          </a:r>
          <a:endParaRPr lang="zh-CN" altLang="en-US" sz="1000" dirty="0"/>
        </a:p>
      </dgm:t>
    </dgm:pt>
    <dgm:pt modelId="{EBD95978-8A9C-4207-BC04-4BF28DE757F3}" type="parTrans" cxnId="{02A479D4-5A7F-474A-98EE-6DD859B9DB01}">
      <dgm:prSet/>
      <dgm:spPr>
        <a:ln w="9525"/>
      </dgm:spPr>
      <dgm:t>
        <a:bodyPr/>
        <a:lstStyle/>
        <a:p>
          <a:endParaRPr lang="zh-CN" altLang="en-US"/>
        </a:p>
      </dgm:t>
    </dgm:pt>
    <dgm:pt modelId="{3075B8E5-074D-4570-930A-E53FAA0FBF54}" type="sibTrans" cxnId="{02A479D4-5A7F-474A-98EE-6DD859B9DB01}">
      <dgm:prSet/>
      <dgm:spPr/>
      <dgm:t>
        <a:bodyPr/>
        <a:lstStyle/>
        <a:p>
          <a:endParaRPr lang="zh-CN" altLang="en-US"/>
        </a:p>
      </dgm:t>
    </dgm:pt>
    <dgm:pt modelId="{77FD017D-5478-4F3B-A6E6-272F06DC6D2E}" type="pres">
      <dgm:prSet presAssocID="{3AAA6762-F33A-476D-B500-728BD040B230}" presName="diagram" presStyleCnt="0">
        <dgm:presLayoutVars>
          <dgm:chPref val="1"/>
          <dgm:dir/>
          <dgm:animOne val="branch"/>
          <dgm:animLvl val="lvl"/>
          <dgm:resizeHandles val="exact"/>
        </dgm:presLayoutVars>
      </dgm:prSet>
      <dgm:spPr/>
      <dgm:t>
        <a:bodyPr/>
        <a:lstStyle/>
        <a:p>
          <a:endParaRPr lang="zh-CN" altLang="en-US"/>
        </a:p>
      </dgm:t>
    </dgm:pt>
    <dgm:pt modelId="{C85AAAE6-9B46-41F0-96E6-3F16DD38D17C}" type="pres">
      <dgm:prSet presAssocID="{DB1F7741-D093-4E07-A570-1B63CD9DA961}" presName="root1" presStyleCnt="0"/>
      <dgm:spPr/>
    </dgm:pt>
    <dgm:pt modelId="{2192554F-FD48-48A0-BE1A-C25E78024FF3}" type="pres">
      <dgm:prSet presAssocID="{DB1F7741-D093-4E07-A570-1B63CD9DA961}" presName="LevelOneTextNode" presStyleLbl="node0" presStyleIdx="0" presStyleCnt="1" custScaleX="200290" custScaleY="100724">
        <dgm:presLayoutVars>
          <dgm:chPref val="3"/>
        </dgm:presLayoutVars>
      </dgm:prSet>
      <dgm:spPr/>
      <dgm:t>
        <a:bodyPr/>
        <a:lstStyle/>
        <a:p>
          <a:endParaRPr lang="zh-CN" altLang="en-US"/>
        </a:p>
      </dgm:t>
    </dgm:pt>
    <dgm:pt modelId="{42F42078-803D-4431-AC2D-2CA0D4BA75C4}" type="pres">
      <dgm:prSet presAssocID="{DB1F7741-D093-4E07-A570-1B63CD9DA961}" presName="level2hierChild" presStyleCnt="0"/>
      <dgm:spPr/>
    </dgm:pt>
    <dgm:pt modelId="{F2C5A18F-EAC9-4FB8-BB11-0380929E8899}" type="pres">
      <dgm:prSet presAssocID="{EC7E5F2D-16D8-4AA5-B4E7-543AE4E0C128}" presName="conn2-1" presStyleLbl="parChTrans1D2" presStyleIdx="0" presStyleCnt="2"/>
      <dgm:spPr/>
      <dgm:t>
        <a:bodyPr/>
        <a:lstStyle/>
        <a:p>
          <a:endParaRPr lang="zh-CN" altLang="en-US"/>
        </a:p>
      </dgm:t>
    </dgm:pt>
    <dgm:pt modelId="{C2ACBA56-F94A-4328-B23D-0A0FCBC5814F}" type="pres">
      <dgm:prSet presAssocID="{EC7E5F2D-16D8-4AA5-B4E7-543AE4E0C128}" presName="connTx" presStyleLbl="parChTrans1D2" presStyleIdx="0" presStyleCnt="2"/>
      <dgm:spPr/>
      <dgm:t>
        <a:bodyPr/>
        <a:lstStyle/>
        <a:p>
          <a:endParaRPr lang="zh-CN" altLang="en-US"/>
        </a:p>
      </dgm:t>
    </dgm:pt>
    <dgm:pt modelId="{D52CB333-9B48-4EAF-9626-A8141ECB1D42}" type="pres">
      <dgm:prSet presAssocID="{AA084C70-14F5-47C4-BFE0-A860236F8DEF}" presName="root2" presStyleCnt="0"/>
      <dgm:spPr/>
    </dgm:pt>
    <dgm:pt modelId="{4659125C-C1D0-4AAB-A5D9-8BDC40786A6E}" type="pres">
      <dgm:prSet presAssocID="{AA084C70-14F5-47C4-BFE0-A860236F8DEF}" presName="LevelTwoTextNode" presStyleLbl="node2" presStyleIdx="0" presStyleCnt="2" custScaleX="96776" custScaleY="88891">
        <dgm:presLayoutVars>
          <dgm:chPref val="3"/>
        </dgm:presLayoutVars>
      </dgm:prSet>
      <dgm:spPr/>
      <dgm:t>
        <a:bodyPr/>
        <a:lstStyle/>
        <a:p>
          <a:endParaRPr lang="zh-CN" altLang="en-US"/>
        </a:p>
      </dgm:t>
    </dgm:pt>
    <dgm:pt modelId="{CF441CD3-6D27-4B47-B6BC-EB9CCC3C9463}" type="pres">
      <dgm:prSet presAssocID="{AA084C70-14F5-47C4-BFE0-A860236F8DEF}" presName="level3hierChild" presStyleCnt="0"/>
      <dgm:spPr/>
    </dgm:pt>
    <dgm:pt modelId="{C44CCC68-804A-49C5-BB78-7C07DB93DD48}" type="pres">
      <dgm:prSet presAssocID="{534DC449-BCC5-4FFA-B2BF-D011BDDD2A5D}" presName="conn2-1" presStyleLbl="parChTrans1D3" presStyleIdx="0" presStyleCnt="5"/>
      <dgm:spPr/>
      <dgm:t>
        <a:bodyPr/>
        <a:lstStyle/>
        <a:p>
          <a:endParaRPr lang="zh-CN" altLang="en-US"/>
        </a:p>
      </dgm:t>
    </dgm:pt>
    <dgm:pt modelId="{C2E3BE83-28F8-48D9-85EE-3CA062350FDB}" type="pres">
      <dgm:prSet presAssocID="{534DC449-BCC5-4FFA-B2BF-D011BDDD2A5D}" presName="connTx" presStyleLbl="parChTrans1D3" presStyleIdx="0" presStyleCnt="5"/>
      <dgm:spPr/>
      <dgm:t>
        <a:bodyPr/>
        <a:lstStyle/>
        <a:p>
          <a:endParaRPr lang="zh-CN" altLang="en-US"/>
        </a:p>
      </dgm:t>
    </dgm:pt>
    <dgm:pt modelId="{9B679469-56A5-4539-AA56-4868E7515F3C}" type="pres">
      <dgm:prSet presAssocID="{F9E84A95-8E4E-4677-86D9-B18519CFE622}" presName="root2" presStyleCnt="0"/>
      <dgm:spPr/>
    </dgm:pt>
    <dgm:pt modelId="{D125B902-1438-4430-9448-3765BB52200F}" type="pres">
      <dgm:prSet presAssocID="{F9E84A95-8E4E-4677-86D9-B18519CFE622}" presName="LevelTwoTextNode" presStyleLbl="node3" presStyleIdx="0" presStyleCnt="5">
        <dgm:presLayoutVars>
          <dgm:chPref val="3"/>
        </dgm:presLayoutVars>
      </dgm:prSet>
      <dgm:spPr/>
      <dgm:t>
        <a:bodyPr/>
        <a:lstStyle/>
        <a:p>
          <a:endParaRPr lang="zh-CN" altLang="en-US"/>
        </a:p>
      </dgm:t>
    </dgm:pt>
    <dgm:pt modelId="{3F76F7D1-44B2-4100-A7A1-979A57C4C6C4}" type="pres">
      <dgm:prSet presAssocID="{F9E84A95-8E4E-4677-86D9-B18519CFE622}" presName="level3hierChild" presStyleCnt="0"/>
      <dgm:spPr/>
    </dgm:pt>
    <dgm:pt modelId="{C3266049-549D-4900-8205-EBDA2E440E75}" type="pres">
      <dgm:prSet presAssocID="{764197BC-3AC5-4D8D-939C-D7E612B79C25}" presName="conn2-1" presStyleLbl="parChTrans1D4" presStyleIdx="0" presStyleCnt="3"/>
      <dgm:spPr/>
      <dgm:t>
        <a:bodyPr/>
        <a:lstStyle/>
        <a:p>
          <a:endParaRPr lang="zh-CN" altLang="en-US"/>
        </a:p>
      </dgm:t>
    </dgm:pt>
    <dgm:pt modelId="{5B7D3A62-EA9C-4442-B9E5-30D4E1A80FEB}" type="pres">
      <dgm:prSet presAssocID="{764197BC-3AC5-4D8D-939C-D7E612B79C25}" presName="connTx" presStyleLbl="parChTrans1D4" presStyleIdx="0" presStyleCnt="3"/>
      <dgm:spPr/>
      <dgm:t>
        <a:bodyPr/>
        <a:lstStyle/>
        <a:p>
          <a:endParaRPr lang="zh-CN" altLang="en-US"/>
        </a:p>
      </dgm:t>
    </dgm:pt>
    <dgm:pt modelId="{B0EF8FC9-5D1F-4273-9D52-7B48BF4E43E4}" type="pres">
      <dgm:prSet presAssocID="{0A23A189-9C38-441E-A3CB-1C59A9F58692}" presName="root2" presStyleCnt="0"/>
      <dgm:spPr/>
    </dgm:pt>
    <dgm:pt modelId="{F87E7818-99F9-453E-B45D-F03DC3722B95}" type="pres">
      <dgm:prSet presAssocID="{0A23A189-9C38-441E-A3CB-1C59A9F58692}" presName="LevelTwoTextNode" presStyleLbl="node4" presStyleIdx="0" presStyleCnt="3" custScaleX="343706" custScaleY="100146">
        <dgm:presLayoutVars>
          <dgm:chPref val="3"/>
        </dgm:presLayoutVars>
      </dgm:prSet>
      <dgm:spPr/>
      <dgm:t>
        <a:bodyPr/>
        <a:lstStyle/>
        <a:p>
          <a:endParaRPr lang="zh-CN" altLang="en-US"/>
        </a:p>
      </dgm:t>
    </dgm:pt>
    <dgm:pt modelId="{71311AFB-9221-4CCA-A79D-FC47701BBB7C}" type="pres">
      <dgm:prSet presAssocID="{0A23A189-9C38-441E-A3CB-1C59A9F58692}" presName="level3hierChild" presStyleCnt="0"/>
      <dgm:spPr/>
    </dgm:pt>
    <dgm:pt modelId="{9F423991-80E7-45C6-9516-CF8C9CD4FC3C}" type="pres">
      <dgm:prSet presAssocID="{DD5B5C44-21AA-49E0-9E1E-25DE6CBBC5F0}" presName="conn2-1" presStyleLbl="parChTrans1D4" presStyleIdx="1" presStyleCnt="3"/>
      <dgm:spPr/>
      <dgm:t>
        <a:bodyPr/>
        <a:lstStyle/>
        <a:p>
          <a:endParaRPr lang="zh-CN" altLang="en-US"/>
        </a:p>
      </dgm:t>
    </dgm:pt>
    <dgm:pt modelId="{DA4F963E-6BD3-49E5-A30B-43D4194E1185}" type="pres">
      <dgm:prSet presAssocID="{DD5B5C44-21AA-49E0-9E1E-25DE6CBBC5F0}" presName="connTx" presStyleLbl="parChTrans1D4" presStyleIdx="1" presStyleCnt="3"/>
      <dgm:spPr/>
      <dgm:t>
        <a:bodyPr/>
        <a:lstStyle/>
        <a:p>
          <a:endParaRPr lang="zh-CN" altLang="en-US"/>
        </a:p>
      </dgm:t>
    </dgm:pt>
    <dgm:pt modelId="{C999F1AA-49C8-4DFF-ABAC-FDD9F7729016}" type="pres">
      <dgm:prSet presAssocID="{18AD4165-769A-438E-853A-4A9C5EDA1BC5}" presName="root2" presStyleCnt="0"/>
      <dgm:spPr/>
    </dgm:pt>
    <dgm:pt modelId="{6ED5BED4-72EE-4D25-8274-9D3DD0CB4D9E}" type="pres">
      <dgm:prSet presAssocID="{18AD4165-769A-438E-853A-4A9C5EDA1BC5}" presName="LevelTwoTextNode" presStyleLbl="node4" presStyleIdx="1" presStyleCnt="3" custScaleX="287427" custScaleY="144331">
        <dgm:presLayoutVars>
          <dgm:chPref val="3"/>
        </dgm:presLayoutVars>
      </dgm:prSet>
      <dgm:spPr/>
      <dgm:t>
        <a:bodyPr/>
        <a:lstStyle/>
        <a:p>
          <a:endParaRPr lang="zh-CN" altLang="en-US"/>
        </a:p>
      </dgm:t>
    </dgm:pt>
    <dgm:pt modelId="{4670DC45-9B7A-464B-8E7E-29BD300718F2}" type="pres">
      <dgm:prSet presAssocID="{18AD4165-769A-438E-853A-4A9C5EDA1BC5}" presName="level3hierChild" presStyleCnt="0"/>
      <dgm:spPr/>
    </dgm:pt>
    <dgm:pt modelId="{5CDECE74-C140-44D2-8B5F-8775A5612504}" type="pres">
      <dgm:prSet presAssocID="{B27B65A5-73B4-4C1F-9048-2BF540F933AA}" presName="conn2-1" presStyleLbl="parChTrans1D4" presStyleIdx="2" presStyleCnt="3"/>
      <dgm:spPr/>
      <dgm:t>
        <a:bodyPr/>
        <a:lstStyle/>
        <a:p>
          <a:endParaRPr lang="zh-CN" altLang="en-US"/>
        </a:p>
      </dgm:t>
    </dgm:pt>
    <dgm:pt modelId="{89D16CC1-8513-43DD-A514-2D2B97D944EB}" type="pres">
      <dgm:prSet presAssocID="{B27B65A5-73B4-4C1F-9048-2BF540F933AA}" presName="connTx" presStyleLbl="parChTrans1D4" presStyleIdx="2" presStyleCnt="3"/>
      <dgm:spPr/>
      <dgm:t>
        <a:bodyPr/>
        <a:lstStyle/>
        <a:p>
          <a:endParaRPr lang="zh-CN" altLang="en-US"/>
        </a:p>
      </dgm:t>
    </dgm:pt>
    <dgm:pt modelId="{E1477A98-44AC-4D15-A3FB-F6ADC66DE3C8}" type="pres">
      <dgm:prSet presAssocID="{B7AEE3A7-9364-4ACF-8F36-F9143A6A16EF}" presName="root2" presStyleCnt="0"/>
      <dgm:spPr/>
    </dgm:pt>
    <dgm:pt modelId="{2C16CA0B-4D6A-44AE-9D3E-6583A0004EF0}" type="pres">
      <dgm:prSet presAssocID="{B7AEE3A7-9364-4ACF-8F36-F9143A6A16EF}" presName="LevelTwoTextNode" presStyleLbl="node4" presStyleIdx="2" presStyleCnt="3">
        <dgm:presLayoutVars>
          <dgm:chPref val="3"/>
        </dgm:presLayoutVars>
      </dgm:prSet>
      <dgm:spPr/>
      <dgm:t>
        <a:bodyPr/>
        <a:lstStyle/>
        <a:p>
          <a:endParaRPr lang="zh-CN" altLang="en-US"/>
        </a:p>
      </dgm:t>
    </dgm:pt>
    <dgm:pt modelId="{18FF5E4E-8CFD-4870-9640-5EA69D95A75B}" type="pres">
      <dgm:prSet presAssocID="{B7AEE3A7-9364-4ACF-8F36-F9143A6A16EF}" presName="level3hierChild" presStyleCnt="0"/>
      <dgm:spPr/>
    </dgm:pt>
    <dgm:pt modelId="{602E7E85-4838-4F5B-9A43-954C5B31E622}" type="pres">
      <dgm:prSet presAssocID="{472219AE-304E-468C-BA2F-6C8720379382}" presName="conn2-1" presStyleLbl="parChTrans1D3" presStyleIdx="1" presStyleCnt="5"/>
      <dgm:spPr/>
      <dgm:t>
        <a:bodyPr/>
        <a:lstStyle/>
        <a:p>
          <a:endParaRPr lang="zh-CN" altLang="en-US"/>
        </a:p>
      </dgm:t>
    </dgm:pt>
    <dgm:pt modelId="{CA1A0D9F-9E5A-4AEB-BBA0-3966C5B18623}" type="pres">
      <dgm:prSet presAssocID="{472219AE-304E-468C-BA2F-6C8720379382}" presName="connTx" presStyleLbl="parChTrans1D3" presStyleIdx="1" presStyleCnt="5"/>
      <dgm:spPr/>
      <dgm:t>
        <a:bodyPr/>
        <a:lstStyle/>
        <a:p>
          <a:endParaRPr lang="zh-CN" altLang="en-US"/>
        </a:p>
      </dgm:t>
    </dgm:pt>
    <dgm:pt modelId="{2303F4C7-82AD-46B9-BE4A-A4E66D787C19}" type="pres">
      <dgm:prSet presAssocID="{B9AF742E-7220-403D-81AA-30488E0281F9}" presName="root2" presStyleCnt="0"/>
      <dgm:spPr/>
    </dgm:pt>
    <dgm:pt modelId="{BCE9F6CD-7B50-4901-8D28-3BD5FFB1AA70}" type="pres">
      <dgm:prSet presAssocID="{B9AF742E-7220-403D-81AA-30488E0281F9}" presName="LevelTwoTextNode" presStyleLbl="node3" presStyleIdx="1" presStyleCnt="5" custScaleX="193741">
        <dgm:presLayoutVars>
          <dgm:chPref val="3"/>
        </dgm:presLayoutVars>
      </dgm:prSet>
      <dgm:spPr/>
      <dgm:t>
        <a:bodyPr/>
        <a:lstStyle/>
        <a:p>
          <a:endParaRPr lang="zh-CN" altLang="en-US"/>
        </a:p>
      </dgm:t>
    </dgm:pt>
    <dgm:pt modelId="{43C00C72-CFC3-4FE9-A069-4EF6BE603016}" type="pres">
      <dgm:prSet presAssocID="{B9AF742E-7220-403D-81AA-30488E0281F9}" presName="level3hierChild" presStyleCnt="0"/>
      <dgm:spPr/>
    </dgm:pt>
    <dgm:pt modelId="{83DA6B5D-D377-4CB6-890F-DCA5FE069962}" type="pres">
      <dgm:prSet presAssocID="{144108D7-7811-46B0-85AB-73B568ACF141}" presName="conn2-1" presStyleLbl="parChTrans1D3" presStyleIdx="2" presStyleCnt="5"/>
      <dgm:spPr/>
      <dgm:t>
        <a:bodyPr/>
        <a:lstStyle/>
        <a:p>
          <a:endParaRPr lang="zh-CN" altLang="en-US"/>
        </a:p>
      </dgm:t>
    </dgm:pt>
    <dgm:pt modelId="{B92D6F72-CD95-4197-94A2-60284CDDE3E1}" type="pres">
      <dgm:prSet presAssocID="{144108D7-7811-46B0-85AB-73B568ACF141}" presName="connTx" presStyleLbl="parChTrans1D3" presStyleIdx="2" presStyleCnt="5"/>
      <dgm:spPr/>
      <dgm:t>
        <a:bodyPr/>
        <a:lstStyle/>
        <a:p>
          <a:endParaRPr lang="zh-CN" altLang="en-US"/>
        </a:p>
      </dgm:t>
    </dgm:pt>
    <dgm:pt modelId="{00A550B7-14F0-4DA6-ACFC-8C0B8F2EBD14}" type="pres">
      <dgm:prSet presAssocID="{2AA4A607-B406-4E40-8513-948E09B7A5F3}" presName="root2" presStyleCnt="0"/>
      <dgm:spPr/>
    </dgm:pt>
    <dgm:pt modelId="{296B2169-A5EC-41C9-9C05-D96ADE9DDF62}" type="pres">
      <dgm:prSet presAssocID="{2AA4A607-B406-4E40-8513-948E09B7A5F3}" presName="LevelTwoTextNode" presStyleLbl="node3" presStyleIdx="2" presStyleCnt="5" custScaleX="204685">
        <dgm:presLayoutVars>
          <dgm:chPref val="3"/>
        </dgm:presLayoutVars>
      </dgm:prSet>
      <dgm:spPr/>
      <dgm:t>
        <a:bodyPr/>
        <a:lstStyle/>
        <a:p>
          <a:endParaRPr lang="zh-CN" altLang="en-US"/>
        </a:p>
      </dgm:t>
    </dgm:pt>
    <dgm:pt modelId="{13851F4B-9EB6-47FB-8B2A-99A47B823635}" type="pres">
      <dgm:prSet presAssocID="{2AA4A607-B406-4E40-8513-948E09B7A5F3}" presName="level3hierChild" presStyleCnt="0"/>
      <dgm:spPr/>
    </dgm:pt>
    <dgm:pt modelId="{97C55E62-109B-48A7-A9F5-F0EE14D61503}" type="pres">
      <dgm:prSet presAssocID="{EBD95978-8A9C-4207-BC04-4BF28DE757F3}" presName="conn2-1" presStyleLbl="parChTrans1D3" presStyleIdx="3" presStyleCnt="5"/>
      <dgm:spPr/>
      <dgm:t>
        <a:bodyPr/>
        <a:lstStyle/>
        <a:p>
          <a:endParaRPr lang="zh-CN" altLang="en-US"/>
        </a:p>
      </dgm:t>
    </dgm:pt>
    <dgm:pt modelId="{7A62FF4D-5E08-4F01-B576-74EFD326E54B}" type="pres">
      <dgm:prSet presAssocID="{EBD95978-8A9C-4207-BC04-4BF28DE757F3}" presName="connTx" presStyleLbl="parChTrans1D3" presStyleIdx="3" presStyleCnt="5"/>
      <dgm:spPr/>
      <dgm:t>
        <a:bodyPr/>
        <a:lstStyle/>
        <a:p>
          <a:endParaRPr lang="zh-CN" altLang="en-US"/>
        </a:p>
      </dgm:t>
    </dgm:pt>
    <dgm:pt modelId="{076CBCDC-7842-47B4-98CF-79D9E8753167}" type="pres">
      <dgm:prSet presAssocID="{33094736-F726-4BEB-BD69-95F110A6BEAD}" presName="root2" presStyleCnt="0"/>
      <dgm:spPr/>
    </dgm:pt>
    <dgm:pt modelId="{11AA52AF-B0E2-4C61-A7CC-1C699885A2EB}" type="pres">
      <dgm:prSet presAssocID="{33094736-F726-4BEB-BD69-95F110A6BEAD}" presName="LevelTwoTextNode" presStyleLbl="node3" presStyleIdx="3" presStyleCnt="5" custScaleX="199546" custScaleY="111157">
        <dgm:presLayoutVars>
          <dgm:chPref val="3"/>
        </dgm:presLayoutVars>
      </dgm:prSet>
      <dgm:spPr/>
      <dgm:t>
        <a:bodyPr/>
        <a:lstStyle/>
        <a:p>
          <a:endParaRPr lang="zh-CN" altLang="en-US"/>
        </a:p>
      </dgm:t>
    </dgm:pt>
    <dgm:pt modelId="{5A606EF1-E11D-40EA-8468-667496C43D7D}" type="pres">
      <dgm:prSet presAssocID="{33094736-F726-4BEB-BD69-95F110A6BEAD}" presName="level3hierChild" presStyleCnt="0"/>
      <dgm:spPr/>
    </dgm:pt>
    <dgm:pt modelId="{F8D28F7E-9DB9-41CC-B67F-916BECB57D89}" type="pres">
      <dgm:prSet presAssocID="{A9EEC26E-5354-4C43-A174-6EED42DC165D}" presName="conn2-1" presStyleLbl="parChTrans1D3" presStyleIdx="4" presStyleCnt="5"/>
      <dgm:spPr/>
      <dgm:t>
        <a:bodyPr/>
        <a:lstStyle/>
        <a:p>
          <a:endParaRPr lang="zh-CN" altLang="en-US"/>
        </a:p>
      </dgm:t>
    </dgm:pt>
    <dgm:pt modelId="{D6597244-EC3C-4E43-80F8-B985F773C61E}" type="pres">
      <dgm:prSet presAssocID="{A9EEC26E-5354-4C43-A174-6EED42DC165D}" presName="connTx" presStyleLbl="parChTrans1D3" presStyleIdx="4" presStyleCnt="5"/>
      <dgm:spPr/>
      <dgm:t>
        <a:bodyPr/>
        <a:lstStyle/>
        <a:p>
          <a:endParaRPr lang="zh-CN" altLang="en-US"/>
        </a:p>
      </dgm:t>
    </dgm:pt>
    <dgm:pt modelId="{EAD31CA5-D675-424E-A4C5-89A1EE0883B6}" type="pres">
      <dgm:prSet presAssocID="{F41858B2-56A4-4553-B1BE-1977E60E4621}" presName="root2" presStyleCnt="0"/>
      <dgm:spPr/>
    </dgm:pt>
    <dgm:pt modelId="{3E1DD1F5-B02A-4685-9990-A6342D82B559}" type="pres">
      <dgm:prSet presAssocID="{F41858B2-56A4-4553-B1BE-1977E60E4621}" presName="LevelTwoTextNode" presStyleLbl="node3" presStyleIdx="4" presStyleCnt="5" custScaleX="197180">
        <dgm:presLayoutVars>
          <dgm:chPref val="3"/>
        </dgm:presLayoutVars>
      </dgm:prSet>
      <dgm:spPr/>
      <dgm:t>
        <a:bodyPr/>
        <a:lstStyle/>
        <a:p>
          <a:endParaRPr lang="zh-CN" altLang="en-US"/>
        </a:p>
      </dgm:t>
    </dgm:pt>
    <dgm:pt modelId="{247D22DB-0B5A-4C11-8D9B-8EFD3F13BD83}" type="pres">
      <dgm:prSet presAssocID="{F41858B2-56A4-4553-B1BE-1977E60E4621}" presName="level3hierChild" presStyleCnt="0"/>
      <dgm:spPr/>
    </dgm:pt>
    <dgm:pt modelId="{01B572EA-CE49-4E53-B3E1-56C2743E5238}" type="pres">
      <dgm:prSet presAssocID="{4E700392-94C6-4332-BA9E-2264AD8BA86A}" presName="conn2-1" presStyleLbl="parChTrans1D2" presStyleIdx="1" presStyleCnt="2"/>
      <dgm:spPr/>
      <dgm:t>
        <a:bodyPr/>
        <a:lstStyle/>
        <a:p>
          <a:endParaRPr lang="zh-CN" altLang="en-US"/>
        </a:p>
      </dgm:t>
    </dgm:pt>
    <dgm:pt modelId="{6F4F614A-1328-461F-9856-5111D5B73E1D}" type="pres">
      <dgm:prSet presAssocID="{4E700392-94C6-4332-BA9E-2264AD8BA86A}" presName="connTx" presStyleLbl="parChTrans1D2" presStyleIdx="1" presStyleCnt="2"/>
      <dgm:spPr/>
      <dgm:t>
        <a:bodyPr/>
        <a:lstStyle/>
        <a:p>
          <a:endParaRPr lang="zh-CN" altLang="en-US"/>
        </a:p>
      </dgm:t>
    </dgm:pt>
    <dgm:pt modelId="{F8B3D565-3E68-43DB-AEDE-432ABEDCB537}" type="pres">
      <dgm:prSet presAssocID="{F7251026-F058-4D2F-8939-A429BEC8F526}" presName="root2" presStyleCnt="0"/>
      <dgm:spPr/>
    </dgm:pt>
    <dgm:pt modelId="{31E7F108-5BCF-4666-901B-E68F00FDEE36}" type="pres">
      <dgm:prSet presAssocID="{F7251026-F058-4D2F-8939-A429BEC8F526}" presName="LevelTwoTextNode" presStyleLbl="node2" presStyleIdx="1" presStyleCnt="2" custScaleX="147585">
        <dgm:presLayoutVars>
          <dgm:chPref val="3"/>
        </dgm:presLayoutVars>
      </dgm:prSet>
      <dgm:spPr/>
      <dgm:t>
        <a:bodyPr/>
        <a:lstStyle/>
        <a:p>
          <a:endParaRPr lang="zh-CN" altLang="en-US"/>
        </a:p>
      </dgm:t>
    </dgm:pt>
    <dgm:pt modelId="{2E3AEF92-3A27-4204-B541-686A534A1431}" type="pres">
      <dgm:prSet presAssocID="{F7251026-F058-4D2F-8939-A429BEC8F526}" presName="level3hierChild" presStyleCnt="0"/>
      <dgm:spPr/>
    </dgm:pt>
  </dgm:ptLst>
  <dgm:cxnLst>
    <dgm:cxn modelId="{BA7DDD9A-E4F0-4F39-87FF-97F8AE01C9AE}" srcId="{AA084C70-14F5-47C4-BFE0-A860236F8DEF}" destId="{B9AF742E-7220-403D-81AA-30488E0281F9}" srcOrd="1" destOrd="0" parTransId="{472219AE-304E-468C-BA2F-6C8720379382}" sibTransId="{FB64E0C9-1F8F-4413-B63A-B19D2904C143}"/>
    <dgm:cxn modelId="{AD49CE22-1BD3-491A-A785-12A8475E2BA9}" type="presOf" srcId="{EBD95978-8A9C-4207-BC04-4BF28DE757F3}" destId="{7A62FF4D-5E08-4F01-B576-74EFD326E54B}" srcOrd="1" destOrd="0" presId="urn:microsoft.com/office/officeart/2005/8/layout/hierarchy2"/>
    <dgm:cxn modelId="{4B576EA6-9858-44F5-9B95-9EA96AFD618E}" type="presOf" srcId="{DB1F7741-D093-4E07-A570-1B63CD9DA961}" destId="{2192554F-FD48-48A0-BE1A-C25E78024FF3}" srcOrd="0" destOrd="0" presId="urn:microsoft.com/office/officeart/2005/8/layout/hierarchy2"/>
    <dgm:cxn modelId="{29BD06CE-C953-4949-8795-2F15B5E451D2}" type="presOf" srcId="{DD5B5C44-21AA-49E0-9E1E-25DE6CBBC5F0}" destId="{DA4F963E-6BD3-49E5-A30B-43D4194E1185}" srcOrd="1" destOrd="0" presId="urn:microsoft.com/office/officeart/2005/8/layout/hierarchy2"/>
    <dgm:cxn modelId="{2509A444-02D3-469C-9E57-3894C7B58FBD}" type="presOf" srcId="{472219AE-304E-468C-BA2F-6C8720379382}" destId="{602E7E85-4838-4F5B-9A43-954C5B31E622}" srcOrd="0" destOrd="0" presId="urn:microsoft.com/office/officeart/2005/8/layout/hierarchy2"/>
    <dgm:cxn modelId="{A0E2AACF-E0E8-4D3D-AFB3-40632C3363FD}" type="presOf" srcId="{B27B65A5-73B4-4C1F-9048-2BF540F933AA}" destId="{5CDECE74-C140-44D2-8B5F-8775A5612504}" srcOrd="0" destOrd="0" presId="urn:microsoft.com/office/officeart/2005/8/layout/hierarchy2"/>
    <dgm:cxn modelId="{B00C2415-208C-41FA-9655-D89F7DC5918F}" srcId="{AA084C70-14F5-47C4-BFE0-A860236F8DEF}" destId="{2AA4A607-B406-4E40-8513-948E09B7A5F3}" srcOrd="2" destOrd="0" parTransId="{144108D7-7811-46B0-85AB-73B568ACF141}" sibTransId="{69F9946F-096C-473C-B1B8-953953FA04FF}"/>
    <dgm:cxn modelId="{CB110801-71EF-455D-B517-7D1369E0F245}" type="presOf" srcId="{F7251026-F058-4D2F-8939-A429BEC8F526}" destId="{31E7F108-5BCF-4666-901B-E68F00FDEE36}" srcOrd="0" destOrd="0" presId="urn:microsoft.com/office/officeart/2005/8/layout/hierarchy2"/>
    <dgm:cxn modelId="{2B1F50C1-F343-4921-A1D1-393FDE50DAB9}" type="presOf" srcId="{AA084C70-14F5-47C4-BFE0-A860236F8DEF}" destId="{4659125C-C1D0-4AAB-A5D9-8BDC40786A6E}" srcOrd="0" destOrd="0" presId="urn:microsoft.com/office/officeart/2005/8/layout/hierarchy2"/>
    <dgm:cxn modelId="{811FBFE2-0813-46BC-B65A-7EEFEEAFDAC4}" type="presOf" srcId="{B27B65A5-73B4-4C1F-9048-2BF540F933AA}" destId="{89D16CC1-8513-43DD-A514-2D2B97D944EB}" srcOrd="1" destOrd="0" presId="urn:microsoft.com/office/officeart/2005/8/layout/hierarchy2"/>
    <dgm:cxn modelId="{B167BF81-E0B2-497E-9492-ED5466E05F1F}" srcId="{F9E84A95-8E4E-4677-86D9-B18519CFE622}" destId="{B7AEE3A7-9364-4ACF-8F36-F9143A6A16EF}" srcOrd="2" destOrd="0" parTransId="{B27B65A5-73B4-4C1F-9048-2BF540F933AA}" sibTransId="{9FB79642-E8BD-40C3-9E7A-F7BB38B5E248}"/>
    <dgm:cxn modelId="{91998762-8BFA-418A-9E5A-0568DF372279}" type="presOf" srcId="{0A23A189-9C38-441E-A3CB-1C59A9F58692}" destId="{F87E7818-99F9-453E-B45D-F03DC3722B95}" srcOrd="0" destOrd="0" presId="urn:microsoft.com/office/officeart/2005/8/layout/hierarchy2"/>
    <dgm:cxn modelId="{15129F20-52A6-46F7-8DF7-E663E6B41C0C}" type="presOf" srcId="{F41858B2-56A4-4553-B1BE-1977E60E4621}" destId="{3E1DD1F5-B02A-4685-9990-A6342D82B559}" srcOrd="0" destOrd="0" presId="urn:microsoft.com/office/officeart/2005/8/layout/hierarchy2"/>
    <dgm:cxn modelId="{2F5AEEB3-E8A8-4039-9150-F24AFEC941CA}" type="presOf" srcId="{33094736-F726-4BEB-BD69-95F110A6BEAD}" destId="{11AA52AF-B0E2-4C61-A7CC-1C699885A2EB}" srcOrd="0" destOrd="0" presId="urn:microsoft.com/office/officeart/2005/8/layout/hierarchy2"/>
    <dgm:cxn modelId="{835E600A-0948-4174-81CB-734FE9197832}" type="presOf" srcId="{4E700392-94C6-4332-BA9E-2264AD8BA86A}" destId="{01B572EA-CE49-4E53-B3E1-56C2743E5238}" srcOrd="0" destOrd="0" presId="urn:microsoft.com/office/officeart/2005/8/layout/hierarchy2"/>
    <dgm:cxn modelId="{6CA1F558-E4D1-4E15-9EC9-AE38EE5610A8}" srcId="{DB1F7741-D093-4E07-A570-1B63CD9DA961}" destId="{F7251026-F058-4D2F-8939-A429BEC8F526}" srcOrd="1" destOrd="0" parTransId="{4E700392-94C6-4332-BA9E-2264AD8BA86A}" sibTransId="{F5D59ED4-C54D-4C84-BF72-D3833093EF30}"/>
    <dgm:cxn modelId="{BD2B29CF-569A-46AD-8313-673AEAA80894}" type="presOf" srcId="{144108D7-7811-46B0-85AB-73B568ACF141}" destId="{83DA6B5D-D377-4CB6-890F-DCA5FE069962}" srcOrd="0" destOrd="0" presId="urn:microsoft.com/office/officeart/2005/8/layout/hierarchy2"/>
    <dgm:cxn modelId="{7D0B97C7-3AC7-44E4-9193-63583C317D53}" srcId="{AA084C70-14F5-47C4-BFE0-A860236F8DEF}" destId="{F9E84A95-8E4E-4677-86D9-B18519CFE622}" srcOrd="0" destOrd="0" parTransId="{534DC449-BCC5-4FFA-B2BF-D011BDDD2A5D}" sibTransId="{F0C0082C-4FB6-48CC-8620-C5DA3CFFF48C}"/>
    <dgm:cxn modelId="{E8777B5A-4ED1-4FC1-A28C-D2B551F22E2D}" type="presOf" srcId="{F9E84A95-8E4E-4677-86D9-B18519CFE622}" destId="{D125B902-1438-4430-9448-3765BB52200F}" srcOrd="0" destOrd="0" presId="urn:microsoft.com/office/officeart/2005/8/layout/hierarchy2"/>
    <dgm:cxn modelId="{568F9529-43A2-4966-9B32-284B7F949BD8}" type="presOf" srcId="{A9EEC26E-5354-4C43-A174-6EED42DC165D}" destId="{F8D28F7E-9DB9-41CC-B67F-916BECB57D89}" srcOrd="0" destOrd="0" presId="urn:microsoft.com/office/officeart/2005/8/layout/hierarchy2"/>
    <dgm:cxn modelId="{F5D28377-8016-4690-A112-DF84C0A3F62D}" srcId="{AA084C70-14F5-47C4-BFE0-A860236F8DEF}" destId="{F41858B2-56A4-4553-B1BE-1977E60E4621}" srcOrd="4" destOrd="0" parTransId="{A9EEC26E-5354-4C43-A174-6EED42DC165D}" sibTransId="{28BB4634-0F4B-4A0C-BDBC-4D2F5471231F}"/>
    <dgm:cxn modelId="{CF728EC2-478C-4C8A-ABE5-E88BA14289C4}" srcId="{F9E84A95-8E4E-4677-86D9-B18519CFE622}" destId="{18AD4165-769A-438E-853A-4A9C5EDA1BC5}" srcOrd="1" destOrd="0" parTransId="{DD5B5C44-21AA-49E0-9E1E-25DE6CBBC5F0}" sibTransId="{4E2EDD38-88D7-4688-AFCB-F46CC4A41261}"/>
    <dgm:cxn modelId="{C0706B57-8399-4DC5-AB44-AF2BE0479CB8}" type="presOf" srcId="{4E700392-94C6-4332-BA9E-2264AD8BA86A}" destId="{6F4F614A-1328-461F-9856-5111D5B73E1D}" srcOrd="1" destOrd="0" presId="urn:microsoft.com/office/officeart/2005/8/layout/hierarchy2"/>
    <dgm:cxn modelId="{D92B8BDF-921F-47C8-BEF8-7DCD24EAC63E}" type="presOf" srcId="{EC7E5F2D-16D8-4AA5-B4E7-543AE4E0C128}" destId="{C2ACBA56-F94A-4328-B23D-0A0FCBC5814F}" srcOrd="1" destOrd="0" presId="urn:microsoft.com/office/officeart/2005/8/layout/hierarchy2"/>
    <dgm:cxn modelId="{02A479D4-5A7F-474A-98EE-6DD859B9DB01}" srcId="{AA084C70-14F5-47C4-BFE0-A860236F8DEF}" destId="{33094736-F726-4BEB-BD69-95F110A6BEAD}" srcOrd="3" destOrd="0" parTransId="{EBD95978-8A9C-4207-BC04-4BF28DE757F3}" sibTransId="{3075B8E5-074D-4570-930A-E53FAA0FBF54}"/>
    <dgm:cxn modelId="{4BF5A105-8959-4782-89A6-E2DB18A6AF0E}" type="presOf" srcId="{B9AF742E-7220-403D-81AA-30488E0281F9}" destId="{BCE9F6CD-7B50-4901-8D28-3BD5FFB1AA70}" srcOrd="0" destOrd="0" presId="urn:microsoft.com/office/officeart/2005/8/layout/hierarchy2"/>
    <dgm:cxn modelId="{087A8829-0E01-4F54-9B14-68DE6CB3F038}" type="presOf" srcId="{EBD95978-8A9C-4207-BC04-4BF28DE757F3}" destId="{97C55E62-109B-48A7-A9F5-F0EE14D61503}" srcOrd="0" destOrd="0" presId="urn:microsoft.com/office/officeart/2005/8/layout/hierarchy2"/>
    <dgm:cxn modelId="{BBF3C1A9-D9D1-48DF-B7FC-DBDDD2FB3444}" type="presOf" srcId="{534DC449-BCC5-4FFA-B2BF-D011BDDD2A5D}" destId="{C44CCC68-804A-49C5-BB78-7C07DB93DD48}" srcOrd="0" destOrd="0" presId="urn:microsoft.com/office/officeart/2005/8/layout/hierarchy2"/>
    <dgm:cxn modelId="{500A8151-C34C-41D3-AD1A-C1DE8778E40B}" type="presOf" srcId="{B7AEE3A7-9364-4ACF-8F36-F9143A6A16EF}" destId="{2C16CA0B-4D6A-44AE-9D3E-6583A0004EF0}" srcOrd="0" destOrd="0" presId="urn:microsoft.com/office/officeart/2005/8/layout/hierarchy2"/>
    <dgm:cxn modelId="{8EA5797C-E3FF-406A-8ED8-5BE8438D27C5}" type="presOf" srcId="{764197BC-3AC5-4D8D-939C-D7E612B79C25}" destId="{C3266049-549D-4900-8205-EBDA2E440E75}" srcOrd="0" destOrd="0" presId="urn:microsoft.com/office/officeart/2005/8/layout/hierarchy2"/>
    <dgm:cxn modelId="{83DF0E74-B697-4FE3-ACE3-D3AF0E4381E1}" srcId="{DB1F7741-D093-4E07-A570-1B63CD9DA961}" destId="{AA084C70-14F5-47C4-BFE0-A860236F8DEF}" srcOrd="0" destOrd="0" parTransId="{EC7E5F2D-16D8-4AA5-B4E7-543AE4E0C128}" sibTransId="{CB54A799-0A1A-40DB-81EB-058F97717A41}"/>
    <dgm:cxn modelId="{317905DA-8622-4D75-9778-C12C1CC8E18F}" type="presOf" srcId="{EC7E5F2D-16D8-4AA5-B4E7-543AE4E0C128}" destId="{F2C5A18F-EAC9-4FB8-BB11-0380929E8899}" srcOrd="0" destOrd="0" presId="urn:microsoft.com/office/officeart/2005/8/layout/hierarchy2"/>
    <dgm:cxn modelId="{BB35C9AD-C31D-43B3-87F1-7AD5CA1A01DC}" srcId="{F9E84A95-8E4E-4677-86D9-B18519CFE622}" destId="{0A23A189-9C38-441E-A3CB-1C59A9F58692}" srcOrd="0" destOrd="0" parTransId="{764197BC-3AC5-4D8D-939C-D7E612B79C25}" sibTransId="{647B64E1-590E-4A0F-A6C9-724ABD04F067}"/>
    <dgm:cxn modelId="{4C754B32-3741-4010-9ECF-8EBE65C382C6}" type="presOf" srcId="{764197BC-3AC5-4D8D-939C-D7E612B79C25}" destId="{5B7D3A62-EA9C-4442-B9E5-30D4E1A80FEB}" srcOrd="1" destOrd="0" presId="urn:microsoft.com/office/officeart/2005/8/layout/hierarchy2"/>
    <dgm:cxn modelId="{4DF613B2-2AB1-47F3-803F-A2565EE19567}" type="presOf" srcId="{3AAA6762-F33A-476D-B500-728BD040B230}" destId="{77FD017D-5478-4F3B-A6E6-272F06DC6D2E}" srcOrd="0" destOrd="0" presId="urn:microsoft.com/office/officeart/2005/8/layout/hierarchy2"/>
    <dgm:cxn modelId="{64BFC18E-CAE3-4811-9ED8-932E5D3A25F6}" type="presOf" srcId="{A9EEC26E-5354-4C43-A174-6EED42DC165D}" destId="{D6597244-EC3C-4E43-80F8-B985F773C61E}" srcOrd="1" destOrd="0" presId="urn:microsoft.com/office/officeart/2005/8/layout/hierarchy2"/>
    <dgm:cxn modelId="{17794DF8-E922-420D-8D12-8F9ADD9696C7}" type="presOf" srcId="{18AD4165-769A-438E-853A-4A9C5EDA1BC5}" destId="{6ED5BED4-72EE-4D25-8274-9D3DD0CB4D9E}" srcOrd="0" destOrd="0" presId="urn:microsoft.com/office/officeart/2005/8/layout/hierarchy2"/>
    <dgm:cxn modelId="{BBA61A43-CB24-443B-B7E7-A570AAD04E31}" type="presOf" srcId="{144108D7-7811-46B0-85AB-73B568ACF141}" destId="{B92D6F72-CD95-4197-94A2-60284CDDE3E1}" srcOrd="1" destOrd="0" presId="urn:microsoft.com/office/officeart/2005/8/layout/hierarchy2"/>
    <dgm:cxn modelId="{9F37C62A-63C3-49C2-9371-F85D3FBE3E20}" type="presOf" srcId="{534DC449-BCC5-4FFA-B2BF-D011BDDD2A5D}" destId="{C2E3BE83-28F8-48D9-85EE-3CA062350FDB}" srcOrd="1" destOrd="0" presId="urn:microsoft.com/office/officeart/2005/8/layout/hierarchy2"/>
    <dgm:cxn modelId="{37000454-B46F-4FAB-B247-580A14645372}" type="presOf" srcId="{2AA4A607-B406-4E40-8513-948E09B7A5F3}" destId="{296B2169-A5EC-41C9-9C05-D96ADE9DDF62}" srcOrd="0" destOrd="0" presId="urn:microsoft.com/office/officeart/2005/8/layout/hierarchy2"/>
    <dgm:cxn modelId="{DE54EE49-C58F-4FD6-885B-144B3FAF7310}" srcId="{3AAA6762-F33A-476D-B500-728BD040B230}" destId="{DB1F7741-D093-4E07-A570-1B63CD9DA961}" srcOrd="0" destOrd="0" parTransId="{B54DB5AA-0B14-4F1F-BEEE-DC3F642DE9AA}" sibTransId="{E0DA78B3-51BA-4908-BE80-616C8A767466}"/>
    <dgm:cxn modelId="{7EC41837-F059-49C5-BFF4-8841D2096267}" type="presOf" srcId="{DD5B5C44-21AA-49E0-9E1E-25DE6CBBC5F0}" destId="{9F423991-80E7-45C6-9516-CF8C9CD4FC3C}" srcOrd="0" destOrd="0" presId="urn:microsoft.com/office/officeart/2005/8/layout/hierarchy2"/>
    <dgm:cxn modelId="{94E1D7FB-2126-493B-B299-B6BEFD200D21}" type="presOf" srcId="{472219AE-304E-468C-BA2F-6C8720379382}" destId="{CA1A0D9F-9E5A-4AEB-BBA0-3966C5B18623}" srcOrd="1" destOrd="0" presId="urn:microsoft.com/office/officeart/2005/8/layout/hierarchy2"/>
    <dgm:cxn modelId="{737073DD-3DCF-4AA3-9E95-7BB4DF49FB65}" type="presParOf" srcId="{77FD017D-5478-4F3B-A6E6-272F06DC6D2E}" destId="{C85AAAE6-9B46-41F0-96E6-3F16DD38D17C}" srcOrd="0" destOrd="0" presId="urn:microsoft.com/office/officeart/2005/8/layout/hierarchy2"/>
    <dgm:cxn modelId="{2B2321E5-D20C-4B15-9E39-0D9484B7161E}" type="presParOf" srcId="{C85AAAE6-9B46-41F0-96E6-3F16DD38D17C}" destId="{2192554F-FD48-48A0-BE1A-C25E78024FF3}" srcOrd="0" destOrd="0" presId="urn:microsoft.com/office/officeart/2005/8/layout/hierarchy2"/>
    <dgm:cxn modelId="{5B3559C4-B1E1-4A0B-B5E4-43225FB966CB}" type="presParOf" srcId="{C85AAAE6-9B46-41F0-96E6-3F16DD38D17C}" destId="{42F42078-803D-4431-AC2D-2CA0D4BA75C4}" srcOrd="1" destOrd="0" presId="urn:microsoft.com/office/officeart/2005/8/layout/hierarchy2"/>
    <dgm:cxn modelId="{7F03CE97-324D-480F-9117-D56985C51D93}" type="presParOf" srcId="{42F42078-803D-4431-AC2D-2CA0D4BA75C4}" destId="{F2C5A18F-EAC9-4FB8-BB11-0380929E8899}" srcOrd="0" destOrd="0" presId="urn:microsoft.com/office/officeart/2005/8/layout/hierarchy2"/>
    <dgm:cxn modelId="{B7A01D3D-A631-4AC0-A807-B9C1B6431DA7}" type="presParOf" srcId="{F2C5A18F-EAC9-4FB8-BB11-0380929E8899}" destId="{C2ACBA56-F94A-4328-B23D-0A0FCBC5814F}" srcOrd="0" destOrd="0" presId="urn:microsoft.com/office/officeart/2005/8/layout/hierarchy2"/>
    <dgm:cxn modelId="{EBCFB1EE-7411-4F8C-BF48-EAFE9CA9DCCC}" type="presParOf" srcId="{42F42078-803D-4431-AC2D-2CA0D4BA75C4}" destId="{D52CB333-9B48-4EAF-9626-A8141ECB1D42}" srcOrd="1" destOrd="0" presId="urn:microsoft.com/office/officeart/2005/8/layout/hierarchy2"/>
    <dgm:cxn modelId="{76C39A80-D66F-49AE-A968-9783D8DB78F5}" type="presParOf" srcId="{D52CB333-9B48-4EAF-9626-A8141ECB1D42}" destId="{4659125C-C1D0-4AAB-A5D9-8BDC40786A6E}" srcOrd="0" destOrd="0" presId="urn:microsoft.com/office/officeart/2005/8/layout/hierarchy2"/>
    <dgm:cxn modelId="{8D37506F-EA3F-497A-9BAB-3FD4D8CB121F}" type="presParOf" srcId="{D52CB333-9B48-4EAF-9626-A8141ECB1D42}" destId="{CF441CD3-6D27-4B47-B6BC-EB9CCC3C9463}" srcOrd="1" destOrd="0" presId="urn:microsoft.com/office/officeart/2005/8/layout/hierarchy2"/>
    <dgm:cxn modelId="{7E2D7F38-FE7E-4D34-A3DC-398621EA726D}" type="presParOf" srcId="{CF441CD3-6D27-4B47-B6BC-EB9CCC3C9463}" destId="{C44CCC68-804A-49C5-BB78-7C07DB93DD48}" srcOrd="0" destOrd="0" presId="urn:microsoft.com/office/officeart/2005/8/layout/hierarchy2"/>
    <dgm:cxn modelId="{A0F108F4-B7F9-41C1-A1F0-2A71BE5DAB6E}" type="presParOf" srcId="{C44CCC68-804A-49C5-BB78-7C07DB93DD48}" destId="{C2E3BE83-28F8-48D9-85EE-3CA062350FDB}" srcOrd="0" destOrd="0" presId="urn:microsoft.com/office/officeart/2005/8/layout/hierarchy2"/>
    <dgm:cxn modelId="{0883CD9B-7E8D-417F-81BC-270E52A032B9}" type="presParOf" srcId="{CF441CD3-6D27-4B47-B6BC-EB9CCC3C9463}" destId="{9B679469-56A5-4539-AA56-4868E7515F3C}" srcOrd="1" destOrd="0" presId="urn:microsoft.com/office/officeart/2005/8/layout/hierarchy2"/>
    <dgm:cxn modelId="{351011A4-44A2-4F01-8BDB-3E9D7016FADC}" type="presParOf" srcId="{9B679469-56A5-4539-AA56-4868E7515F3C}" destId="{D125B902-1438-4430-9448-3765BB52200F}" srcOrd="0" destOrd="0" presId="urn:microsoft.com/office/officeart/2005/8/layout/hierarchy2"/>
    <dgm:cxn modelId="{42720C49-7FDC-47B1-852F-88A8AAE4944A}" type="presParOf" srcId="{9B679469-56A5-4539-AA56-4868E7515F3C}" destId="{3F76F7D1-44B2-4100-A7A1-979A57C4C6C4}" srcOrd="1" destOrd="0" presId="urn:microsoft.com/office/officeart/2005/8/layout/hierarchy2"/>
    <dgm:cxn modelId="{7B9679D5-2A39-4FA2-9965-6DDFCAB94450}" type="presParOf" srcId="{3F76F7D1-44B2-4100-A7A1-979A57C4C6C4}" destId="{C3266049-549D-4900-8205-EBDA2E440E75}" srcOrd="0" destOrd="0" presId="urn:microsoft.com/office/officeart/2005/8/layout/hierarchy2"/>
    <dgm:cxn modelId="{976FE419-8631-4F5A-AFCE-AFC216F58050}" type="presParOf" srcId="{C3266049-549D-4900-8205-EBDA2E440E75}" destId="{5B7D3A62-EA9C-4442-B9E5-30D4E1A80FEB}" srcOrd="0" destOrd="0" presId="urn:microsoft.com/office/officeart/2005/8/layout/hierarchy2"/>
    <dgm:cxn modelId="{67F8770D-71E8-4FBF-9E5A-D65493CA5BD1}" type="presParOf" srcId="{3F76F7D1-44B2-4100-A7A1-979A57C4C6C4}" destId="{B0EF8FC9-5D1F-4273-9D52-7B48BF4E43E4}" srcOrd="1" destOrd="0" presId="urn:microsoft.com/office/officeart/2005/8/layout/hierarchy2"/>
    <dgm:cxn modelId="{2C92DC46-C0B3-4C86-96DA-5E55FE02A744}" type="presParOf" srcId="{B0EF8FC9-5D1F-4273-9D52-7B48BF4E43E4}" destId="{F87E7818-99F9-453E-B45D-F03DC3722B95}" srcOrd="0" destOrd="0" presId="urn:microsoft.com/office/officeart/2005/8/layout/hierarchy2"/>
    <dgm:cxn modelId="{E146A934-475A-4066-A76A-3096011598A4}" type="presParOf" srcId="{B0EF8FC9-5D1F-4273-9D52-7B48BF4E43E4}" destId="{71311AFB-9221-4CCA-A79D-FC47701BBB7C}" srcOrd="1" destOrd="0" presId="urn:microsoft.com/office/officeart/2005/8/layout/hierarchy2"/>
    <dgm:cxn modelId="{0FBBA950-A785-42C4-8B52-F8A4E4DF467A}" type="presParOf" srcId="{3F76F7D1-44B2-4100-A7A1-979A57C4C6C4}" destId="{9F423991-80E7-45C6-9516-CF8C9CD4FC3C}" srcOrd="2" destOrd="0" presId="urn:microsoft.com/office/officeart/2005/8/layout/hierarchy2"/>
    <dgm:cxn modelId="{10377EF9-FE44-44D6-A485-5E79C04D12C5}" type="presParOf" srcId="{9F423991-80E7-45C6-9516-CF8C9CD4FC3C}" destId="{DA4F963E-6BD3-49E5-A30B-43D4194E1185}" srcOrd="0" destOrd="0" presId="urn:microsoft.com/office/officeart/2005/8/layout/hierarchy2"/>
    <dgm:cxn modelId="{483C97C0-293A-4FB4-9919-465FB17A8D19}" type="presParOf" srcId="{3F76F7D1-44B2-4100-A7A1-979A57C4C6C4}" destId="{C999F1AA-49C8-4DFF-ABAC-FDD9F7729016}" srcOrd="3" destOrd="0" presId="urn:microsoft.com/office/officeart/2005/8/layout/hierarchy2"/>
    <dgm:cxn modelId="{5C04B28E-797A-4902-8E6E-5EBD5CD664A8}" type="presParOf" srcId="{C999F1AA-49C8-4DFF-ABAC-FDD9F7729016}" destId="{6ED5BED4-72EE-4D25-8274-9D3DD0CB4D9E}" srcOrd="0" destOrd="0" presId="urn:microsoft.com/office/officeart/2005/8/layout/hierarchy2"/>
    <dgm:cxn modelId="{5F748A4B-62EA-412F-9116-444A2760E5B8}" type="presParOf" srcId="{C999F1AA-49C8-4DFF-ABAC-FDD9F7729016}" destId="{4670DC45-9B7A-464B-8E7E-29BD300718F2}" srcOrd="1" destOrd="0" presId="urn:microsoft.com/office/officeart/2005/8/layout/hierarchy2"/>
    <dgm:cxn modelId="{A1822FD5-CC89-42F4-8CCA-7AA421B8A2B8}" type="presParOf" srcId="{3F76F7D1-44B2-4100-A7A1-979A57C4C6C4}" destId="{5CDECE74-C140-44D2-8B5F-8775A5612504}" srcOrd="4" destOrd="0" presId="urn:microsoft.com/office/officeart/2005/8/layout/hierarchy2"/>
    <dgm:cxn modelId="{39CF7A16-087E-4B7D-B410-1E96FD3FCC1D}" type="presParOf" srcId="{5CDECE74-C140-44D2-8B5F-8775A5612504}" destId="{89D16CC1-8513-43DD-A514-2D2B97D944EB}" srcOrd="0" destOrd="0" presId="urn:microsoft.com/office/officeart/2005/8/layout/hierarchy2"/>
    <dgm:cxn modelId="{1CDD317E-4861-432E-AC35-00FEC980B2EF}" type="presParOf" srcId="{3F76F7D1-44B2-4100-A7A1-979A57C4C6C4}" destId="{E1477A98-44AC-4D15-A3FB-F6ADC66DE3C8}" srcOrd="5" destOrd="0" presId="urn:microsoft.com/office/officeart/2005/8/layout/hierarchy2"/>
    <dgm:cxn modelId="{05E94229-E1EF-4C3A-948A-FB7164B1FC0A}" type="presParOf" srcId="{E1477A98-44AC-4D15-A3FB-F6ADC66DE3C8}" destId="{2C16CA0B-4D6A-44AE-9D3E-6583A0004EF0}" srcOrd="0" destOrd="0" presId="urn:microsoft.com/office/officeart/2005/8/layout/hierarchy2"/>
    <dgm:cxn modelId="{BFDCF073-084E-49F5-997F-13B3C2D40AEB}" type="presParOf" srcId="{E1477A98-44AC-4D15-A3FB-F6ADC66DE3C8}" destId="{18FF5E4E-8CFD-4870-9640-5EA69D95A75B}" srcOrd="1" destOrd="0" presId="urn:microsoft.com/office/officeart/2005/8/layout/hierarchy2"/>
    <dgm:cxn modelId="{28E1BBBB-B26C-4CEE-ABDA-F52137CD1CAC}" type="presParOf" srcId="{CF441CD3-6D27-4B47-B6BC-EB9CCC3C9463}" destId="{602E7E85-4838-4F5B-9A43-954C5B31E622}" srcOrd="2" destOrd="0" presId="urn:microsoft.com/office/officeart/2005/8/layout/hierarchy2"/>
    <dgm:cxn modelId="{C955488A-3815-4002-830D-A9FCF3F4ADEF}" type="presParOf" srcId="{602E7E85-4838-4F5B-9A43-954C5B31E622}" destId="{CA1A0D9F-9E5A-4AEB-BBA0-3966C5B18623}" srcOrd="0" destOrd="0" presId="urn:microsoft.com/office/officeart/2005/8/layout/hierarchy2"/>
    <dgm:cxn modelId="{686C74D0-46CA-441D-95BF-E42BCA5F9B75}" type="presParOf" srcId="{CF441CD3-6D27-4B47-B6BC-EB9CCC3C9463}" destId="{2303F4C7-82AD-46B9-BE4A-A4E66D787C19}" srcOrd="3" destOrd="0" presId="urn:microsoft.com/office/officeart/2005/8/layout/hierarchy2"/>
    <dgm:cxn modelId="{211E2975-89FA-4A2E-B09F-05D770FBC257}" type="presParOf" srcId="{2303F4C7-82AD-46B9-BE4A-A4E66D787C19}" destId="{BCE9F6CD-7B50-4901-8D28-3BD5FFB1AA70}" srcOrd="0" destOrd="0" presId="urn:microsoft.com/office/officeart/2005/8/layout/hierarchy2"/>
    <dgm:cxn modelId="{D8F5F215-864C-4C01-8949-642605A484B4}" type="presParOf" srcId="{2303F4C7-82AD-46B9-BE4A-A4E66D787C19}" destId="{43C00C72-CFC3-4FE9-A069-4EF6BE603016}" srcOrd="1" destOrd="0" presId="urn:microsoft.com/office/officeart/2005/8/layout/hierarchy2"/>
    <dgm:cxn modelId="{5C104564-47E1-4DCC-AAA2-D363EBC4C8AF}" type="presParOf" srcId="{CF441CD3-6D27-4B47-B6BC-EB9CCC3C9463}" destId="{83DA6B5D-D377-4CB6-890F-DCA5FE069962}" srcOrd="4" destOrd="0" presId="urn:microsoft.com/office/officeart/2005/8/layout/hierarchy2"/>
    <dgm:cxn modelId="{C110B419-7EEC-4E46-A7C9-ED55069857C8}" type="presParOf" srcId="{83DA6B5D-D377-4CB6-890F-DCA5FE069962}" destId="{B92D6F72-CD95-4197-94A2-60284CDDE3E1}" srcOrd="0" destOrd="0" presId="urn:microsoft.com/office/officeart/2005/8/layout/hierarchy2"/>
    <dgm:cxn modelId="{4A0E6C12-E51A-4C05-A428-6E61D552CCD7}" type="presParOf" srcId="{CF441CD3-6D27-4B47-B6BC-EB9CCC3C9463}" destId="{00A550B7-14F0-4DA6-ACFC-8C0B8F2EBD14}" srcOrd="5" destOrd="0" presId="urn:microsoft.com/office/officeart/2005/8/layout/hierarchy2"/>
    <dgm:cxn modelId="{ACCA8289-1545-4BFE-A4CD-AE26371EFC54}" type="presParOf" srcId="{00A550B7-14F0-4DA6-ACFC-8C0B8F2EBD14}" destId="{296B2169-A5EC-41C9-9C05-D96ADE9DDF62}" srcOrd="0" destOrd="0" presId="urn:microsoft.com/office/officeart/2005/8/layout/hierarchy2"/>
    <dgm:cxn modelId="{C881A86E-25E7-4FD7-A290-9841151DDC55}" type="presParOf" srcId="{00A550B7-14F0-4DA6-ACFC-8C0B8F2EBD14}" destId="{13851F4B-9EB6-47FB-8B2A-99A47B823635}" srcOrd="1" destOrd="0" presId="urn:microsoft.com/office/officeart/2005/8/layout/hierarchy2"/>
    <dgm:cxn modelId="{B2428DBC-3B6B-4E3C-96BB-93DAE1A4C575}" type="presParOf" srcId="{CF441CD3-6D27-4B47-B6BC-EB9CCC3C9463}" destId="{97C55E62-109B-48A7-A9F5-F0EE14D61503}" srcOrd="6" destOrd="0" presId="urn:microsoft.com/office/officeart/2005/8/layout/hierarchy2"/>
    <dgm:cxn modelId="{3B4B1663-E940-4240-86F6-DE860B944203}" type="presParOf" srcId="{97C55E62-109B-48A7-A9F5-F0EE14D61503}" destId="{7A62FF4D-5E08-4F01-B576-74EFD326E54B}" srcOrd="0" destOrd="0" presId="urn:microsoft.com/office/officeart/2005/8/layout/hierarchy2"/>
    <dgm:cxn modelId="{E3F3720A-E783-46D8-9213-9BB874FF171D}" type="presParOf" srcId="{CF441CD3-6D27-4B47-B6BC-EB9CCC3C9463}" destId="{076CBCDC-7842-47B4-98CF-79D9E8753167}" srcOrd="7" destOrd="0" presId="urn:microsoft.com/office/officeart/2005/8/layout/hierarchy2"/>
    <dgm:cxn modelId="{853823B4-66FB-4C67-9292-FDCF0DB8F23D}" type="presParOf" srcId="{076CBCDC-7842-47B4-98CF-79D9E8753167}" destId="{11AA52AF-B0E2-4C61-A7CC-1C699885A2EB}" srcOrd="0" destOrd="0" presId="urn:microsoft.com/office/officeart/2005/8/layout/hierarchy2"/>
    <dgm:cxn modelId="{F622352F-797C-49FF-B804-72E192846F3E}" type="presParOf" srcId="{076CBCDC-7842-47B4-98CF-79D9E8753167}" destId="{5A606EF1-E11D-40EA-8468-667496C43D7D}" srcOrd="1" destOrd="0" presId="urn:microsoft.com/office/officeart/2005/8/layout/hierarchy2"/>
    <dgm:cxn modelId="{1E3BA3EB-714E-44E2-8690-EC717BE59997}" type="presParOf" srcId="{CF441CD3-6D27-4B47-B6BC-EB9CCC3C9463}" destId="{F8D28F7E-9DB9-41CC-B67F-916BECB57D89}" srcOrd="8" destOrd="0" presId="urn:microsoft.com/office/officeart/2005/8/layout/hierarchy2"/>
    <dgm:cxn modelId="{F8AC2B8C-1D30-474C-AF39-FF945782D683}" type="presParOf" srcId="{F8D28F7E-9DB9-41CC-B67F-916BECB57D89}" destId="{D6597244-EC3C-4E43-80F8-B985F773C61E}" srcOrd="0" destOrd="0" presId="urn:microsoft.com/office/officeart/2005/8/layout/hierarchy2"/>
    <dgm:cxn modelId="{37C4782A-D36D-4E7F-8E16-5659132FCF64}" type="presParOf" srcId="{CF441CD3-6D27-4B47-B6BC-EB9CCC3C9463}" destId="{EAD31CA5-D675-424E-A4C5-89A1EE0883B6}" srcOrd="9" destOrd="0" presId="urn:microsoft.com/office/officeart/2005/8/layout/hierarchy2"/>
    <dgm:cxn modelId="{8CFC2523-5CBA-4228-A1C5-D49237414732}" type="presParOf" srcId="{EAD31CA5-D675-424E-A4C5-89A1EE0883B6}" destId="{3E1DD1F5-B02A-4685-9990-A6342D82B559}" srcOrd="0" destOrd="0" presId="urn:microsoft.com/office/officeart/2005/8/layout/hierarchy2"/>
    <dgm:cxn modelId="{B3AE1BA8-4728-4F05-9BD3-6713330B6BAC}" type="presParOf" srcId="{EAD31CA5-D675-424E-A4C5-89A1EE0883B6}" destId="{247D22DB-0B5A-4C11-8D9B-8EFD3F13BD83}" srcOrd="1" destOrd="0" presId="urn:microsoft.com/office/officeart/2005/8/layout/hierarchy2"/>
    <dgm:cxn modelId="{79B3F4FE-7F17-426D-9867-3404412D447D}" type="presParOf" srcId="{42F42078-803D-4431-AC2D-2CA0D4BA75C4}" destId="{01B572EA-CE49-4E53-B3E1-56C2743E5238}" srcOrd="2" destOrd="0" presId="urn:microsoft.com/office/officeart/2005/8/layout/hierarchy2"/>
    <dgm:cxn modelId="{11C617A6-73EE-4D60-9D56-B115B0D57731}" type="presParOf" srcId="{01B572EA-CE49-4E53-B3E1-56C2743E5238}" destId="{6F4F614A-1328-461F-9856-5111D5B73E1D}" srcOrd="0" destOrd="0" presId="urn:microsoft.com/office/officeart/2005/8/layout/hierarchy2"/>
    <dgm:cxn modelId="{1957B0DF-853B-4B85-9795-E05FF81A0169}" type="presParOf" srcId="{42F42078-803D-4431-AC2D-2CA0D4BA75C4}" destId="{F8B3D565-3E68-43DB-AEDE-432ABEDCB537}" srcOrd="3" destOrd="0" presId="urn:microsoft.com/office/officeart/2005/8/layout/hierarchy2"/>
    <dgm:cxn modelId="{05C0C0DE-3C48-4ACC-9C52-B300682B5F7E}" type="presParOf" srcId="{F8B3D565-3E68-43DB-AEDE-432ABEDCB537}" destId="{31E7F108-5BCF-4666-901B-E68F00FDEE36}" srcOrd="0" destOrd="0" presId="urn:microsoft.com/office/officeart/2005/8/layout/hierarchy2"/>
    <dgm:cxn modelId="{576731F7-8839-42B9-BC45-2B139E7DF332}" type="presParOf" srcId="{F8B3D565-3E68-43DB-AEDE-432ABEDCB537}" destId="{2E3AEF92-3A27-4204-B541-686A534A1431}" srcOrd="1" destOrd="0" presId="urn:microsoft.com/office/officeart/2005/8/layout/hierarchy2"/>
  </dgm:cxnLst>
  <dgm:bg/>
  <dgm:whole>
    <a:ln w="3175"/>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AA6762-F33A-476D-B500-728BD040B230}" type="doc">
      <dgm:prSet loTypeId="urn:microsoft.com/office/officeart/2005/8/layout/hierarchy2" loCatId="hierarchy" qsTypeId="urn:microsoft.com/office/officeart/2005/8/quickstyle/simple1" qsCatId="simple" csTypeId="urn:microsoft.com/office/officeart/2005/8/colors/accent3_1" csCatId="accent3" phldr="1"/>
      <dgm:spPr/>
      <dgm:t>
        <a:bodyPr/>
        <a:lstStyle/>
        <a:p>
          <a:endParaRPr lang="zh-CN" altLang="en-US"/>
        </a:p>
      </dgm:t>
    </dgm:pt>
    <dgm:pt modelId="{AA084C70-14F5-47C4-BFE0-A860236F8DEF}">
      <dgm:prSet phldrT="[文本]" custT="1"/>
      <dgm:spPr>
        <a:ln w="3175"/>
      </dgm:spPr>
      <dgm:t>
        <a:bodyPr/>
        <a:lstStyle/>
        <a:p>
          <a:r>
            <a:rPr lang="en-US" altLang="zh-CN" sz="1000" dirty="0" err="1" smtClean="0"/>
            <a:t>webapp</a:t>
          </a:r>
          <a:endParaRPr lang="zh-CN" altLang="en-US" sz="1000" dirty="0"/>
        </a:p>
      </dgm:t>
    </dgm:pt>
    <dgm:pt modelId="{EC7E5F2D-16D8-4AA5-B4E7-543AE4E0C128}" type="parTrans" cxnId="{83DF0E74-B697-4FE3-ACE3-D3AF0E4381E1}">
      <dgm:prSet/>
      <dgm:spPr/>
      <dgm:t>
        <a:bodyPr/>
        <a:lstStyle/>
        <a:p>
          <a:endParaRPr lang="zh-CN" altLang="en-US" sz="1000"/>
        </a:p>
      </dgm:t>
    </dgm:pt>
    <dgm:pt modelId="{CB54A799-0A1A-40DB-81EB-058F97717A41}" type="sibTrans" cxnId="{83DF0E74-B697-4FE3-ACE3-D3AF0E4381E1}">
      <dgm:prSet/>
      <dgm:spPr/>
      <dgm:t>
        <a:bodyPr/>
        <a:lstStyle/>
        <a:p>
          <a:endParaRPr lang="zh-CN" altLang="en-US" sz="1000"/>
        </a:p>
      </dgm:t>
    </dgm:pt>
    <dgm:pt modelId="{9B55C9C4-7946-4E9E-8162-03F3970E92AA}" type="asst">
      <dgm:prSet phldrT="[文本]" custT="1"/>
      <dgm:spPr>
        <a:ln w="3175"/>
      </dgm:spPr>
      <dgm:t>
        <a:bodyPr/>
        <a:lstStyle/>
        <a:p>
          <a:r>
            <a:rPr lang="en-US" altLang="zh-CN" sz="1000" dirty="0" smtClean="0"/>
            <a:t>components</a:t>
          </a:r>
          <a:endParaRPr lang="zh-CN" altLang="en-US" sz="1000" dirty="0"/>
        </a:p>
      </dgm:t>
    </dgm:pt>
    <dgm:pt modelId="{B80B4C91-6776-402D-A132-4B253747AB2F}" type="parTrans" cxnId="{A2CEEFEE-0EE4-4865-9A71-E923F9174BB5}">
      <dgm:prSet custT="1"/>
      <dgm:spPr>
        <a:ln w="3175"/>
      </dgm:spPr>
      <dgm:t>
        <a:bodyPr/>
        <a:lstStyle/>
        <a:p>
          <a:endParaRPr lang="zh-CN" altLang="en-US" sz="1000"/>
        </a:p>
      </dgm:t>
    </dgm:pt>
    <dgm:pt modelId="{925A16E5-A136-4847-924A-8C99066D5044}" type="sibTrans" cxnId="{A2CEEFEE-0EE4-4865-9A71-E923F9174BB5}">
      <dgm:prSet/>
      <dgm:spPr/>
      <dgm:t>
        <a:bodyPr/>
        <a:lstStyle/>
        <a:p>
          <a:endParaRPr lang="zh-CN" altLang="en-US" sz="1000"/>
        </a:p>
      </dgm:t>
    </dgm:pt>
    <dgm:pt modelId="{AC7FE266-4434-49E5-8027-E9375E5A3CFA}">
      <dgm:prSet phldrT="[文本]" custT="1"/>
      <dgm:spPr>
        <a:ln w="3175"/>
      </dgm:spPr>
      <dgm:t>
        <a:bodyPr/>
        <a:lstStyle/>
        <a:p>
          <a:r>
            <a:rPr lang="en-US" altLang="zh-CN" sz="1000" dirty="0" smtClean="0"/>
            <a:t>css</a:t>
          </a:r>
          <a:endParaRPr lang="zh-CN" altLang="en-US" sz="1000" dirty="0"/>
        </a:p>
      </dgm:t>
    </dgm:pt>
    <dgm:pt modelId="{F8295603-7502-49CA-B422-ADE6DBF0E611}" type="parTrans" cxnId="{C5B113A4-5A73-40C5-8AD6-5E46498B04D1}">
      <dgm:prSet custT="1"/>
      <dgm:spPr>
        <a:ln w="3175"/>
      </dgm:spPr>
      <dgm:t>
        <a:bodyPr/>
        <a:lstStyle/>
        <a:p>
          <a:endParaRPr lang="zh-CN" altLang="en-US" sz="1000"/>
        </a:p>
      </dgm:t>
    </dgm:pt>
    <dgm:pt modelId="{9DCB3984-0532-46FE-8E0A-4B95A5226AC9}" type="sibTrans" cxnId="{C5B113A4-5A73-40C5-8AD6-5E46498B04D1}">
      <dgm:prSet/>
      <dgm:spPr/>
      <dgm:t>
        <a:bodyPr/>
        <a:lstStyle/>
        <a:p>
          <a:endParaRPr lang="zh-CN" altLang="en-US" sz="1000"/>
        </a:p>
      </dgm:t>
    </dgm:pt>
    <dgm:pt modelId="{386DDC58-0C9C-4F81-AB3D-A650962FA86E}">
      <dgm:prSet phldrT="[文本]" custT="1"/>
      <dgm:spPr>
        <a:ln w="3175"/>
      </dgm:spPr>
      <dgm:t>
        <a:bodyPr/>
        <a:lstStyle/>
        <a:p>
          <a:r>
            <a:rPr lang="en-US" altLang="zh-CN" sz="1000" dirty="0" smtClean="0"/>
            <a:t>scripts</a:t>
          </a:r>
          <a:endParaRPr lang="zh-CN" altLang="en-US" sz="1000" dirty="0"/>
        </a:p>
      </dgm:t>
    </dgm:pt>
    <dgm:pt modelId="{B92ED391-8F7B-481B-B12E-B8D0C5944324}" type="parTrans" cxnId="{49D231A8-1289-4453-979A-4765228C1C8F}">
      <dgm:prSet custT="1"/>
      <dgm:spPr>
        <a:ln w="3175"/>
      </dgm:spPr>
      <dgm:t>
        <a:bodyPr/>
        <a:lstStyle/>
        <a:p>
          <a:endParaRPr lang="zh-CN" altLang="en-US" sz="1000"/>
        </a:p>
      </dgm:t>
    </dgm:pt>
    <dgm:pt modelId="{80F3419F-D57F-440A-BAFD-8E52A85D9DCE}" type="sibTrans" cxnId="{49D231A8-1289-4453-979A-4765228C1C8F}">
      <dgm:prSet/>
      <dgm:spPr/>
      <dgm:t>
        <a:bodyPr/>
        <a:lstStyle/>
        <a:p>
          <a:endParaRPr lang="zh-CN" altLang="en-US" sz="1000"/>
        </a:p>
      </dgm:t>
    </dgm:pt>
    <dgm:pt modelId="{5EFFEF28-295A-4D09-AB38-BEBF6D776B86}">
      <dgm:prSet phldrT="[文本]" custT="1"/>
      <dgm:spPr>
        <a:ln w="3175"/>
      </dgm:spPr>
      <dgm:t>
        <a:bodyPr/>
        <a:lstStyle/>
        <a:p>
          <a:r>
            <a:rPr lang="en-US" altLang="zh-CN" sz="1000" dirty="0" smtClean="0"/>
            <a:t>plugins</a:t>
          </a:r>
          <a:endParaRPr lang="zh-CN" altLang="en-US" sz="1000" dirty="0"/>
        </a:p>
      </dgm:t>
    </dgm:pt>
    <dgm:pt modelId="{83EB040E-B817-4D5A-8666-039F3374112C}" type="parTrans" cxnId="{948728E5-234E-4875-9914-BDBD1FA0BDDF}">
      <dgm:prSet custT="1"/>
      <dgm:spPr>
        <a:ln w="3175"/>
      </dgm:spPr>
      <dgm:t>
        <a:bodyPr/>
        <a:lstStyle/>
        <a:p>
          <a:endParaRPr lang="zh-CN" altLang="en-US" sz="1000"/>
        </a:p>
      </dgm:t>
    </dgm:pt>
    <dgm:pt modelId="{8B61E2EB-4382-42F8-8FF8-5CAF4E16A17B}" type="sibTrans" cxnId="{948728E5-234E-4875-9914-BDBD1FA0BDDF}">
      <dgm:prSet/>
      <dgm:spPr/>
      <dgm:t>
        <a:bodyPr/>
        <a:lstStyle/>
        <a:p>
          <a:endParaRPr lang="zh-CN" altLang="en-US" sz="1000"/>
        </a:p>
      </dgm:t>
    </dgm:pt>
    <dgm:pt modelId="{2BB654F7-EB01-4E52-A29A-40143EC2E82E}" type="asst">
      <dgm:prSet phldrT="[文本]" custT="1"/>
      <dgm:spPr>
        <a:ln w="3175"/>
      </dgm:spPr>
      <dgm:t>
        <a:bodyPr/>
        <a:lstStyle/>
        <a:p>
          <a:r>
            <a:rPr lang="en-US" altLang="zh-CN" sz="1000" dirty="0" smtClean="0"/>
            <a:t>components.css</a:t>
          </a:r>
          <a:endParaRPr lang="zh-CN" altLang="en-US" sz="1000" dirty="0"/>
        </a:p>
      </dgm:t>
    </dgm:pt>
    <dgm:pt modelId="{0BF6967D-FCCA-4A8B-99AE-C5F14BD90AF8}" type="parTrans" cxnId="{CA099E69-3AC9-49B6-9BF3-FC49E3EA74C0}">
      <dgm:prSet custT="1"/>
      <dgm:spPr>
        <a:ln w="3175"/>
      </dgm:spPr>
      <dgm:t>
        <a:bodyPr/>
        <a:lstStyle/>
        <a:p>
          <a:endParaRPr lang="zh-CN" altLang="en-US" sz="1000"/>
        </a:p>
      </dgm:t>
    </dgm:pt>
    <dgm:pt modelId="{D2852C68-0FA8-4B02-AD84-AE3FC0D54505}" type="sibTrans" cxnId="{CA099E69-3AC9-49B6-9BF3-FC49E3EA74C0}">
      <dgm:prSet/>
      <dgm:spPr/>
      <dgm:t>
        <a:bodyPr/>
        <a:lstStyle/>
        <a:p>
          <a:endParaRPr lang="zh-CN" altLang="en-US" sz="1000"/>
        </a:p>
      </dgm:t>
    </dgm:pt>
    <dgm:pt modelId="{C41D8DBD-EC1F-47DA-9806-6A692587072A}" type="asst">
      <dgm:prSet phldrT="[文本]" custT="1"/>
      <dgm:spPr>
        <a:ln w="3175"/>
      </dgm:spPr>
      <dgm:t>
        <a:bodyPr/>
        <a:lstStyle/>
        <a:p>
          <a:r>
            <a:rPr lang="en-US" altLang="zh-CN" sz="1000" dirty="0" smtClean="0"/>
            <a:t>components.js</a:t>
          </a:r>
          <a:endParaRPr lang="zh-CN" altLang="en-US" sz="1000" dirty="0"/>
        </a:p>
      </dgm:t>
    </dgm:pt>
    <dgm:pt modelId="{B0FFDD28-DC12-4320-B192-0893551DE1DA}" type="parTrans" cxnId="{ACA234AB-B61F-42BD-96D6-6B92EB9B19AF}">
      <dgm:prSet custT="1"/>
      <dgm:spPr>
        <a:ln w="3175"/>
      </dgm:spPr>
      <dgm:t>
        <a:bodyPr/>
        <a:lstStyle/>
        <a:p>
          <a:endParaRPr lang="zh-CN" altLang="en-US" sz="1000"/>
        </a:p>
      </dgm:t>
    </dgm:pt>
    <dgm:pt modelId="{F31330E8-BF68-487B-AE5F-DAF007CD3663}" type="sibTrans" cxnId="{ACA234AB-B61F-42BD-96D6-6B92EB9B19AF}">
      <dgm:prSet/>
      <dgm:spPr/>
      <dgm:t>
        <a:bodyPr/>
        <a:lstStyle/>
        <a:p>
          <a:endParaRPr lang="zh-CN" altLang="en-US" sz="1000"/>
        </a:p>
      </dgm:t>
    </dgm:pt>
    <dgm:pt modelId="{EFEFE653-E603-4A32-A5EA-03BEA2A76025}" type="asst">
      <dgm:prSet phldrT="[文本]" custT="1"/>
      <dgm:spPr>
        <a:ln w="3175"/>
      </dgm:spPr>
      <dgm:t>
        <a:bodyPr/>
        <a:lstStyle/>
        <a:p>
          <a:r>
            <a:rPr lang="en-US" altLang="zh-CN" sz="1000" dirty="0" smtClean="0"/>
            <a:t>component folder1</a:t>
          </a:r>
          <a:endParaRPr lang="zh-CN" altLang="en-US" sz="1000" dirty="0"/>
        </a:p>
      </dgm:t>
    </dgm:pt>
    <dgm:pt modelId="{7883B805-0197-4AEF-BCB5-626842B8C27C}" type="parTrans" cxnId="{E641F592-CA59-4BE1-9F3B-24B57BE027B2}">
      <dgm:prSet custT="1"/>
      <dgm:spPr>
        <a:ln w="3175"/>
      </dgm:spPr>
      <dgm:t>
        <a:bodyPr/>
        <a:lstStyle/>
        <a:p>
          <a:endParaRPr lang="zh-CN" altLang="en-US" sz="1000"/>
        </a:p>
      </dgm:t>
    </dgm:pt>
    <dgm:pt modelId="{CA8197E8-BE6A-4BC0-A717-B7B96CE5A34F}" type="sibTrans" cxnId="{E641F592-CA59-4BE1-9F3B-24B57BE027B2}">
      <dgm:prSet/>
      <dgm:spPr/>
      <dgm:t>
        <a:bodyPr/>
        <a:lstStyle/>
        <a:p>
          <a:endParaRPr lang="zh-CN" altLang="en-US" sz="1000"/>
        </a:p>
      </dgm:t>
    </dgm:pt>
    <dgm:pt modelId="{822504C7-9BEB-430D-83BC-943EAF9E9033}" type="asst">
      <dgm:prSet phldrT="[文本]" custT="1"/>
      <dgm:spPr>
        <a:ln w="3175"/>
      </dgm:spPr>
      <dgm:t>
        <a:bodyPr/>
        <a:lstStyle/>
        <a:p>
          <a:r>
            <a:rPr lang="en-US" altLang="zh-CN" sz="1000" dirty="0" smtClean="0"/>
            <a:t>img</a:t>
          </a:r>
          <a:endParaRPr lang="zh-CN" altLang="en-US" sz="1000" dirty="0"/>
        </a:p>
      </dgm:t>
    </dgm:pt>
    <dgm:pt modelId="{36338A36-45BC-42AD-9997-81D3772D1651}" type="parTrans" cxnId="{1DB0C5EE-517F-4768-B75F-DE64B8DE5EF8}">
      <dgm:prSet custT="1"/>
      <dgm:spPr>
        <a:ln w="3175"/>
      </dgm:spPr>
      <dgm:t>
        <a:bodyPr/>
        <a:lstStyle/>
        <a:p>
          <a:endParaRPr lang="zh-CN" altLang="en-US" sz="1000"/>
        </a:p>
      </dgm:t>
    </dgm:pt>
    <dgm:pt modelId="{140FE188-386D-4B89-8D8D-35B64AD0D08C}" type="sibTrans" cxnId="{1DB0C5EE-517F-4768-B75F-DE64B8DE5EF8}">
      <dgm:prSet/>
      <dgm:spPr/>
      <dgm:t>
        <a:bodyPr/>
        <a:lstStyle/>
        <a:p>
          <a:endParaRPr lang="zh-CN" altLang="en-US" sz="1000"/>
        </a:p>
      </dgm:t>
    </dgm:pt>
    <dgm:pt modelId="{5B7BDBC5-3D20-4DA5-8EA3-BF4CB9F94A4C}" type="asst">
      <dgm:prSet phldrT="[文本]" custT="1"/>
      <dgm:spPr>
        <a:ln w="3175"/>
      </dgm:spPr>
      <dgm:t>
        <a:bodyPr/>
        <a:lstStyle/>
        <a:p>
          <a:r>
            <a:rPr lang="en-US" altLang="zh-CN" sz="1000" dirty="0" smtClean="0"/>
            <a:t>component folder2</a:t>
          </a:r>
          <a:endParaRPr lang="zh-CN" altLang="en-US" sz="1000" dirty="0"/>
        </a:p>
      </dgm:t>
    </dgm:pt>
    <dgm:pt modelId="{27209906-089E-400A-BB80-78F63916B35D}" type="parTrans" cxnId="{50F889ED-D73A-48C2-AC5B-DE91610935F7}">
      <dgm:prSet custT="1"/>
      <dgm:spPr>
        <a:ln w="3175"/>
      </dgm:spPr>
      <dgm:t>
        <a:bodyPr/>
        <a:lstStyle/>
        <a:p>
          <a:endParaRPr lang="zh-CN" altLang="en-US" sz="1000"/>
        </a:p>
      </dgm:t>
    </dgm:pt>
    <dgm:pt modelId="{054A6714-AB43-4440-82E1-3441BEF0BCAF}" type="sibTrans" cxnId="{50F889ED-D73A-48C2-AC5B-DE91610935F7}">
      <dgm:prSet/>
      <dgm:spPr/>
      <dgm:t>
        <a:bodyPr/>
        <a:lstStyle/>
        <a:p>
          <a:endParaRPr lang="zh-CN" altLang="en-US" sz="1000"/>
        </a:p>
      </dgm:t>
    </dgm:pt>
    <dgm:pt modelId="{944E7540-F490-4A6F-8EF1-69DB7662BCF7}" type="asst">
      <dgm:prSet phldrT="[文本]" custT="1"/>
      <dgm:spPr>
        <a:ln w="3175"/>
      </dgm:spPr>
      <dgm:t>
        <a:bodyPr/>
        <a:lstStyle/>
        <a:p>
          <a:r>
            <a:rPr lang="en-US" altLang="zh-CN" sz="1000" dirty="0" smtClean="0"/>
            <a:t>img</a:t>
          </a:r>
          <a:endParaRPr lang="zh-CN" altLang="en-US" sz="1000" dirty="0"/>
        </a:p>
      </dgm:t>
    </dgm:pt>
    <dgm:pt modelId="{ABC1EEF4-A614-4FA6-B1C0-6CAF9687DC60}" type="parTrans" cxnId="{ADDC342C-CFEE-42B8-A495-1211696C494E}">
      <dgm:prSet custT="1"/>
      <dgm:spPr>
        <a:ln w="3175"/>
      </dgm:spPr>
      <dgm:t>
        <a:bodyPr/>
        <a:lstStyle/>
        <a:p>
          <a:endParaRPr lang="zh-CN" altLang="en-US" sz="1000"/>
        </a:p>
      </dgm:t>
    </dgm:pt>
    <dgm:pt modelId="{192EA47A-8961-40C0-85E0-746D7D23A97A}" type="sibTrans" cxnId="{ADDC342C-CFEE-42B8-A495-1211696C494E}">
      <dgm:prSet/>
      <dgm:spPr/>
      <dgm:t>
        <a:bodyPr/>
        <a:lstStyle/>
        <a:p>
          <a:endParaRPr lang="zh-CN" altLang="en-US" sz="1000"/>
        </a:p>
      </dgm:t>
    </dgm:pt>
    <dgm:pt modelId="{539CC370-4F1B-46A6-9FA5-2EB874AC7878}">
      <dgm:prSet phldrT="[文本]" custT="1"/>
      <dgm:spPr>
        <a:ln w="3175"/>
      </dgm:spPr>
      <dgm:t>
        <a:bodyPr/>
        <a:lstStyle/>
        <a:p>
          <a:r>
            <a:rPr lang="en-US" altLang="zh-CN" sz="1000" dirty="0" smtClean="0"/>
            <a:t>userstyle.css</a:t>
          </a:r>
          <a:endParaRPr lang="zh-CN" altLang="en-US" sz="1000" dirty="0"/>
        </a:p>
      </dgm:t>
    </dgm:pt>
    <dgm:pt modelId="{15F1DD06-270F-4F98-93AE-0B4979BE2008}" type="parTrans" cxnId="{1AD3AAFF-C349-48A4-A3CF-D0021E354446}">
      <dgm:prSet custT="1"/>
      <dgm:spPr>
        <a:ln w="3175"/>
      </dgm:spPr>
      <dgm:t>
        <a:bodyPr/>
        <a:lstStyle/>
        <a:p>
          <a:endParaRPr lang="zh-CN" altLang="en-US" sz="1000"/>
        </a:p>
      </dgm:t>
    </dgm:pt>
    <dgm:pt modelId="{11C2F66F-F8EA-4A15-B251-DF4C0512A990}" type="sibTrans" cxnId="{1AD3AAFF-C349-48A4-A3CF-D0021E354446}">
      <dgm:prSet/>
      <dgm:spPr/>
      <dgm:t>
        <a:bodyPr/>
        <a:lstStyle/>
        <a:p>
          <a:endParaRPr lang="zh-CN" altLang="en-US" sz="1000"/>
        </a:p>
      </dgm:t>
    </dgm:pt>
    <dgm:pt modelId="{D1B60FE4-3AED-4E6B-808F-519AD253AF54}">
      <dgm:prSet phldrT="[文本]" custT="1"/>
      <dgm:spPr>
        <a:ln w="3175"/>
      </dgm:spPr>
      <dgm:t>
        <a:bodyPr/>
        <a:lstStyle/>
        <a:p>
          <a:r>
            <a:rPr lang="en-US" altLang="zh-CN" sz="1000" dirty="0" smtClean="0"/>
            <a:t>module</a:t>
          </a:r>
          <a:endParaRPr lang="zh-CN" altLang="en-US" sz="1000" dirty="0"/>
        </a:p>
      </dgm:t>
    </dgm:pt>
    <dgm:pt modelId="{B1CA09B7-4338-4743-B5A7-AF995C85B9A9}" type="parTrans" cxnId="{AC386026-8B76-4E80-986A-52194F63889D}">
      <dgm:prSet custT="1"/>
      <dgm:spPr>
        <a:ln w="3175"/>
      </dgm:spPr>
      <dgm:t>
        <a:bodyPr/>
        <a:lstStyle/>
        <a:p>
          <a:endParaRPr lang="zh-CN" altLang="en-US" sz="1000"/>
        </a:p>
      </dgm:t>
    </dgm:pt>
    <dgm:pt modelId="{BB682834-932F-426C-B9F7-DCED6CAEAE78}" type="sibTrans" cxnId="{AC386026-8B76-4E80-986A-52194F63889D}">
      <dgm:prSet/>
      <dgm:spPr/>
      <dgm:t>
        <a:bodyPr/>
        <a:lstStyle/>
        <a:p>
          <a:endParaRPr lang="zh-CN" altLang="en-US" sz="1000"/>
        </a:p>
      </dgm:t>
    </dgm:pt>
    <dgm:pt modelId="{2B79AFF9-615E-4074-8D04-8868FDB54F16}">
      <dgm:prSet phldrT="[文本]" custT="1"/>
      <dgm:spPr>
        <a:ln w="3175"/>
      </dgm:spPr>
      <dgm:t>
        <a:bodyPr/>
        <a:lstStyle/>
        <a:p>
          <a:r>
            <a:rPr lang="en-US" altLang="zh-CN" sz="1000" dirty="0" smtClean="0"/>
            <a:t>sub module</a:t>
          </a:r>
          <a:endParaRPr lang="zh-CN" altLang="en-US" sz="1000" dirty="0"/>
        </a:p>
      </dgm:t>
    </dgm:pt>
    <dgm:pt modelId="{C81B16A7-7172-4EFD-A86A-26CF7627D3DD}" type="parTrans" cxnId="{07C92C0E-7540-4031-81E6-AC3DE7954801}">
      <dgm:prSet custT="1"/>
      <dgm:spPr>
        <a:ln w="3175"/>
      </dgm:spPr>
      <dgm:t>
        <a:bodyPr/>
        <a:lstStyle/>
        <a:p>
          <a:endParaRPr lang="zh-CN" altLang="en-US" sz="1000"/>
        </a:p>
      </dgm:t>
    </dgm:pt>
    <dgm:pt modelId="{5A54A496-1D7C-468B-B121-302EA2DBADF6}" type="sibTrans" cxnId="{07C92C0E-7540-4031-81E6-AC3DE7954801}">
      <dgm:prSet/>
      <dgm:spPr/>
      <dgm:t>
        <a:bodyPr/>
        <a:lstStyle/>
        <a:p>
          <a:endParaRPr lang="zh-CN" altLang="en-US" sz="1000"/>
        </a:p>
      </dgm:t>
    </dgm:pt>
    <dgm:pt modelId="{89DF31F0-710F-4ED8-8EAE-67C38CC5A5FE}">
      <dgm:prSet phldrT="[文本]" custT="1"/>
      <dgm:spPr>
        <a:ln w="3175"/>
      </dgm:spPr>
      <dgm:t>
        <a:bodyPr/>
        <a:lstStyle/>
        <a:p>
          <a:r>
            <a:rPr lang="en-US" altLang="zh-CN" sz="1000" dirty="0" smtClean="0"/>
            <a:t>xx.css</a:t>
          </a:r>
          <a:endParaRPr lang="zh-CN" altLang="en-US" sz="1000" dirty="0"/>
        </a:p>
      </dgm:t>
    </dgm:pt>
    <dgm:pt modelId="{22D12A5E-60EC-45A1-A5D5-0E731622E397}" type="parTrans" cxnId="{5DA9BE04-D23B-4716-8D53-819AAFFC82FA}">
      <dgm:prSet custT="1"/>
      <dgm:spPr>
        <a:ln w="3175"/>
      </dgm:spPr>
      <dgm:t>
        <a:bodyPr/>
        <a:lstStyle/>
        <a:p>
          <a:endParaRPr lang="zh-CN" altLang="en-US" sz="1000"/>
        </a:p>
      </dgm:t>
    </dgm:pt>
    <dgm:pt modelId="{DF36BD4B-63D6-498C-88D6-B15EECCCE36E}" type="sibTrans" cxnId="{5DA9BE04-D23B-4716-8D53-819AAFFC82FA}">
      <dgm:prSet/>
      <dgm:spPr/>
      <dgm:t>
        <a:bodyPr/>
        <a:lstStyle/>
        <a:p>
          <a:endParaRPr lang="zh-CN" altLang="en-US" sz="1000"/>
        </a:p>
      </dgm:t>
    </dgm:pt>
    <dgm:pt modelId="{1315789F-119F-417D-BB54-178C4C3D2350}">
      <dgm:prSet phldrT="[文本]" custT="1"/>
      <dgm:spPr>
        <a:ln w="3175"/>
      </dgm:spPr>
      <dgm:t>
        <a:bodyPr/>
        <a:lstStyle/>
        <a:p>
          <a:r>
            <a:rPr lang="en-US" altLang="zh-CN" sz="1000" dirty="0" smtClean="0"/>
            <a:t>images</a:t>
          </a:r>
          <a:endParaRPr lang="zh-CN" altLang="en-US" sz="1000" dirty="0"/>
        </a:p>
      </dgm:t>
    </dgm:pt>
    <dgm:pt modelId="{F3F59946-441E-4166-855E-C08CA4B1043F}" type="parTrans" cxnId="{3A337CA2-02A9-43E2-8612-B052B996D4A7}">
      <dgm:prSet custT="1"/>
      <dgm:spPr>
        <a:ln w="3175"/>
      </dgm:spPr>
      <dgm:t>
        <a:bodyPr/>
        <a:lstStyle/>
        <a:p>
          <a:endParaRPr lang="zh-CN" altLang="en-US" sz="1000"/>
        </a:p>
      </dgm:t>
    </dgm:pt>
    <dgm:pt modelId="{F0505124-2DC9-4645-BC9B-17E5D5A84949}" type="sibTrans" cxnId="{3A337CA2-02A9-43E2-8612-B052B996D4A7}">
      <dgm:prSet/>
      <dgm:spPr/>
      <dgm:t>
        <a:bodyPr/>
        <a:lstStyle/>
        <a:p>
          <a:endParaRPr lang="zh-CN" altLang="en-US" sz="1000"/>
        </a:p>
      </dgm:t>
    </dgm:pt>
    <dgm:pt modelId="{0D2FFD6E-8E5F-4DEC-8700-7EA02275BC3B}">
      <dgm:prSet phldrT="[文本]" custT="1"/>
      <dgm:spPr>
        <a:ln w="3175"/>
      </dgm:spPr>
      <dgm:t>
        <a:bodyPr/>
        <a:lstStyle/>
        <a:p>
          <a:r>
            <a:rPr lang="en-US" altLang="zh-CN" sz="1000" dirty="0" smtClean="0"/>
            <a:t>module</a:t>
          </a:r>
          <a:endParaRPr lang="zh-CN" altLang="en-US" sz="1000" dirty="0"/>
        </a:p>
      </dgm:t>
    </dgm:pt>
    <dgm:pt modelId="{C6729E9D-EF49-4C3B-9C52-E9A6403A4C69}" type="parTrans" cxnId="{EFFC26F2-25FE-46E0-AEB3-7219F5119AE4}">
      <dgm:prSet custT="1"/>
      <dgm:spPr>
        <a:ln w="3175"/>
      </dgm:spPr>
      <dgm:t>
        <a:bodyPr/>
        <a:lstStyle/>
        <a:p>
          <a:endParaRPr lang="zh-CN" altLang="en-US" sz="1000"/>
        </a:p>
      </dgm:t>
    </dgm:pt>
    <dgm:pt modelId="{A639B649-EFA9-4272-B4D0-ED8A58ACDB52}" type="sibTrans" cxnId="{EFFC26F2-25FE-46E0-AEB3-7219F5119AE4}">
      <dgm:prSet/>
      <dgm:spPr/>
      <dgm:t>
        <a:bodyPr/>
        <a:lstStyle/>
        <a:p>
          <a:endParaRPr lang="zh-CN" altLang="en-US" sz="1000"/>
        </a:p>
      </dgm:t>
    </dgm:pt>
    <dgm:pt modelId="{7DF638B7-816D-4322-9495-CD7EB1379FC4}">
      <dgm:prSet phldrT="[文本]" custT="1"/>
      <dgm:spPr>
        <a:ln w="3175"/>
      </dgm:spPr>
      <dgm:t>
        <a:bodyPr/>
        <a:lstStyle/>
        <a:p>
          <a:r>
            <a:rPr lang="en-US" altLang="zh-CN" sz="1000" dirty="0" smtClean="0"/>
            <a:t>sub module</a:t>
          </a:r>
          <a:endParaRPr lang="zh-CN" altLang="en-US" sz="1000" dirty="0"/>
        </a:p>
      </dgm:t>
    </dgm:pt>
    <dgm:pt modelId="{FD544B18-60A0-42A8-A6D3-34D36AEBCD17}" type="parTrans" cxnId="{3AC9EFD0-A873-4C45-955D-63BFFF031C38}">
      <dgm:prSet custT="1"/>
      <dgm:spPr>
        <a:ln w="3175"/>
      </dgm:spPr>
      <dgm:t>
        <a:bodyPr/>
        <a:lstStyle/>
        <a:p>
          <a:endParaRPr lang="zh-CN" altLang="en-US" sz="1000"/>
        </a:p>
      </dgm:t>
    </dgm:pt>
    <dgm:pt modelId="{3F48A744-1769-4224-A5AF-C170CCF49196}" type="sibTrans" cxnId="{3AC9EFD0-A873-4C45-955D-63BFFF031C38}">
      <dgm:prSet/>
      <dgm:spPr/>
      <dgm:t>
        <a:bodyPr/>
        <a:lstStyle/>
        <a:p>
          <a:endParaRPr lang="zh-CN" altLang="en-US" sz="1000"/>
        </a:p>
      </dgm:t>
    </dgm:pt>
    <dgm:pt modelId="{DB4756A8-F3A0-4826-9EED-3744A8AD697E}">
      <dgm:prSet phldrT="[文本]" custT="1"/>
      <dgm:spPr>
        <a:ln w="3175"/>
      </dgm:spPr>
      <dgm:t>
        <a:bodyPr/>
        <a:lstStyle/>
        <a:p>
          <a:r>
            <a:rPr lang="en-US" altLang="zh-CN" sz="1000" dirty="0" smtClean="0"/>
            <a:t>module</a:t>
          </a:r>
          <a:endParaRPr lang="zh-CN" altLang="en-US" sz="1000" dirty="0"/>
        </a:p>
      </dgm:t>
    </dgm:pt>
    <dgm:pt modelId="{0CD44E88-A86D-419A-B15E-7F396429A18C}" type="parTrans" cxnId="{2B66395B-4751-41AB-8880-53E463397F7F}">
      <dgm:prSet custT="1"/>
      <dgm:spPr>
        <a:ln w="3175"/>
      </dgm:spPr>
      <dgm:t>
        <a:bodyPr/>
        <a:lstStyle/>
        <a:p>
          <a:endParaRPr lang="zh-CN" altLang="en-US" sz="1000"/>
        </a:p>
      </dgm:t>
    </dgm:pt>
    <dgm:pt modelId="{C5A797F9-FAC5-431E-A403-64B68843D26B}" type="sibTrans" cxnId="{2B66395B-4751-41AB-8880-53E463397F7F}">
      <dgm:prSet/>
      <dgm:spPr/>
      <dgm:t>
        <a:bodyPr/>
        <a:lstStyle/>
        <a:p>
          <a:endParaRPr lang="zh-CN" altLang="en-US" sz="1000"/>
        </a:p>
      </dgm:t>
    </dgm:pt>
    <dgm:pt modelId="{FCE86877-F839-488A-A9C5-AAD0D261F404}">
      <dgm:prSet phldrT="[文本]" custT="1"/>
      <dgm:spPr>
        <a:ln w="3175"/>
      </dgm:spPr>
      <dgm:t>
        <a:bodyPr/>
        <a:lstStyle/>
        <a:p>
          <a:r>
            <a:rPr lang="en-US" altLang="zh-CN" sz="1000" dirty="0" smtClean="0"/>
            <a:t>sub module</a:t>
          </a:r>
          <a:endParaRPr lang="zh-CN" altLang="en-US" sz="1000" dirty="0"/>
        </a:p>
      </dgm:t>
    </dgm:pt>
    <dgm:pt modelId="{DAA7AF22-EA11-4F7B-A698-9FD690745C43}" type="parTrans" cxnId="{4FDBE404-A72C-4D36-B2A6-B9F9DBEC73E9}">
      <dgm:prSet custT="1"/>
      <dgm:spPr>
        <a:ln w="3175"/>
      </dgm:spPr>
      <dgm:t>
        <a:bodyPr/>
        <a:lstStyle/>
        <a:p>
          <a:endParaRPr lang="zh-CN" altLang="en-US" sz="1000"/>
        </a:p>
      </dgm:t>
    </dgm:pt>
    <dgm:pt modelId="{2E3B3492-63DE-4971-BE91-AE2FF87699BA}" type="sibTrans" cxnId="{4FDBE404-A72C-4D36-B2A6-B9F9DBEC73E9}">
      <dgm:prSet/>
      <dgm:spPr/>
      <dgm:t>
        <a:bodyPr/>
        <a:lstStyle/>
        <a:p>
          <a:endParaRPr lang="zh-CN" altLang="en-US" sz="1000"/>
        </a:p>
      </dgm:t>
    </dgm:pt>
    <dgm:pt modelId="{C0502ACC-45D3-4D1B-B43E-E9C9AA6ACF11}">
      <dgm:prSet phldrT="[文本]" custT="1"/>
      <dgm:spPr>
        <a:ln w="3175"/>
      </dgm:spPr>
      <dgm:t>
        <a:bodyPr/>
        <a:lstStyle/>
        <a:p>
          <a:r>
            <a:rPr lang="en-US" altLang="zh-CN" sz="1000" dirty="0" smtClean="0"/>
            <a:t>xx.js</a:t>
          </a:r>
          <a:endParaRPr lang="zh-CN" altLang="en-US" sz="1000" dirty="0"/>
        </a:p>
      </dgm:t>
    </dgm:pt>
    <dgm:pt modelId="{801097CD-D7AC-437C-A99E-6750BF0C2E95}" type="parTrans" cxnId="{4333DC32-9288-4CAB-9F0F-268A0D090DF7}">
      <dgm:prSet custT="1"/>
      <dgm:spPr>
        <a:ln w="3175"/>
      </dgm:spPr>
      <dgm:t>
        <a:bodyPr/>
        <a:lstStyle/>
        <a:p>
          <a:endParaRPr lang="zh-CN" altLang="en-US" sz="1000"/>
        </a:p>
      </dgm:t>
    </dgm:pt>
    <dgm:pt modelId="{06BF5E7B-210F-4C38-A1BC-FBC1D1DF95B8}" type="sibTrans" cxnId="{4333DC32-9288-4CAB-9F0F-268A0D090DF7}">
      <dgm:prSet/>
      <dgm:spPr/>
      <dgm:t>
        <a:bodyPr/>
        <a:lstStyle/>
        <a:p>
          <a:endParaRPr lang="zh-CN" altLang="en-US" sz="1000"/>
        </a:p>
      </dgm:t>
    </dgm:pt>
    <dgm:pt modelId="{47F6AB28-56DE-4B55-B4BC-3F94B0FAE25C}">
      <dgm:prSet phldrT="[文本]" custT="1"/>
      <dgm:spPr>
        <a:ln w="3175"/>
      </dgm:spPr>
      <dgm:t>
        <a:bodyPr/>
        <a:lstStyle/>
        <a:p>
          <a:r>
            <a:rPr lang="en-US" altLang="zh-CN" sz="1000" dirty="0" smtClean="0"/>
            <a:t>jquery</a:t>
          </a:r>
          <a:endParaRPr lang="zh-CN" altLang="en-US" sz="1000" dirty="0"/>
        </a:p>
      </dgm:t>
    </dgm:pt>
    <dgm:pt modelId="{6C4F4EB2-4927-40D0-AD4D-43F99DC3BCDC}" type="parTrans" cxnId="{91998266-1A68-466F-B38C-1E5905ADD75D}">
      <dgm:prSet custT="1"/>
      <dgm:spPr>
        <a:ln w="3175"/>
      </dgm:spPr>
      <dgm:t>
        <a:bodyPr/>
        <a:lstStyle/>
        <a:p>
          <a:endParaRPr lang="zh-CN" altLang="en-US" sz="1000"/>
        </a:p>
      </dgm:t>
    </dgm:pt>
    <dgm:pt modelId="{D0751B2A-E778-4CAC-A576-30F4FF1F3A4A}" type="sibTrans" cxnId="{91998266-1A68-466F-B38C-1E5905ADD75D}">
      <dgm:prSet/>
      <dgm:spPr/>
      <dgm:t>
        <a:bodyPr/>
        <a:lstStyle/>
        <a:p>
          <a:endParaRPr lang="zh-CN" altLang="en-US" sz="1000"/>
        </a:p>
      </dgm:t>
    </dgm:pt>
    <dgm:pt modelId="{C754B573-B30C-477B-93A1-BD5FF448E048}">
      <dgm:prSet phldrT="[文本]" custT="1"/>
      <dgm:spPr>
        <a:ln w="3175"/>
      </dgm:spPr>
      <dgm:t>
        <a:bodyPr/>
        <a:lstStyle/>
        <a:p>
          <a:r>
            <a:rPr lang="en-US" altLang="zh-CN" sz="1000" dirty="0" smtClean="0"/>
            <a:t>jquery.min.js</a:t>
          </a:r>
          <a:endParaRPr lang="zh-CN" altLang="en-US" sz="1000" dirty="0"/>
        </a:p>
      </dgm:t>
    </dgm:pt>
    <dgm:pt modelId="{5DB17E8C-D094-479A-9774-2C26EB3C144D}" type="parTrans" cxnId="{71CC63AA-663D-4517-8FBD-63913EA40906}">
      <dgm:prSet custT="1"/>
      <dgm:spPr>
        <a:ln w="3175"/>
      </dgm:spPr>
      <dgm:t>
        <a:bodyPr/>
        <a:lstStyle/>
        <a:p>
          <a:endParaRPr lang="zh-CN" altLang="en-US" sz="1000"/>
        </a:p>
      </dgm:t>
    </dgm:pt>
    <dgm:pt modelId="{368F8977-3A59-4404-8DB5-E5543548C321}" type="sibTrans" cxnId="{71CC63AA-663D-4517-8FBD-63913EA40906}">
      <dgm:prSet/>
      <dgm:spPr/>
      <dgm:t>
        <a:bodyPr/>
        <a:lstStyle/>
        <a:p>
          <a:endParaRPr lang="zh-CN" altLang="en-US" sz="1000"/>
        </a:p>
      </dgm:t>
    </dgm:pt>
    <dgm:pt modelId="{7971DEDB-F6C8-4E7B-8A98-E145B150A93B}">
      <dgm:prSet phldrT="[文本]" custT="1"/>
      <dgm:spPr>
        <a:ln w="3175"/>
      </dgm:spPr>
      <dgm:t>
        <a:bodyPr/>
        <a:lstStyle/>
        <a:p>
          <a:r>
            <a:rPr lang="en-US" altLang="zh-CN" sz="1000" dirty="0" smtClean="0"/>
            <a:t>other lib</a:t>
          </a:r>
          <a:endParaRPr lang="zh-CN" altLang="en-US" sz="1000" dirty="0"/>
        </a:p>
      </dgm:t>
    </dgm:pt>
    <dgm:pt modelId="{D2C89E01-F1D7-4C58-969D-44F4A394E579}" type="parTrans" cxnId="{EE73CEB2-956E-4FBD-94F1-017F57B28DEE}">
      <dgm:prSet custT="1"/>
      <dgm:spPr>
        <a:ln w="3175"/>
      </dgm:spPr>
      <dgm:t>
        <a:bodyPr/>
        <a:lstStyle/>
        <a:p>
          <a:endParaRPr lang="zh-CN" altLang="en-US" sz="1000"/>
        </a:p>
      </dgm:t>
    </dgm:pt>
    <dgm:pt modelId="{938C03A8-4159-49C7-90B4-0EEE7C764F1C}" type="sibTrans" cxnId="{EE73CEB2-956E-4FBD-94F1-017F57B28DEE}">
      <dgm:prSet/>
      <dgm:spPr/>
      <dgm:t>
        <a:bodyPr/>
        <a:lstStyle/>
        <a:p>
          <a:endParaRPr lang="zh-CN" altLang="en-US" sz="1000"/>
        </a:p>
      </dgm:t>
    </dgm:pt>
    <dgm:pt modelId="{77FD017D-5478-4F3B-A6E6-272F06DC6D2E}" type="pres">
      <dgm:prSet presAssocID="{3AAA6762-F33A-476D-B500-728BD040B230}" presName="diagram" presStyleCnt="0">
        <dgm:presLayoutVars>
          <dgm:chPref val="1"/>
          <dgm:dir/>
          <dgm:animOne val="branch"/>
          <dgm:animLvl val="lvl"/>
          <dgm:resizeHandles val="exact"/>
        </dgm:presLayoutVars>
      </dgm:prSet>
      <dgm:spPr/>
      <dgm:t>
        <a:bodyPr/>
        <a:lstStyle/>
        <a:p>
          <a:endParaRPr lang="zh-CN" altLang="en-US"/>
        </a:p>
      </dgm:t>
    </dgm:pt>
    <dgm:pt modelId="{C39CAD16-5361-4C23-9D81-898607FD8E9E}" type="pres">
      <dgm:prSet presAssocID="{AA084C70-14F5-47C4-BFE0-A860236F8DEF}" presName="root1" presStyleCnt="0"/>
      <dgm:spPr/>
    </dgm:pt>
    <dgm:pt modelId="{8A3B7744-C05F-43A9-8649-ADB99C07B35F}" type="pres">
      <dgm:prSet presAssocID="{AA084C70-14F5-47C4-BFE0-A860236F8DEF}" presName="LevelOneTextNode" presStyleLbl="node0" presStyleIdx="0" presStyleCnt="1" custScaleX="285314">
        <dgm:presLayoutVars>
          <dgm:chPref val="3"/>
        </dgm:presLayoutVars>
      </dgm:prSet>
      <dgm:spPr/>
      <dgm:t>
        <a:bodyPr/>
        <a:lstStyle/>
        <a:p>
          <a:endParaRPr lang="zh-CN" altLang="en-US"/>
        </a:p>
      </dgm:t>
    </dgm:pt>
    <dgm:pt modelId="{8EAC178A-4C56-4726-96D8-7CA7EF615D73}" type="pres">
      <dgm:prSet presAssocID="{AA084C70-14F5-47C4-BFE0-A860236F8DEF}" presName="level2hierChild" presStyleCnt="0"/>
      <dgm:spPr/>
    </dgm:pt>
    <dgm:pt modelId="{2E54C440-06F6-4042-9300-7E8CB6579DF1}" type="pres">
      <dgm:prSet presAssocID="{B80B4C91-6776-402D-A132-4B253747AB2F}" presName="conn2-1" presStyleLbl="parChTrans1D2" presStyleIdx="0" presStyleCnt="5"/>
      <dgm:spPr/>
      <dgm:t>
        <a:bodyPr/>
        <a:lstStyle/>
        <a:p>
          <a:endParaRPr lang="zh-CN" altLang="en-US"/>
        </a:p>
      </dgm:t>
    </dgm:pt>
    <dgm:pt modelId="{85B039BE-FA17-4C22-883D-B88313786154}" type="pres">
      <dgm:prSet presAssocID="{B80B4C91-6776-402D-A132-4B253747AB2F}" presName="connTx" presStyleLbl="parChTrans1D2" presStyleIdx="0" presStyleCnt="5"/>
      <dgm:spPr/>
      <dgm:t>
        <a:bodyPr/>
        <a:lstStyle/>
        <a:p>
          <a:endParaRPr lang="zh-CN" altLang="en-US"/>
        </a:p>
      </dgm:t>
    </dgm:pt>
    <dgm:pt modelId="{162BCB27-5BC7-4A60-A18A-4696856919A7}" type="pres">
      <dgm:prSet presAssocID="{9B55C9C4-7946-4E9E-8162-03F3970E92AA}" presName="root2" presStyleCnt="0"/>
      <dgm:spPr/>
    </dgm:pt>
    <dgm:pt modelId="{F735D405-BF00-49DE-9085-F1DF7EB6C712}" type="pres">
      <dgm:prSet presAssocID="{9B55C9C4-7946-4E9E-8162-03F3970E92AA}" presName="LevelTwoTextNode" presStyleLbl="asst1" presStyleIdx="0" presStyleCnt="7" custScaleX="177156">
        <dgm:presLayoutVars>
          <dgm:chPref val="3"/>
        </dgm:presLayoutVars>
      </dgm:prSet>
      <dgm:spPr/>
      <dgm:t>
        <a:bodyPr/>
        <a:lstStyle/>
        <a:p>
          <a:endParaRPr lang="zh-CN" altLang="en-US"/>
        </a:p>
      </dgm:t>
    </dgm:pt>
    <dgm:pt modelId="{DB93B200-3EAF-4B30-ACB9-E3963FCCCB21}" type="pres">
      <dgm:prSet presAssocID="{9B55C9C4-7946-4E9E-8162-03F3970E92AA}" presName="level3hierChild" presStyleCnt="0"/>
      <dgm:spPr/>
    </dgm:pt>
    <dgm:pt modelId="{0CEA5439-ACD9-48FB-95F5-BB14525BD8FD}" type="pres">
      <dgm:prSet presAssocID="{0BF6967D-FCCA-4A8B-99AE-C5F14BD90AF8}" presName="conn2-1" presStyleLbl="parChTrans1D3" presStyleIdx="0" presStyleCnt="10"/>
      <dgm:spPr/>
      <dgm:t>
        <a:bodyPr/>
        <a:lstStyle/>
        <a:p>
          <a:endParaRPr lang="zh-CN" altLang="en-US"/>
        </a:p>
      </dgm:t>
    </dgm:pt>
    <dgm:pt modelId="{4B1F7DCE-F796-4A30-9444-3766FE2BE2D9}" type="pres">
      <dgm:prSet presAssocID="{0BF6967D-FCCA-4A8B-99AE-C5F14BD90AF8}" presName="connTx" presStyleLbl="parChTrans1D3" presStyleIdx="0" presStyleCnt="10"/>
      <dgm:spPr/>
      <dgm:t>
        <a:bodyPr/>
        <a:lstStyle/>
        <a:p>
          <a:endParaRPr lang="zh-CN" altLang="en-US"/>
        </a:p>
      </dgm:t>
    </dgm:pt>
    <dgm:pt modelId="{930B5D57-7B34-4011-8123-748CCD0D391D}" type="pres">
      <dgm:prSet presAssocID="{2BB654F7-EB01-4E52-A29A-40143EC2E82E}" presName="root2" presStyleCnt="0"/>
      <dgm:spPr/>
    </dgm:pt>
    <dgm:pt modelId="{2BD7CADF-63DC-43CD-AE8A-033835712698}" type="pres">
      <dgm:prSet presAssocID="{2BB654F7-EB01-4E52-A29A-40143EC2E82E}" presName="LevelTwoTextNode" presStyleLbl="asst1" presStyleIdx="1" presStyleCnt="7" custScaleX="285313">
        <dgm:presLayoutVars>
          <dgm:chPref val="3"/>
        </dgm:presLayoutVars>
      </dgm:prSet>
      <dgm:spPr/>
      <dgm:t>
        <a:bodyPr/>
        <a:lstStyle/>
        <a:p>
          <a:endParaRPr lang="zh-CN" altLang="en-US"/>
        </a:p>
      </dgm:t>
    </dgm:pt>
    <dgm:pt modelId="{BDD03944-89DD-41A7-9ABE-F0C3B8B5B8AA}" type="pres">
      <dgm:prSet presAssocID="{2BB654F7-EB01-4E52-A29A-40143EC2E82E}" presName="level3hierChild" presStyleCnt="0"/>
      <dgm:spPr/>
    </dgm:pt>
    <dgm:pt modelId="{006E95E8-C651-4893-9476-40B2431F3018}" type="pres">
      <dgm:prSet presAssocID="{B0FFDD28-DC12-4320-B192-0893551DE1DA}" presName="conn2-1" presStyleLbl="parChTrans1D3" presStyleIdx="1" presStyleCnt="10"/>
      <dgm:spPr/>
      <dgm:t>
        <a:bodyPr/>
        <a:lstStyle/>
        <a:p>
          <a:endParaRPr lang="zh-CN" altLang="en-US"/>
        </a:p>
      </dgm:t>
    </dgm:pt>
    <dgm:pt modelId="{56821B5A-8877-43F6-8C67-E1DA0F096DA0}" type="pres">
      <dgm:prSet presAssocID="{B0FFDD28-DC12-4320-B192-0893551DE1DA}" presName="connTx" presStyleLbl="parChTrans1D3" presStyleIdx="1" presStyleCnt="10"/>
      <dgm:spPr/>
      <dgm:t>
        <a:bodyPr/>
        <a:lstStyle/>
        <a:p>
          <a:endParaRPr lang="zh-CN" altLang="en-US"/>
        </a:p>
      </dgm:t>
    </dgm:pt>
    <dgm:pt modelId="{D47051EF-6597-4AAD-B0C8-28B1629CB149}" type="pres">
      <dgm:prSet presAssocID="{C41D8DBD-EC1F-47DA-9806-6A692587072A}" presName="root2" presStyleCnt="0"/>
      <dgm:spPr/>
    </dgm:pt>
    <dgm:pt modelId="{19D6B8D3-6238-4E48-85CC-C2C5A3687D46}" type="pres">
      <dgm:prSet presAssocID="{C41D8DBD-EC1F-47DA-9806-6A692587072A}" presName="LevelTwoTextNode" presStyleLbl="asst1" presStyleIdx="2" presStyleCnt="7" custScaleX="285313">
        <dgm:presLayoutVars>
          <dgm:chPref val="3"/>
        </dgm:presLayoutVars>
      </dgm:prSet>
      <dgm:spPr/>
      <dgm:t>
        <a:bodyPr/>
        <a:lstStyle/>
        <a:p>
          <a:endParaRPr lang="zh-CN" altLang="en-US"/>
        </a:p>
      </dgm:t>
    </dgm:pt>
    <dgm:pt modelId="{4B9DCD74-A118-4EAD-AD46-244F20203CC7}" type="pres">
      <dgm:prSet presAssocID="{C41D8DBD-EC1F-47DA-9806-6A692587072A}" presName="level3hierChild" presStyleCnt="0"/>
      <dgm:spPr/>
    </dgm:pt>
    <dgm:pt modelId="{4E38E31A-1834-4B8A-91CB-C01092BBA0A0}" type="pres">
      <dgm:prSet presAssocID="{7883B805-0197-4AEF-BCB5-626842B8C27C}" presName="conn2-1" presStyleLbl="parChTrans1D3" presStyleIdx="2" presStyleCnt="10"/>
      <dgm:spPr/>
      <dgm:t>
        <a:bodyPr/>
        <a:lstStyle/>
        <a:p>
          <a:endParaRPr lang="zh-CN" altLang="en-US"/>
        </a:p>
      </dgm:t>
    </dgm:pt>
    <dgm:pt modelId="{7A3DD373-6D36-4C22-97C1-680BDD4882DE}" type="pres">
      <dgm:prSet presAssocID="{7883B805-0197-4AEF-BCB5-626842B8C27C}" presName="connTx" presStyleLbl="parChTrans1D3" presStyleIdx="2" presStyleCnt="10"/>
      <dgm:spPr/>
      <dgm:t>
        <a:bodyPr/>
        <a:lstStyle/>
        <a:p>
          <a:endParaRPr lang="zh-CN" altLang="en-US"/>
        </a:p>
      </dgm:t>
    </dgm:pt>
    <dgm:pt modelId="{C7D8F4CD-78B5-47B1-9DE1-B74A601D2933}" type="pres">
      <dgm:prSet presAssocID="{EFEFE653-E603-4A32-A5EA-03BEA2A76025}" presName="root2" presStyleCnt="0"/>
      <dgm:spPr/>
    </dgm:pt>
    <dgm:pt modelId="{274370B2-29F6-48C3-8787-2F6CD4FF56AA}" type="pres">
      <dgm:prSet presAssocID="{EFEFE653-E603-4A32-A5EA-03BEA2A76025}" presName="LevelTwoTextNode" presStyleLbl="asst1" presStyleIdx="3" presStyleCnt="7" custScaleX="285313">
        <dgm:presLayoutVars>
          <dgm:chPref val="3"/>
        </dgm:presLayoutVars>
      </dgm:prSet>
      <dgm:spPr/>
      <dgm:t>
        <a:bodyPr/>
        <a:lstStyle/>
        <a:p>
          <a:endParaRPr lang="zh-CN" altLang="en-US"/>
        </a:p>
      </dgm:t>
    </dgm:pt>
    <dgm:pt modelId="{FAF894FF-0EE3-4938-8873-22E2F4B0FF97}" type="pres">
      <dgm:prSet presAssocID="{EFEFE653-E603-4A32-A5EA-03BEA2A76025}" presName="level3hierChild" presStyleCnt="0"/>
      <dgm:spPr/>
    </dgm:pt>
    <dgm:pt modelId="{52C13FE1-8F57-4BB2-94B1-7F7FEE15539F}" type="pres">
      <dgm:prSet presAssocID="{36338A36-45BC-42AD-9997-81D3772D1651}" presName="conn2-1" presStyleLbl="parChTrans1D4" presStyleIdx="0" presStyleCnt="8"/>
      <dgm:spPr/>
      <dgm:t>
        <a:bodyPr/>
        <a:lstStyle/>
        <a:p>
          <a:endParaRPr lang="zh-CN" altLang="en-US"/>
        </a:p>
      </dgm:t>
    </dgm:pt>
    <dgm:pt modelId="{3BBB19DC-DE1F-44A3-A382-B58B653DCC3F}" type="pres">
      <dgm:prSet presAssocID="{36338A36-45BC-42AD-9997-81D3772D1651}" presName="connTx" presStyleLbl="parChTrans1D4" presStyleIdx="0" presStyleCnt="8"/>
      <dgm:spPr/>
      <dgm:t>
        <a:bodyPr/>
        <a:lstStyle/>
        <a:p>
          <a:endParaRPr lang="zh-CN" altLang="en-US"/>
        </a:p>
      </dgm:t>
    </dgm:pt>
    <dgm:pt modelId="{DE6E00D8-C197-4904-9ED0-4ECA6CAB363B}" type="pres">
      <dgm:prSet presAssocID="{822504C7-9BEB-430D-83BC-943EAF9E9033}" presName="root2" presStyleCnt="0"/>
      <dgm:spPr/>
    </dgm:pt>
    <dgm:pt modelId="{97363403-1201-43A7-BA29-ED74F01CE858}" type="pres">
      <dgm:prSet presAssocID="{822504C7-9BEB-430D-83BC-943EAF9E9033}" presName="LevelTwoTextNode" presStyleLbl="asst1" presStyleIdx="4" presStyleCnt="7" custScaleX="177156">
        <dgm:presLayoutVars>
          <dgm:chPref val="3"/>
        </dgm:presLayoutVars>
      </dgm:prSet>
      <dgm:spPr/>
      <dgm:t>
        <a:bodyPr/>
        <a:lstStyle/>
        <a:p>
          <a:endParaRPr lang="zh-CN" altLang="en-US"/>
        </a:p>
      </dgm:t>
    </dgm:pt>
    <dgm:pt modelId="{F7CE422C-394B-4F74-B18B-BD4D206D5962}" type="pres">
      <dgm:prSet presAssocID="{822504C7-9BEB-430D-83BC-943EAF9E9033}" presName="level3hierChild" presStyleCnt="0"/>
      <dgm:spPr/>
    </dgm:pt>
    <dgm:pt modelId="{3DAFA7CE-B67B-496E-84D2-0706610052E3}" type="pres">
      <dgm:prSet presAssocID="{27209906-089E-400A-BB80-78F63916B35D}" presName="conn2-1" presStyleLbl="parChTrans1D3" presStyleIdx="3" presStyleCnt="10"/>
      <dgm:spPr/>
      <dgm:t>
        <a:bodyPr/>
        <a:lstStyle/>
        <a:p>
          <a:endParaRPr lang="zh-CN" altLang="en-US"/>
        </a:p>
      </dgm:t>
    </dgm:pt>
    <dgm:pt modelId="{050A9BC0-E47E-4936-8482-4A5C6D69FAC8}" type="pres">
      <dgm:prSet presAssocID="{27209906-089E-400A-BB80-78F63916B35D}" presName="connTx" presStyleLbl="parChTrans1D3" presStyleIdx="3" presStyleCnt="10"/>
      <dgm:spPr/>
      <dgm:t>
        <a:bodyPr/>
        <a:lstStyle/>
        <a:p>
          <a:endParaRPr lang="zh-CN" altLang="en-US"/>
        </a:p>
      </dgm:t>
    </dgm:pt>
    <dgm:pt modelId="{B48A30DA-037E-4E01-AB25-86C5716E3BE0}" type="pres">
      <dgm:prSet presAssocID="{5B7BDBC5-3D20-4DA5-8EA3-BF4CB9F94A4C}" presName="root2" presStyleCnt="0"/>
      <dgm:spPr/>
    </dgm:pt>
    <dgm:pt modelId="{364B9C7F-CB02-49C5-AB68-A10D6F93091A}" type="pres">
      <dgm:prSet presAssocID="{5B7BDBC5-3D20-4DA5-8EA3-BF4CB9F94A4C}" presName="LevelTwoTextNode" presStyleLbl="asst1" presStyleIdx="5" presStyleCnt="7" custScaleX="285313">
        <dgm:presLayoutVars>
          <dgm:chPref val="3"/>
        </dgm:presLayoutVars>
      </dgm:prSet>
      <dgm:spPr/>
      <dgm:t>
        <a:bodyPr/>
        <a:lstStyle/>
        <a:p>
          <a:endParaRPr lang="zh-CN" altLang="en-US"/>
        </a:p>
      </dgm:t>
    </dgm:pt>
    <dgm:pt modelId="{5CCA355E-C077-4CA7-A8CB-98011D28C92E}" type="pres">
      <dgm:prSet presAssocID="{5B7BDBC5-3D20-4DA5-8EA3-BF4CB9F94A4C}" presName="level3hierChild" presStyleCnt="0"/>
      <dgm:spPr/>
    </dgm:pt>
    <dgm:pt modelId="{37AA14A3-BF07-417C-AE78-965363E8CC09}" type="pres">
      <dgm:prSet presAssocID="{ABC1EEF4-A614-4FA6-B1C0-6CAF9687DC60}" presName="conn2-1" presStyleLbl="parChTrans1D4" presStyleIdx="1" presStyleCnt="8"/>
      <dgm:spPr/>
      <dgm:t>
        <a:bodyPr/>
        <a:lstStyle/>
        <a:p>
          <a:endParaRPr lang="zh-CN" altLang="en-US"/>
        </a:p>
      </dgm:t>
    </dgm:pt>
    <dgm:pt modelId="{931E2A6D-C3B0-4FA5-B130-81B07B6DF39F}" type="pres">
      <dgm:prSet presAssocID="{ABC1EEF4-A614-4FA6-B1C0-6CAF9687DC60}" presName="connTx" presStyleLbl="parChTrans1D4" presStyleIdx="1" presStyleCnt="8"/>
      <dgm:spPr/>
      <dgm:t>
        <a:bodyPr/>
        <a:lstStyle/>
        <a:p>
          <a:endParaRPr lang="zh-CN" altLang="en-US"/>
        </a:p>
      </dgm:t>
    </dgm:pt>
    <dgm:pt modelId="{2DFEDDD8-0118-41C0-9F9E-CBD2D764523C}" type="pres">
      <dgm:prSet presAssocID="{944E7540-F490-4A6F-8EF1-69DB7662BCF7}" presName="root2" presStyleCnt="0"/>
      <dgm:spPr/>
    </dgm:pt>
    <dgm:pt modelId="{7D981B32-B677-4835-8803-E30DB6684353}" type="pres">
      <dgm:prSet presAssocID="{944E7540-F490-4A6F-8EF1-69DB7662BCF7}" presName="LevelTwoTextNode" presStyleLbl="asst1" presStyleIdx="6" presStyleCnt="7" custScaleX="177156">
        <dgm:presLayoutVars>
          <dgm:chPref val="3"/>
        </dgm:presLayoutVars>
      </dgm:prSet>
      <dgm:spPr/>
      <dgm:t>
        <a:bodyPr/>
        <a:lstStyle/>
        <a:p>
          <a:endParaRPr lang="zh-CN" altLang="en-US"/>
        </a:p>
      </dgm:t>
    </dgm:pt>
    <dgm:pt modelId="{EA6B1BC3-7ADB-431D-90A6-5D07D1F7D57C}" type="pres">
      <dgm:prSet presAssocID="{944E7540-F490-4A6F-8EF1-69DB7662BCF7}" presName="level3hierChild" presStyleCnt="0"/>
      <dgm:spPr/>
    </dgm:pt>
    <dgm:pt modelId="{D28A6D81-AF82-40A7-BE17-0D6DBDFD809A}" type="pres">
      <dgm:prSet presAssocID="{F8295603-7502-49CA-B422-ADE6DBF0E611}" presName="conn2-1" presStyleLbl="parChTrans1D2" presStyleIdx="1" presStyleCnt="5"/>
      <dgm:spPr/>
      <dgm:t>
        <a:bodyPr/>
        <a:lstStyle/>
        <a:p>
          <a:endParaRPr lang="zh-CN" altLang="en-US"/>
        </a:p>
      </dgm:t>
    </dgm:pt>
    <dgm:pt modelId="{44C1086F-4DAA-4893-8871-24446C6FC028}" type="pres">
      <dgm:prSet presAssocID="{F8295603-7502-49CA-B422-ADE6DBF0E611}" presName="connTx" presStyleLbl="parChTrans1D2" presStyleIdx="1" presStyleCnt="5"/>
      <dgm:spPr/>
      <dgm:t>
        <a:bodyPr/>
        <a:lstStyle/>
        <a:p>
          <a:endParaRPr lang="zh-CN" altLang="en-US"/>
        </a:p>
      </dgm:t>
    </dgm:pt>
    <dgm:pt modelId="{30C7DAB2-B9A6-45F4-9B10-A09A6CE7F756}" type="pres">
      <dgm:prSet presAssocID="{AC7FE266-4434-49E5-8027-E9375E5A3CFA}" presName="root2" presStyleCnt="0"/>
      <dgm:spPr/>
    </dgm:pt>
    <dgm:pt modelId="{02161B4B-6A76-48AA-8B19-E3CEEB7FC447}" type="pres">
      <dgm:prSet presAssocID="{AC7FE266-4434-49E5-8027-E9375E5A3CFA}" presName="LevelTwoTextNode" presStyleLbl="node2" presStyleIdx="0" presStyleCnt="4" custScaleX="177156">
        <dgm:presLayoutVars>
          <dgm:chPref val="3"/>
        </dgm:presLayoutVars>
      </dgm:prSet>
      <dgm:spPr/>
      <dgm:t>
        <a:bodyPr/>
        <a:lstStyle/>
        <a:p>
          <a:endParaRPr lang="zh-CN" altLang="en-US"/>
        </a:p>
      </dgm:t>
    </dgm:pt>
    <dgm:pt modelId="{3B38DDE2-BD20-4FFA-A821-C76311062612}" type="pres">
      <dgm:prSet presAssocID="{AC7FE266-4434-49E5-8027-E9375E5A3CFA}" presName="level3hierChild" presStyleCnt="0"/>
      <dgm:spPr/>
    </dgm:pt>
    <dgm:pt modelId="{F589365F-AF94-4947-BC9A-C96D5434A343}" type="pres">
      <dgm:prSet presAssocID="{15F1DD06-270F-4F98-93AE-0B4979BE2008}" presName="conn2-1" presStyleLbl="parChTrans1D3" presStyleIdx="4" presStyleCnt="10"/>
      <dgm:spPr/>
      <dgm:t>
        <a:bodyPr/>
        <a:lstStyle/>
        <a:p>
          <a:endParaRPr lang="zh-CN" altLang="en-US"/>
        </a:p>
      </dgm:t>
    </dgm:pt>
    <dgm:pt modelId="{C1D6DD50-73BB-48D7-B98A-34987826CFC3}" type="pres">
      <dgm:prSet presAssocID="{15F1DD06-270F-4F98-93AE-0B4979BE2008}" presName="connTx" presStyleLbl="parChTrans1D3" presStyleIdx="4" presStyleCnt="10"/>
      <dgm:spPr/>
      <dgm:t>
        <a:bodyPr/>
        <a:lstStyle/>
        <a:p>
          <a:endParaRPr lang="zh-CN" altLang="en-US"/>
        </a:p>
      </dgm:t>
    </dgm:pt>
    <dgm:pt modelId="{E0EF6ECB-2A1B-49F6-82A2-B02AEF5CF6F3}" type="pres">
      <dgm:prSet presAssocID="{539CC370-4F1B-46A6-9FA5-2EB874AC7878}" presName="root2" presStyleCnt="0"/>
      <dgm:spPr/>
    </dgm:pt>
    <dgm:pt modelId="{2A9A3D09-917D-4C53-9D93-D3C4AEB0A16F}" type="pres">
      <dgm:prSet presAssocID="{539CC370-4F1B-46A6-9FA5-2EB874AC7878}" presName="LevelTwoTextNode" presStyleLbl="node3" presStyleIdx="0" presStyleCnt="6" custScaleX="194872">
        <dgm:presLayoutVars>
          <dgm:chPref val="3"/>
        </dgm:presLayoutVars>
      </dgm:prSet>
      <dgm:spPr/>
      <dgm:t>
        <a:bodyPr/>
        <a:lstStyle/>
        <a:p>
          <a:endParaRPr lang="zh-CN" altLang="en-US"/>
        </a:p>
      </dgm:t>
    </dgm:pt>
    <dgm:pt modelId="{8EC7909A-635B-44AF-A4BE-0949BF04332E}" type="pres">
      <dgm:prSet presAssocID="{539CC370-4F1B-46A6-9FA5-2EB874AC7878}" presName="level3hierChild" presStyleCnt="0"/>
      <dgm:spPr/>
    </dgm:pt>
    <dgm:pt modelId="{B691F204-4C35-4FB0-84E3-49C09B1A352E}" type="pres">
      <dgm:prSet presAssocID="{B1CA09B7-4338-4743-B5A7-AF995C85B9A9}" presName="conn2-1" presStyleLbl="parChTrans1D3" presStyleIdx="5" presStyleCnt="10"/>
      <dgm:spPr/>
      <dgm:t>
        <a:bodyPr/>
        <a:lstStyle/>
        <a:p>
          <a:endParaRPr lang="zh-CN" altLang="en-US"/>
        </a:p>
      </dgm:t>
    </dgm:pt>
    <dgm:pt modelId="{13C1E2BF-52A0-45BA-9EB5-A72B2253DF4D}" type="pres">
      <dgm:prSet presAssocID="{B1CA09B7-4338-4743-B5A7-AF995C85B9A9}" presName="connTx" presStyleLbl="parChTrans1D3" presStyleIdx="5" presStyleCnt="10"/>
      <dgm:spPr/>
      <dgm:t>
        <a:bodyPr/>
        <a:lstStyle/>
        <a:p>
          <a:endParaRPr lang="zh-CN" altLang="en-US"/>
        </a:p>
      </dgm:t>
    </dgm:pt>
    <dgm:pt modelId="{6B5BED28-193D-416E-B141-251846FBBE9A}" type="pres">
      <dgm:prSet presAssocID="{D1B60FE4-3AED-4E6B-808F-519AD253AF54}" presName="root2" presStyleCnt="0"/>
      <dgm:spPr/>
    </dgm:pt>
    <dgm:pt modelId="{F331B075-BB35-4A7A-A7B9-E50E0B16CA46}" type="pres">
      <dgm:prSet presAssocID="{D1B60FE4-3AED-4E6B-808F-519AD253AF54}" presName="LevelTwoTextNode" presStyleLbl="node3" presStyleIdx="1" presStyleCnt="6" custScaleX="177156">
        <dgm:presLayoutVars>
          <dgm:chPref val="3"/>
        </dgm:presLayoutVars>
      </dgm:prSet>
      <dgm:spPr/>
      <dgm:t>
        <a:bodyPr/>
        <a:lstStyle/>
        <a:p>
          <a:endParaRPr lang="zh-CN" altLang="en-US"/>
        </a:p>
      </dgm:t>
    </dgm:pt>
    <dgm:pt modelId="{642EE274-3B9B-4BD0-BB24-EACD14121992}" type="pres">
      <dgm:prSet presAssocID="{D1B60FE4-3AED-4E6B-808F-519AD253AF54}" presName="level3hierChild" presStyleCnt="0"/>
      <dgm:spPr/>
    </dgm:pt>
    <dgm:pt modelId="{34A4FA83-9CB2-43BA-9209-90FAEA85D074}" type="pres">
      <dgm:prSet presAssocID="{C81B16A7-7172-4EFD-A86A-26CF7627D3DD}" presName="conn2-1" presStyleLbl="parChTrans1D4" presStyleIdx="2" presStyleCnt="8"/>
      <dgm:spPr/>
      <dgm:t>
        <a:bodyPr/>
        <a:lstStyle/>
        <a:p>
          <a:endParaRPr lang="zh-CN" altLang="en-US"/>
        </a:p>
      </dgm:t>
    </dgm:pt>
    <dgm:pt modelId="{23EBD153-B1C0-4EB6-9B2C-D02C3C40AB81}" type="pres">
      <dgm:prSet presAssocID="{C81B16A7-7172-4EFD-A86A-26CF7627D3DD}" presName="connTx" presStyleLbl="parChTrans1D4" presStyleIdx="2" presStyleCnt="8"/>
      <dgm:spPr/>
      <dgm:t>
        <a:bodyPr/>
        <a:lstStyle/>
        <a:p>
          <a:endParaRPr lang="zh-CN" altLang="en-US"/>
        </a:p>
      </dgm:t>
    </dgm:pt>
    <dgm:pt modelId="{81B10611-990F-4DCA-8678-187ABF88A43B}" type="pres">
      <dgm:prSet presAssocID="{2B79AFF9-615E-4074-8D04-8868FDB54F16}" presName="root2" presStyleCnt="0"/>
      <dgm:spPr/>
    </dgm:pt>
    <dgm:pt modelId="{9C7BE6DE-A128-419B-ADC1-117FB163AA79}" type="pres">
      <dgm:prSet presAssocID="{2B79AFF9-615E-4074-8D04-8868FDB54F16}" presName="LevelTwoTextNode" presStyleLbl="node4" presStyleIdx="0" presStyleCnt="6" custScaleX="177156">
        <dgm:presLayoutVars>
          <dgm:chPref val="3"/>
        </dgm:presLayoutVars>
      </dgm:prSet>
      <dgm:spPr/>
      <dgm:t>
        <a:bodyPr/>
        <a:lstStyle/>
        <a:p>
          <a:endParaRPr lang="zh-CN" altLang="en-US"/>
        </a:p>
      </dgm:t>
    </dgm:pt>
    <dgm:pt modelId="{A89610C3-7A3A-4A55-974F-CD0383583ECD}" type="pres">
      <dgm:prSet presAssocID="{2B79AFF9-615E-4074-8D04-8868FDB54F16}" presName="level3hierChild" presStyleCnt="0"/>
      <dgm:spPr/>
    </dgm:pt>
    <dgm:pt modelId="{0367B44C-9C78-4D0B-847F-67D593D8235F}" type="pres">
      <dgm:prSet presAssocID="{22D12A5E-60EC-45A1-A5D5-0E731622E397}" presName="conn2-1" presStyleLbl="parChTrans1D4" presStyleIdx="3" presStyleCnt="8"/>
      <dgm:spPr/>
      <dgm:t>
        <a:bodyPr/>
        <a:lstStyle/>
        <a:p>
          <a:endParaRPr lang="zh-CN" altLang="en-US"/>
        </a:p>
      </dgm:t>
    </dgm:pt>
    <dgm:pt modelId="{9FFA3636-A6ED-4E8E-B003-B39E5E6544FD}" type="pres">
      <dgm:prSet presAssocID="{22D12A5E-60EC-45A1-A5D5-0E731622E397}" presName="connTx" presStyleLbl="parChTrans1D4" presStyleIdx="3" presStyleCnt="8"/>
      <dgm:spPr/>
      <dgm:t>
        <a:bodyPr/>
        <a:lstStyle/>
        <a:p>
          <a:endParaRPr lang="zh-CN" altLang="en-US"/>
        </a:p>
      </dgm:t>
    </dgm:pt>
    <dgm:pt modelId="{B2BEA6BE-8F22-45CF-8896-956E307DCECB}" type="pres">
      <dgm:prSet presAssocID="{89DF31F0-710F-4ED8-8EAE-67C38CC5A5FE}" presName="root2" presStyleCnt="0"/>
      <dgm:spPr/>
    </dgm:pt>
    <dgm:pt modelId="{94DC0F42-FAAB-4671-95D6-AAF0143ACE2E}" type="pres">
      <dgm:prSet presAssocID="{89DF31F0-710F-4ED8-8EAE-67C38CC5A5FE}" presName="LevelTwoTextNode" presStyleLbl="node4" presStyleIdx="1" presStyleCnt="6" custScaleX="177156">
        <dgm:presLayoutVars>
          <dgm:chPref val="3"/>
        </dgm:presLayoutVars>
      </dgm:prSet>
      <dgm:spPr/>
      <dgm:t>
        <a:bodyPr/>
        <a:lstStyle/>
        <a:p>
          <a:endParaRPr lang="zh-CN" altLang="en-US"/>
        </a:p>
      </dgm:t>
    </dgm:pt>
    <dgm:pt modelId="{79CFD525-507E-4805-BE2B-72BD588FAD8E}" type="pres">
      <dgm:prSet presAssocID="{89DF31F0-710F-4ED8-8EAE-67C38CC5A5FE}" presName="level3hierChild" presStyleCnt="0"/>
      <dgm:spPr/>
    </dgm:pt>
    <dgm:pt modelId="{6FD121E3-226C-4B7B-93C3-B5EA03421460}" type="pres">
      <dgm:prSet presAssocID="{F3F59946-441E-4166-855E-C08CA4B1043F}" presName="conn2-1" presStyleLbl="parChTrans1D2" presStyleIdx="2" presStyleCnt="5"/>
      <dgm:spPr/>
      <dgm:t>
        <a:bodyPr/>
        <a:lstStyle/>
        <a:p>
          <a:endParaRPr lang="zh-CN" altLang="en-US"/>
        </a:p>
      </dgm:t>
    </dgm:pt>
    <dgm:pt modelId="{4925FD81-D7DA-4BE6-BE18-1432B3EC6627}" type="pres">
      <dgm:prSet presAssocID="{F3F59946-441E-4166-855E-C08CA4B1043F}" presName="connTx" presStyleLbl="parChTrans1D2" presStyleIdx="2" presStyleCnt="5"/>
      <dgm:spPr/>
      <dgm:t>
        <a:bodyPr/>
        <a:lstStyle/>
        <a:p>
          <a:endParaRPr lang="zh-CN" altLang="en-US"/>
        </a:p>
      </dgm:t>
    </dgm:pt>
    <dgm:pt modelId="{19BFC629-D1C9-44F1-A9FA-5E450D0EAF91}" type="pres">
      <dgm:prSet presAssocID="{1315789F-119F-417D-BB54-178C4C3D2350}" presName="root2" presStyleCnt="0"/>
      <dgm:spPr/>
    </dgm:pt>
    <dgm:pt modelId="{AC4D7106-846E-4AE0-B89F-C3E2F8EC63A1}" type="pres">
      <dgm:prSet presAssocID="{1315789F-119F-417D-BB54-178C4C3D2350}" presName="LevelTwoTextNode" presStyleLbl="node2" presStyleIdx="1" presStyleCnt="4" custScaleX="177156">
        <dgm:presLayoutVars>
          <dgm:chPref val="3"/>
        </dgm:presLayoutVars>
      </dgm:prSet>
      <dgm:spPr/>
      <dgm:t>
        <a:bodyPr/>
        <a:lstStyle/>
        <a:p>
          <a:endParaRPr lang="zh-CN" altLang="en-US"/>
        </a:p>
      </dgm:t>
    </dgm:pt>
    <dgm:pt modelId="{B9735B91-60FC-43B4-B736-48910E9BAD30}" type="pres">
      <dgm:prSet presAssocID="{1315789F-119F-417D-BB54-178C4C3D2350}" presName="level3hierChild" presStyleCnt="0"/>
      <dgm:spPr/>
    </dgm:pt>
    <dgm:pt modelId="{57F02765-24C2-4C0A-A99F-47B7125C81B3}" type="pres">
      <dgm:prSet presAssocID="{C6729E9D-EF49-4C3B-9C52-E9A6403A4C69}" presName="conn2-1" presStyleLbl="parChTrans1D3" presStyleIdx="6" presStyleCnt="10"/>
      <dgm:spPr/>
      <dgm:t>
        <a:bodyPr/>
        <a:lstStyle/>
        <a:p>
          <a:endParaRPr lang="zh-CN" altLang="en-US"/>
        </a:p>
      </dgm:t>
    </dgm:pt>
    <dgm:pt modelId="{20ACCD41-6943-4ECF-BD0E-5789E53B34A9}" type="pres">
      <dgm:prSet presAssocID="{C6729E9D-EF49-4C3B-9C52-E9A6403A4C69}" presName="connTx" presStyleLbl="parChTrans1D3" presStyleIdx="6" presStyleCnt="10"/>
      <dgm:spPr/>
      <dgm:t>
        <a:bodyPr/>
        <a:lstStyle/>
        <a:p>
          <a:endParaRPr lang="zh-CN" altLang="en-US"/>
        </a:p>
      </dgm:t>
    </dgm:pt>
    <dgm:pt modelId="{53B43162-5BC5-4158-A8CA-F3860BAD914D}" type="pres">
      <dgm:prSet presAssocID="{0D2FFD6E-8E5F-4DEC-8700-7EA02275BC3B}" presName="root2" presStyleCnt="0"/>
      <dgm:spPr/>
    </dgm:pt>
    <dgm:pt modelId="{65EDB5F8-45D1-4AEF-9710-89DE66C236A4}" type="pres">
      <dgm:prSet presAssocID="{0D2FFD6E-8E5F-4DEC-8700-7EA02275BC3B}" presName="LevelTwoTextNode" presStyleLbl="node3" presStyleIdx="2" presStyleCnt="6" custScaleX="177156">
        <dgm:presLayoutVars>
          <dgm:chPref val="3"/>
        </dgm:presLayoutVars>
      </dgm:prSet>
      <dgm:spPr/>
      <dgm:t>
        <a:bodyPr/>
        <a:lstStyle/>
        <a:p>
          <a:endParaRPr lang="zh-CN" altLang="en-US"/>
        </a:p>
      </dgm:t>
    </dgm:pt>
    <dgm:pt modelId="{804A0464-93E9-4957-ADEB-3244F9142CBB}" type="pres">
      <dgm:prSet presAssocID="{0D2FFD6E-8E5F-4DEC-8700-7EA02275BC3B}" presName="level3hierChild" presStyleCnt="0"/>
      <dgm:spPr/>
    </dgm:pt>
    <dgm:pt modelId="{2C12610B-4E41-4A0E-8EEE-2C4574A4AC2E}" type="pres">
      <dgm:prSet presAssocID="{FD544B18-60A0-42A8-A6D3-34D36AEBCD17}" presName="conn2-1" presStyleLbl="parChTrans1D4" presStyleIdx="4" presStyleCnt="8"/>
      <dgm:spPr/>
      <dgm:t>
        <a:bodyPr/>
        <a:lstStyle/>
        <a:p>
          <a:endParaRPr lang="zh-CN" altLang="en-US"/>
        </a:p>
      </dgm:t>
    </dgm:pt>
    <dgm:pt modelId="{964B1D6D-6953-4BE8-879C-8D88B3059EC8}" type="pres">
      <dgm:prSet presAssocID="{FD544B18-60A0-42A8-A6D3-34D36AEBCD17}" presName="connTx" presStyleLbl="parChTrans1D4" presStyleIdx="4" presStyleCnt="8"/>
      <dgm:spPr/>
      <dgm:t>
        <a:bodyPr/>
        <a:lstStyle/>
        <a:p>
          <a:endParaRPr lang="zh-CN" altLang="en-US"/>
        </a:p>
      </dgm:t>
    </dgm:pt>
    <dgm:pt modelId="{3BFD2AB9-220F-4F7B-B6D4-8E1362608407}" type="pres">
      <dgm:prSet presAssocID="{7DF638B7-816D-4322-9495-CD7EB1379FC4}" presName="root2" presStyleCnt="0"/>
      <dgm:spPr/>
    </dgm:pt>
    <dgm:pt modelId="{54B2F991-ACD4-4F5A-B508-E25E8AF8302A}" type="pres">
      <dgm:prSet presAssocID="{7DF638B7-816D-4322-9495-CD7EB1379FC4}" presName="LevelTwoTextNode" presStyleLbl="node4" presStyleIdx="2" presStyleCnt="6" custScaleX="177156">
        <dgm:presLayoutVars>
          <dgm:chPref val="3"/>
        </dgm:presLayoutVars>
      </dgm:prSet>
      <dgm:spPr/>
      <dgm:t>
        <a:bodyPr/>
        <a:lstStyle/>
        <a:p>
          <a:endParaRPr lang="zh-CN" altLang="en-US"/>
        </a:p>
      </dgm:t>
    </dgm:pt>
    <dgm:pt modelId="{6F516386-AC53-4E0D-B566-321605358160}" type="pres">
      <dgm:prSet presAssocID="{7DF638B7-816D-4322-9495-CD7EB1379FC4}" presName="level3hierChild" presStyleCnt="0"/>
      <dgm:spPr/>
    </dgm:pt>
    <dgm:pt modelId="{5DB43B61-0B5D-484B-82F5-9383809957E4}" type="pres">
      <dgm:prSet presAssocID="{B92ED391-8F7B-481B-B12E-B8D0C5944324}" presName="conn2-1" presStyleLbl="parChTrans1D2" presStyleIdx="3" presStyleCnt="5"/>
      <dgm:spPr/>
      <dgm:t>
        <a:bodyPr/>
        <a:lstStyle/>
        <a:p>
          <a:endParaRPr lang="zh-CN" altLang="en-US"/>
        </a:p>
      </dgm:t>
    </dgm:pt>
    <dgm:pt modelId="{38B981A5-E7A2-4694-8155-E0526C7B0875}" type="pres">
      <dgm:prSet presAssocID="{B92ED391-8F7B-481B-B12E-B8D0C5944324}" presName="connTx" presStyleLbl="parChTrans1D2" presStyleIdx="3" presStyleCnt="5"/>
      <dgm:spPr/>
      <dgm:t>
        <a:bodyPr/>
        <a:lstStyle/>
        <a:p>
          <a:endParaRPr lang="zh-CN" altLang="en-US"/>
        </a:p>
      </dgm:t>
    </dgm:pt>
    <dgm:pt modelId="{7C85CCCE-1895-4349-9C9B-6A763A397B47}" type="pres">
      <dgm:prSet presAssocID="{386DDC58-0C9C-4F81-AB3D-A650962FA86E}" presName="root2" presStyleCnt="0"/>
      <dgm:spPr/>
    </dgm:pt>
    <dgm:pt modelId="{CD4F78A3-6EF2-4ED7-B4E6-0FB2A4B59316}" type="pres">
      <dgm:prSet presAssocID="{386DDC58-0C9C-4F81-AB3D-A650962FA86E}" presName="LevelTwoTextNode" presStyleLbl="node2" presStyleIdx="2" presStyleCnt="4" custScaleX="177156">
        <dgm:presLayoutVars>
          <dgm:chPref val="3"/>
        </dgm:presLayoutVars>
      </dgm:prSet>
      <dgm:spPr/>
      <dgm:t>
        <a:bodyPr/>
        <a:lstStyle/>
        <a:p>
          <a:endParaRPr lang="zh-CN" altLang="en-US"/>
        </a:p>
      </dgm:t>
    </dgm:pt>
    <dgm:pt modelId="{668EB020-5EE3-421A-AB4F-B37665A8FCFF}" type="pres">
      <dgm:prSet presAssocID="{386DDC58-0C9C-4F81-AB3D-A650962FA86E}" presName="level3hierChild" presStyleCnt="0"/>
      <dgm:spPr/>
    </dgm:pt>
    <dgm:pt modelId="{4D78D38B-C724-4836-9DF3-02775198B94C}" type="pres">
      <dgm:prSet presAssocID="{0CD44E88-A86D-419A-B15E-7F396429A18C}" presName="conn2-1" presStyleLbl="parChTrans1D3" presStyleIdx="7" presStyleCnt="10"/>
      <dgm:spPr/>
      <dgm:t>
        <a:bodyPr/>
        <a:lstStyle/>
        <a:p>
          <a:endParaRPr lang="zh-CN" altLang="en-US"/>
        </a:p>
      </dgm:t>
    </dgm:pt>
    <dgm:pt modelId="{4787763E-D58F-45B3-92F2-8E18363F8B4F}" type="pres">
      <dgm:prSet presAssocID="{0CD44E88-A86D-419A-B15E-7F396429A18C}" presName="connTx" presStyleLbl="parChTrans1D3" presStyleIdx="7" presStyleCnt="10"/>
      <dgm:spPr/>
      <dgm:t>
        <a:bodyPr/>
        <a:lstStyle/>
        <a:p>
          <a:endParaRPr lang="zh-CN" altLang="en-US"/>
        </a:p>
      </dgm:t>
    </dgm:pt>
    <dgm:pt modelId="{FF31D988-7277-4497-8344-7248F44D8686}" type="pres">
      <dgm:prSet presAssocID="{DB4756A8-F3A0-4826-9EED-3744A8AD697E}" presName="root2" presStyleCnt="0"/>
      <dgm:spPr/>
    </dgm:pt>
    <dgm:pt modelId="{CD595025-29D8-473F-8E6F-7ECEAF7807BC}" type="pres">
      <dgm:prSet presAssocID="{DB4756A8-F3A0-4826-9EED-3744A8AD697E}" presName="LevelTwoTextNode" presStyleLbl="node3" presStyleIdx="3" presStyleCnt="6" custScaleX="177156">
        <dgm:presLayoutVars>
          <dgm:chPref val="3"/>
        </dgm:presLayoutVars>
      </dgm:prSet>
      <dgm:spPr/>
      <dgm:t>
        <a:bodyPr/>
        <a:lstStyle/>
        <a:p>
          <a:endParaRPr lang="zh-CN" altLang="en-US"/>
        </a:p>
      </dgm:t>
    </dgm:pt>
    <dgm:pt modelId="{6E8E1AA2-2720-4A51-81F8-944CB02C10D0}" type="pres">
      <dgm:prSet presAssocID="{DB4756A8-F3A0-4826-9EED-3744A8AD697E}" presName="level3hierChild" presStyleCnt="0"/>
      <dgm:spPr/>
    </dgm:pt>
    <dgm:pt modelId="{1BA206C9-6F3B-4579-AB76-B38BA5C5C146}" type="pres">
      <dgm:prSet presAssocID="{DAA7AF22-EA11-4F7B-A698-9FD690745C43}" presName="conn2-1" presStyleLbl="parChTrans1D4" presStyleIdx="5" presStyleCnt="8"/>
      <dgm:spPr/>
      <dgm:t>
        <a:bodyPr/>
        <a:lstStyle/>
        <a:p>
          <a:endParaRPr lang="zh-CN" altLang="en-US"/>
        </a:p>
      </dgm:t>
    </dgm:pt>
    <dgm:pt modelId="{971FB661-DE63-4C66-9700-BD143AA603ED}" type="pres">
      <dgm:prSet presAssocID="{DAA7AF22-EA11-4F7B-A698-9FD690745C43}" presName="connTx" presStyleLbl="parChTrans1D4" presStyleIdx="5" presStyleCnt="8"/>
      <dgm:spPr/>
      <dgm:t>
        <a:bodyPr/>
        <a:lstStyle/>
        <a:p>
          <a:endParaRPr lang="zh-CN" altLang="en-US"/>
        </a:p>
      </dgm:t>
    </dgm:pt>
    <dgm:pt modelId="{F74B396E-FE6B-4620-8460-F3BFB387FCC4}" type="pres">
      <dgm:prSet presAssocID="{FCE86877-F839-488A-A9C5-AAD0D261F404}" presName="root2" presStyleCnt="0"/>
      <dgm:spPr/>
    </dgm:pt>
    <dgm:pt modelId="{4D89D725-73F5-4F51-8BDF-47EFA4F5F6F9}" type="pres">
      <dgm:prSet presAssocID="{FCE86877-F839-488A-A9C5-AAD0D261F404}" presName="LevelTwoTextNode" presStyleLbl="node4" presStyleIdx="3" presStyleCnt="6" custScaleX="177156">
        <dgm:presLayoutVars>
          <dgm:chPref val="3"/>
        </dgm:presLayoutVars>
      </dgm:prSet>
      <dgm:spPr/>
      <dgm:t>
        <a:bodyPr/>
        <a:lstStyle/>
        <a:p>
          <a:endParaRPr lang="zh-CN" altLang="en-US"/>
        </a:p>
      </dgm:t>
    </dgm:pt>
    <dgm:pt modelId="{EF357C06-297C-4A83-9567-A185611325A7}" type="pres">
      <dgm:prSet presAssocID="{FCE86877-F839-488A-A9C5-AAD0D261F404}" presName="level3hierChild" presStyleCnt="0"/>
      <dgm:spPr/>
    </dgm:pt>
    <dgm:pt modelId="{E8DF0182-07B5-4A7A-A27A-D6A0FBFF34E0}" type="pres">
      <dgm:prSet presAssocID="{801097CD-D7AC-437C-A99E-6750BF0C2E95}" presName="conn2-1" presStyleLbl="parChTrans1D4" presStyleIdx="6" presStyleCnt="8"/>
      <dgm:spPr/>
      <dgm:t>
        <a:bodyPr/>
        <a:lstStyle/>
        <a:p>
          <a:endParaRPr lang="zh-CN" altLang="en-US"/>
        </a:p>
      </dgm:t>
    </dgm:pt>
    <dgm:pt modelId="{A7B46E86-A263-431E-8AA2-AEC3AC201BC6}" type="pres">
      <dgm:prSet presAssocID="{801097CD-D7AC-437C-A99E-6750BF0C2E95}" presName="connTx" presStyleLbl="parChTrans1D4" presStyleIdx="6" presStyleCnt="8"/>
      <dgm:spPr/>
      <dgm:t>
        <a:bodyPr/>
        <a:lstStyle/>
        <a:p>
          <a:endParaRPr lang="zh-CN" altLang="en-US"/>
        </a:p>
      </dgm:t>
    </dgm:pt>
    <dgm:pt modelId="{93B680A5-1012-4982-A03D-DDF1D49AED4D}" type="pres">
      <dgm:prSet presAssocID="{C0502ACC-45D3-4D1B-B43E-E9C9AA6ACF11}" presName="root2" presStyleCnt="0"/>
      <dgm:spPr/>
    </dgm:pt>
    <dgm:pt modelId="{726BED49-6AE9-404C-B6C1-4A1061BFBB9D}" type="pres">
      <dgm:prSet presAssocID="{C0502ACC-45D3-4D1B-B43E-E9C9AA6ACF11}" presName="LevelTwoTextNode" presStyleLbl="node4" presStyleIdx="4" presStyleCnt="6" custScaleX="177156">
        <dgm:presLayoutVars>
          <dgm:chPref val="3"/>
        </dgm:presLayoutVars>
      </dgm:prSet>
      <dgm:spPr/>
      <dgm:t>
        <a:bodyPr/>
        <a:lstStyle/>
        <a:p>
          <a:endParaRPr lang="zh-CN" altLang="en-US"/>
        </a:p>
      </dgm:t>
    </dgm:pt>
    <dgm:pt modelId="{2B20F29B-C98F-4D6E-8FEC-84EB632CDD1B}" type="pres">
      <dgm:prSet presAssocID="{C0502ACC-45D3-4D1B-B43E-E9C9AA6ACF11}" presName="level3hierChild" presStyleCnt="0"/>
      <dgm:spPr/>
    </dgm:pt>
    <dgm:pt modelId="{41056C96-2871-4DF8-8125-DDAD28ADF836}" type="pres">
      <dgm:prSet presAssocID="{83EB040E-B817-4D5A-8666-039F3374112C}" presName="conn2-1" presStyleLbl="parChTrans1D2" presStyleIdx="4" presStyleCnt="5"/>
      <dgm:spPr/>
      <dgm:t>
        <a:bodyPr/>
        <a:lstStyle/>
        <a:p>
          <a:endParaRPr lang="zh-CN" altLang="en-US"/>
        </a:p>
      </dgm:t>
    </dgm:pt>
    <dgm:pt modelId="{8E9622DA-EDCA-403A-BD05-5D1F7308D7C2}" type="pres">
      <dgm:prSet presAssocID="{83EB040E-B817-4D5A-8666-039F3374112C}" presName="connTx" presStyleLbl="parChTrans1D2" presStyleIdx="4" presStyleCnt="5"/>
      <dgm:spPr/>
      <dgm:t>
        <a:bodyPr/>
        <a:lstStyle/>
        <a:p>
          <a:endParaRPr lang="zh-CN" altLang="en-US"/>
        </a:p>
      </dgm:t>
    </dgm:pt>
    <dgm:pt modelId="{564FA221-A791-49AC-A955-27AE493DA1BA}" type="pres">
      <dgm:prSet presAssocID="{5EFFEF28-295A-4D09-AB38-BEBF6D776B86}" presName="root2" presStyleCnt="0"/>
      <dgm:spPr/>
    </dgm:pt>
    <dgm:pt modelId="{3B1874CD-BF3D-4F03-8BC8-10A372F15471}" type="pres">
      <dgm:prSet presAssocID="{5EFFEF28-295A-4D09-AB38-BEBF6D776B86}" presName="LevelTwoTextNode" presStyleLbl="node2" presStyleIdx="3" presStyleCnt="4" custScaleX="177156">
        <dgm:presLayoutVars>
          <dgm:chPref val="3"/>
        </dgm:presLayoutVars>
      </dgm:prSet>
      <dgm:spPr/>
      <dgm:t>
        <a:bodyPr/>
        <a:lstStyle/>
        <a:p>
          <a:endParaRPr lang="zh-CN" altLang="en-US"/>
        </a:p>
      </dgm:t>
    </dgm:pt>
    <dgm:pt modelId="{668F3E55-9C8D-4E93-A3F7-8DE6AA0F7CA4}" type="pres">
      <dgm:prSet presAssocID="{5EFFEF28-295A-4D09-AB38-BEBF6D776B86}" presName="level3hierChild" presStyleCnt="0"/>
      <dgm:spPr/>
    </dgm:pt>
    <dgm:pt modelId="{E3DBBA6E-1730-4907-B44A-1C4ABBE803E1}" type="pres">
      <dgm:prSet presAssocID="{6C4F4EB2-4927-40D0-AD4D-43F99DC3BCDC}" presName="conn2-1" presStyleLbl="parChTrans1D3" presStyleIdx="8" presStyleCnt="10"/>
      <dgm:spPr/>
      <dgm:t>
        <a:bodyPr/>
        <a:lstStyle/>
        <a:p>
          <a:endParaRPr lang="zh-CN" altLang="en-US"/>
        </a:p>
      </dgm:t>
    </dgm:pt>
    <dgm:pt modelId="{8685D00B-25DB-4125-AD54-1471C39C2735}" type="pres">
      <dgm:prSet presAssocID="{6C4F4EB2-4927-40D0-AD4D-43F99DC3BCDC}" presName="connTx" presStyleLbl="parChTrans1D3" presStyleIdx="8" presStyleCnt="10"/>
      <dgm:spPr/>
      <dgm:t>
        <a:bodyPr/>
        <a:lstStyle/>
        <a:p>
          <a:endParaRPr lang="zh-CN" altLang="en-US"/>
        </a:p>
      </dgm:t>
    </dgm:pt>
    <dgm:pt modelId="{6E73EBA5-14B3-4074-8BF3-97D992D62456}" type="pres">
      <dgm:prSet presAssocID="{47F6AB28-56DE-4B55-B4BC-3F94B0FAE25C}" presName="root2" presStyleCnt="0"/>
      <dgm:spPr/>
    </dgm:pt>
    <dgm:pt modelId="{03FC1D76-E828-4EBB-A4E2-6D8C0EB264BF}" type="pres">
      <dgm:prSet presAssocID="{47F6AB28-56DE-4B55-B4BC-3F94B0FAE25C}" presName="LevelTwoTextNode" presStyleLbl="node3" presStyleIdx="4" presStyleCnt="6" custScaleX="177156">
        <dgm:presLayoutVars>
          <dgm:chPref val="3"/>
        </dgm:presLayoutVars>
      </dgm:prSet>
      <dgm:spPr/>
      <dgm:t>
        <a:bodyPr/>
        <a:lstStyle/>
        <a:p>
          <a:endParaRPr lang="zh-CN" altLang="en-US"/>
        </a:p>
      </dgm:t>
    </dgm:pt>
    <dgm:pt modelId="{6A131F28-E92F-4B4C-B028-E7FFA80645E9}" type="pres">
      <dgm:prSet presAssocID="{47F6AB28-56DE-4B55-B4BC-3F94B0FAE25C}" presName="level3hierChild" presStyleCnt="0"/>
      <dgm:spPr/>
    </dgm:pt>
    <dgm:pt modelId="{624AC1EA-9FB8-4666-949E-D5691AF4241F}" type="pres">
      <dgm:prSet presAssocID="{5DB17E8C-D094-479A-9774-2C26EB3C144D}" presName="conn2-1" presStyleLbl="parChTrans1D4" presStyleIdx="7" presStyleCnt="8"/>
      <dgm:spPr/>
      <dgm:t>
        <a:bodyPr/>
        <a:lstStyle/>
        <a:p>
          <a:endParaRPr lang="zh-CN" altLang="en-US"/>
        </a:p>
      </dgm:t>
    </dgm:pt>
    <dgm:pt modelId="{A0D687AF-C732-4DD4-AC22-6BB0BF83AD58}" type="pres">
      <dgm:prSet presAssocID="{5DB17E8C-D094-479A-9774-2C26EB3C144D}" presName="connTx" presStyleLbl="parChTrans1D4" presStyleIdx="7" presStyleCnt="8"/>
      <dgm:spPr/>
      <dgm:t>
        <a:bodyPr/>
        <a:lstStyle/>
        <a:p>
          <a:endParaRPr lang="zh-CN" altLang="en-US"/>
        </a:p>
      </dgm:t>
    </dgm:pt>
    <dgm:pt modelId="{0EBA10BB-186A-465C-9E8F-2DC103AC02DE}" type="pres">
      <dgm:prSet presAssocID="{C754B573-B30C-477B-93A1-BD5FF448E048}" presName="root2" presStyleCnt="0"/>
      <dgm:spPr/>
    </dgm:pt>
    <dgm:pt modelId="{55D170F5-6BA0-479C-A872-AE5DEA6F7AC6}" type="pres">
      <dgm:prSet presAssocID="{C754B573-B30C-477B-93A1-BD5FF448E048}" presName="LevelTwoTextNode" presStyleLbl="node4" presStyleIdx="5" presStyleCnt="6" custScaleX="194872">
        <dgm:presLayoutVars>
          <dgm:chPref val="3"/>
        </dgm:presLayoutVars>
      </dgm:prSet>
      <dgm:spPr/>
      <dgm:t>
        <a:bodyPr/>
        <a:lstStyle/>
        <a:p>
          <a:endParaRPr lang="zh-CN" altLang="en-US"/>
        </a:p>
      </dgm:t>
    </dgm:pt>
    <dgm:pt modelId="{DFB88C48-89A8-4F49-81A6-F75D7C9F9CCD}" type="pres">
      <dgm:prSet presAssocID="{C754B573-B30C-477B-93A1-BD5FF448E048}" presName="level3hierChild" presStyleCnt="0"/>
      <dgm:spPr/>
    </dgm:pt>
    <dgm:pt modelId="{9CA5B8F1-1ADB-4E8D-BDA9-C526B75590D8}" type="pres">
      <dgm:prSet presAssocID="{D2C89E01-F1D7-4C58-969D-44F4A394E579}" presName="conn2-1" presStyleLbl="parChTrans1D3" presStyleIdx="9" presStyleCnt="10"/>
      <dgm:spPr/>
      <dgm:t>
        <a:bodyPr/>
        <a:lstStyle/>
        <a:p>
          <a:endParaRPr lang="zh-CN" altLang="en-US"/>
        </a:p>
      </dgm:t>
    </dgm:pt>
    <dgm:pt modelId="{BC6B7196-E968-4251-9DC3-02FAEFB6DE2C}" type="pres">
      <dgm:prSet presAssocID="{D2C89E01-F1D7-4C58-969D-44F4A394E579}" presName="connTx" presStyleLbl="parChTrans1D3" presStyleIdx="9" presStyleCnt="10"/>
      <dgm:spPr/>
      <dgm:t>
        <a:bodyPr/>
        <a:lstStyle/>
        <a:p>
          <a:endParaRPr lang="zh-CN" altLang="en-US"/>
        </a:p>
      </dgm:t>
    </dgm:pt>
    <dgm:pt modelId="{61144606-8142-4B43-BB81-C8FBB6B3C3E4}" type="pres">
      <dgm:prSet presAssocID="{7971DEDB-F6C8-4E7B-8A98-E145B150A93B}" presName="root2" presStyleCnt="0"/>
      <dgm:spPr/>
    </dgm:pt>
    <dgm:pt modelId="{AB7F03D9-080A-4BA2-904F-4494A20950D4}" type="pres">
      <dgm:prSet presAssocID="{7971DEDB-F6C8-4E7B-8A98-E145B150A93B}" presName="LevelTwoTextNode" presStyleLbl="node3" presStyleIdx="5" presStyleCnt="6" custScaleX="177156">
        <dgm:presLayoutVars>
          <dgm:chPref val="3"/>
        </dgm:presLayoutVars>
      </dgm:prSet>
      <dgm:spPr/>
      <dgm:t>
        <a:bodyPr/>
        <a:lstStyle/>
        <a:p>
          <a:endParaRPr lang="zh-CN" altLang="en-US"/>
        </a:p>
      </dgm:t>
    </dgm:pt>
    <dgm:pt modelId="{359B7FED-131A-4E8D-9043-6C982A370020}" type="pres">
      <dgm:prSet presAssocID="{7971DEDB-F6C8-4E7B-8A98-E145B150A93B}" presName="level3hierChild" presStyleCnt="0"/>
      <dgm:spPr/>
    </dgm:pt>
  </dgm:ptLst>
  <dgm:cxnLst>
    <dgm:cxn modelId="{CF48DE18-9E7D-4CCD-9272-8C5E0E251E3B}" type="presOf" srcId="{FD544B18-60A0-42A8-A6D3-34D36AEBCD17}" destId="{964B1D6D-6953-4BE8-879C-8D88B3059EC8}" srcOrd="1" destOrd="0" presId="urn:microsoft.com/office/officeart/2005/8/layout/hierarchy2"/>
    <dgm:cxn modelId="{FE37CFE9-0242-49CF-88A7-F0D82F2230D0}" type="presOf" srcId="{DAA7AF22-EA11-4F7B-A698-9FD690745C43}" destId="{1BA206C9-6F3B-4579-AB76-B38BA5C5C146}" srcOrd="0" destOrd="0" presId="urn:microsoft.com/office/officeart/2005/8/layout/hierarchy2"/>
    <dgm:cxn modelId="{F3A3E928-16F8-47A2-B95D-DF2AFBD177B6}" type="presOf" srcId="{5EFFEF28-295A-4D09-AB38-BEBF6D776B86}" destId="{3B1874CD-BF3D-4F03-8BC8-10A372F15471}" srcOrd="0" destOrd="0" presId="urn:microsoft.com/office/officeart/2005/8/layout/hierarchy2"/>
    <dgm:cxn modelId="{07C92C0E-7540-4031-81E6-AC3DE7954801}" srcId="{D1B60FE4-3AED-4E6B-808F-519AD253AF54}" destId="{2B79AFF9-615E-4074-8D04-8868FDB54F16}" srcOrd="0" destOrd="0" parTransId="{C81B16A7-7172-4EFD-A86A-26CF7627D3DD}" sibTransId="{5A54A496-1D7C-468B-B121-302EA2DBADF6}"/>
    <dgm:cxn modelId="{314E5497-F048-46AB-928B-B3A81ECCFE72}" type="presOf" srcId="{0CD44E88-A86D-419A-B15E-7F396429A18C}" destId="{4D78D38B-C724-4836-9DF3-02775198B94C}" srcOrd="0" destOrd="0" presId="urn:microsoft.com/office/officeart/2005/8/layout/hierarchy2"/>
    <dgm:cxn modelId="{4EA8FB59-D75A-4A02-98AF-624489B459F0}" type="presOf" srcId="{386DDC58-0C9C-4F81-AB3D-A650962FA86E}" destId="{CD4F78A3-6EF2-4ED7-B4E6-0FB2A4B59316}" srcOrd="0" destOrd="0" presId="urn:microsoft.com/office/officeart/2005/8/layout/hierarchy2"/>
    <dgm:cxn modelId="{61F9C24A-2FF8-4E03-855F-80DD4287BBAE}" type="presOf" srcId="{F8295603-7502-49CA-B422-ADE6DBF0E611}" destId="{D28A6D81-AF82-40A7-BE17-0D6DBDFD809A}" srcOrd="0" destOrd="0" presId="urn:microsoft.com/office/officeart/2005/8/layout/hierarchy2"/>
    <dgm:cxn modelId="{5DA9BE04-D23B-4716-8D53-819AAFFC82FA}" srcId="{2B79AFF9-615E-4074-8D04-8868FDB54F16}" destId="{89DF31F0-710F-4ED8-8EAE-67C38CC5A5FE}" srcOrd="0" destOrd="0" parTransId="{22D12A5E-60EC-45A1-A5D5-0E731622E397}" sibTransId="{DF36BD4B-63D6-498C-88D6-B15EECCCE36E}"/>
    <dgm:cxn modelId="{EA32E186-DC9A-41EC-A96F-C474952DE20F}" type="presOf" srcId="{6C4F4EB2-4927-40D0-AD4D-43F99DC3BCDC}" destId="{E3DBBA6E-1730-4907-B44A-1C4ABBE803E1}" srcOrd="0" destOrd="0" presId="urn:microsoft.com/office/officeart/2005/8/layout/hierarchy2"/>
    <dgm:cxn modelId="{FB8D5E3D-5C83-425F-8A88-4D19F03EB076}" type="presOf" srcId="{7883B805-0197-4AEF-BCB5-626842B8C27C}" destId="{4E38E31A-1834-4B8A-91CB-C01092BBA0A0}" srcOrd="0" destOrd="0" presId="urn:microsoft.com/office/officeart/2005/8/layout/hierarchy2"/>
    <dgm:cxn modelId="{50F889ED-D73A-48C2-AC5B-DE91610935F7}" srcId="{9B55C9C4-7946-4E9E-8162-03F3970E92AA}" destId="{5B7BDBC5-3D20-4DA5-8EA3-BF4CB9F94A4C}" srcOrd="3" destOrd="0" parTransId="{27209906-089E-400A-BB80-78F63916B35D}" sibTransId="{054A6714-AB43-4440-82E1-3441BEF0BCAF}"/>
    <dgm:cxn modelId="{A2CEEFEE-0EE4-4865-9A71-E923F9174BB5}" srcId="{AA084C70-14F5-47C4-BFE0-A860236F8DEF}" destId="{9B55C9C4-7946-4E9E-8162-03F3970E92AA}" srcOrd="0" destOrd="0" parTransId="{B80B4C91-6776-402D-A132-4B253747AB2F}" sibTransId="{925A16E5-A136-4847-924A-8C99066D5044}"/>
    <dgm:cxn modelId="{671E0F9F-507F-4B3A-9F25-A4126C610A5F}" type="presOf" srcId="{EFEFE653-E603-4A32-A5EA-03BEA2A76025}" destId="{274370B2-29F6-48C3-8787-2F6CD4FF56AA}" srcOrd="0" destOrd="0" presId="urn:microsoft.com/office/officeart/2005/8/layout/hierarchy2"/>
    <dgm:cxn modelId="{E15AA734-9111-4015-AF5C-27F736926B5B}" type="presOf" srcId="{3AAA6762-F33A-476D-B500-728BD040B230}" destId="{77FD017D-5478-4F3B-A6E6-272F06DC6D2E}" srcOrd="0" destOrd="0" presId="urn:microsoft.com/office/officeart/2005/8/layout/hierarchy2"/>
    <dgm:cxn modelId="{6B7A4449-CD0B-4599-802F-C79167A13590}" type="presOf" srcId="{83EB040E-B817-4D5A-8666-039F3374112C}" destId="{8E9622DA-EDCA-403A-BD05-5D1F7308D7C2}" srcOrd="1" destOrd="0" presId="urn:microsoft.com/office/officeart/2005/8/layout/hierarchy2"/>
    <dgm:cxn modelId="{47EDC2D3-934B-4000-BB2B-9AE42D7F1D58}" type="presOf" srcId="{AC7FE266-4434-49E5-8027-E9375E5A3CFA}" destId="{02161B4B-6A76-48AA-8B19-E3CEEB7FC447}" srcOrd="0" destOrd="0" presId="urn:microsoft.com/office/officeart/2005/8/layout/hierarchy2"/>
    <dgm:cxn modelId="{77866C57-C247-46E6-BC03-57A0B082009F}" type="presOf" srcId="{9B55C9C4-7946-4E9E-8162-03F3970E92AA}" destId="{F735D405-BF00-49DE-9085-F1DF7EB6C712}" srcOrd="0" destOrd="0" presId="urn:microsoft.com/office/officeart/2005/8/layout/hierarchy2"/>
    <dgm:cxn modelId="{49D231A8-1289-4453-979A-4765228C1C8F}" srcId="{AA084C70-14F5-47C4-BFE0-A860236F8DEF}" destId="{386DDC58-0C9C-4F81-AB3D-A650962FA86E}" srcOrd="3" destOrd="0" parTransId="{B92ED391-8F7B-481B-B12E-B8D0C5944324}" sibTransId="{80F3419F-D57F-440A-BAFD-8E52A85D9DCE}"/>
    <dgm:cxn modelId="{98B928F9-AA72-4217-BB51-4E67BBE420C9}" type="presOf" srcId="{0D2FFD6E-8E5F-4DEC-8700-7EA02275BC3B}" destId="{65EDB5F8-45D1-4AEF-9710-89DE66C236A4}" srcOrd="0" destOrd="0" presId="urn:microsoft.com/office/officeart/2005/8/layout/hierarchy2"/>
    <dgm:cxn modelId="{2005C56F-F331-4DBE-AFFB-0CA10CAD6043}" type="presOf" srcId="{801097CD-D7AC-437C-A99E-6750BF0C2E95}" destId="{E8DF0182-07B5-4A7A-A27A-D6A0FBFF34E0}" srcOrd="0" destOrd="0" presId="urn:microsoft.com/office/officeart/2005/8/layout/hierarchy2"/>
    <dgm:cxn modelId="{F19A9913-A464-4A65-863F-7F8446867146}" type="presOf" srcId="{7971DEDB-F6C8-4E7B-8A98-E145B150A93B}" destId="{AB7F03D9-080A-4BA2-904F-4494A20950D4}" srcOrd="0" destOrd="0" presId="urn:microsoft.com/office/officeart/2005/8/layout/hierarchy2"/>
    <dgm:cxn modelId="{ADDC342C-CFEE-42B8-A495-1211696C494E}" srcId="{5B7BDBC5-3D20-4DA5-8EA3-BF4CB9F94A4C}" destId="{944E7540-F490-4A6F-8EF1-69DB7662BCF7}" srcOrd="0" destOrd="0" parTransId="{ABC1EEF4-A614-4FA6-B1C0-6CAF9687DC60}" sibTransId="{192EA47A-8961-40C0-85E0-746D7D23A97A}"/>
    <dgm:cxn modelId="{2CB713F8-C164-431B-A890-A8EE5DD5B878}" type="presOf" srcId="{F8295603-7502-49CA-B422-ADE6DBF0E611}" destId="{44C1086F-4DAA-4893-8871-24446C6FC028}" srcOrd="1" destOrd="0" presId="urn:microsoft.com/office/officeart/2005/8/layout/hierarchy2"/>
    <dgm:cxn modelId="{2B66395B-4751-41AB-8880-53E463397F7F}" srcId="{386DDC58-0C9C-4F81-AB3D-A650962FA86E}" destId="{DB4756A8-F3A0-4826-9EED-3744A8AD697E}" srcOrd="0" destOrd="0" parTransId="{0CD44E88-A86D-419A-B15E-7F396429A18C}" sibTransId="{C5A797F9-FAC5-431E-A403-64B68843D26B}"/>
    <dgm:cxn modelId="{39E1E3D2-EC5D-48CD-8724-6BB5C12895EF}" type="presOf" srcId="{822504C7-9BEB-430D-83BC-943EAF9E9033}" destId="{97363403-1201-43A7-BA29-ED74F01CE858}" srcOrd="0" destOrd="0" presId="urn:microsoft.com/office/officeart/2005/8/layout/hierarchy2"/>
    <dgm:cxn modelId="{E641F592-CA59-4BE1-9F3B-24B57BE027B2}" srcId="{9B55C9C4-7946-4E9E-8162-03F3970E92AA}" destId="{EFEFE653-E603-4A32-A5EA-03BEA2A76025}" srcOrd="2" destOrd="0" parTransId="{7883B805-0197-4AEF-BCB5-626842B8C27C}" sibTransId="{CA8197E8-BE6A-4BC0-A717-B7B96CE5A34F}"/>
    <dgm:cxn modelId="{91998266-1A68-466F-B38C-1E5905ADD75D}" srcId="{5EFFEF28-295A-4D09-AB38-BEBF6D776B86}" destId="{47F6AB28-56DE-4B55-B4BC-3F94B0FAE25C}" srcOrd="0" destOrd="0" parTransId="{6C4F4EB2-4927-40D0-AD4D-43F99DC3BCDC}" sibTransId="{D0751B2A-E778-4CAC-A576-30F4FF1F3A4A}"/>
    <dgm:cxn modelId="{7F4ED88E-0E20-4231-9F60-65C52B60FA24}" type="presOf" srcId="{FCE86877-F839-488A-A9C5-AAD0D261F404}" destId="{4D89D725-73F5-4F51-8BDF-47EFA4F5F6F9}" srcOrd="0" destOrd="0" presId="urn:microsoft.com/office/officeart/2005/8/layout/hierarchy2"/>
    <dgm:cxn modelId="{04E9D621-8656-4543-8C38-549FD78DCB48}" type="presOf" srcId="{DAA7AF22-EA11-4F7B-A698-9FD690745C43}" destId="{971FB661-DE63-4C66-9700-BD143AA603ED}" srcOrd="1" destOrd="0" presId="urn:microsoft.com/office/officeart/2005/8/layout/hierarchy2"/>
    <dgm:cxn modelId="{A137A139-E1F7-42DF-842D-7FF6539A9841}" type="presOf" srcId="{B0FFDD28-DC12-4320-B192-0893551DE1DA}" destId="{56821B5A-8877-43F6-8C67-E1DA0F096DA0}" srcOrd="1" destOrd="0" presId="urn:microsoft.com/office/officeart/2005/8/layout/hierarchy2"/>
    <dgm:cxn modelId="{45860746-FF89-43C9-85FF-DDA062557C7A}" type="presOf" srcId="{C81B16A7-7172-4EFD-A86A-26CF7627D3DD}" destId="{34A4FA83-9CB2-43BA-9209-90FAEA85D074}" srcOrd="0" destOrd="0" presId="urn:microsoft.com/office/officeart/2005/8/layout/hierarchy2"/>
    <dgm:cxn modelId="{1E785A43-D341-4B25-87B9-CEEDA9BFD2DE}" type="presOf" srcId="{22D12A5E-60EC-45A1-A5D5-0E731622E397}" destId="{9FFA3636-A6ED-4E8E-B003-B39E5E6544FD}" srcOrd="1" destOrd="0" presId="urn:microsoft.com/office/officeart/2005/8/layout/hierarchy2"/>
    <dgm:cxn modelId="{ACA234AB-B61F-42BD-96D6-6B92EB9B19AF}" srcId="{9B55C9C4-7946-4E9E-8162-03F3970E92AA}" destId="{C41D8DBD-EC1F-47DA-9806-6A692587072A}" srcOrd="1" destOrd="0" parTransId="{B0FFDD28-DC12-4320-B192-0893551DE1DA}" sibTransId="{F31330E8-BF68-487B-AE5F-DAF007CD3663}"/>
    <dgm:cxn modelId="{43AD5F62-BD8A-4EF2-B6C1-58852C72996D}" type="presOf" srcId="{FD544B18-60A0-42A8-A6D3-34D36AEBCD17}" destId="{2C12610B-4E41-4A0E-8EEE-2C4574A4AC2E}" srcOrd="0" destOrd="0" presId="urn:microsoft.com/office/officeart/2005/8/layout/hierarchy2"/>
    <dgm:cxn modelId="{0F6933B1-E14C-44DF-BBE5-7FEAC3D06630}" type="presOf" srcId="{5B7BDBC5-3D20-4DA5-8EA3-BF4CB9F94A4C}" destId="{364B9C7F-CB02-49C5-AB68-A10D6F93091A}" srcOrd="0" destOrd="0" presId="urn:microsoft.com/office/officeart/2005/8/layout/hierarchy2"/>
    <dgm:cxn modelId="{B52FDB99-6B22-4F4A-880B-500DC69B371C}" type="presOf" srcId="{2B79AFF9-615E-4074-8D04-8868FDB54F16}" destId="{9C7BE6DE-A128-419B-ADC1-117FB163AA79}" srcOrd="0" destOrd="0" presId="urn:microsoft.com/office/officeart/2005/8/layout/hierarchy2"/>
    <dgm:cxn modelId="{16851039-291D-4D78-9AD1-3DAA84837666}" type="presOf" srcId="{B80B4C91-6776-402D-A132-4B253747AB2F}" destId="{2E54C440-06F6-4042-9300-7E8CB6579DF1}" srcOrd="0" destOrd="0" presId="urn:microsoft.com/office/officeart/2005/8/layout/hierarchy2"/>
    <dgm:cxn modelId="{D6FF47B6-25F2-4DE2-8945-904E0C3161C3}" type="presOf" srcId="{83EB040E-B817-4D5A-8666-039F3374112C}" destId="{41056C96-2871-4DF8-8125-DDAD28ADF836}" srcOrd="0" destOrd="0" presId="urn:microsoft.com/office/officeart/2005/8/layout/hierarchy2"/>
    <dgm:cxn modelId="{FAC998E3-0F4F-4D1D-9B63-2B945FC6B63F}" type="presOf" srcId="{D2C89E01-F1D7-4C58-969D-44F4A394E579}" destId="{BC6B7196-E968-4251-9DC3-02FAEFB6DE2C}" srcOrd="1" destOrd="0" presId="urn:microsoft.com/office/officeart/2005/8/layout/hierarchy2"/>
    <dgm:cxn modelId="{89E27A08-7FD0-4E31-8B6F-A2FA1064594A}" type="presOf" srcId="{B1CA09B7-4338-4743-B5A7-AF995C85B9A9}" destId="{B691F204-4C35-4FB0-84E3-49C09B1A352E}" srcOrd="0" destOrd="0" presId="urn:microsoft.com/office/officeart/2005/8/layout/hierarchy2"/>
    <dgm:cxn modelId="{3603ED34-21EC-4808-98EB-20EF50808979}" type="presOf" srcId="{36338A36-45BC-42AD-9997-81D3772D1651}" destId="{52C13FE1-8F57-4BB2-94B1-7F7FEE15539F}" srcOrd="0" destOrd="0" presId="urn:microsoft.com/office/officeart/2005/8/layout/hierarchy2"/>
    <dgm:cxn modelId="{2561E15B-2FA3-4DA3-9226-4260F82572F7}" type="presOf" srcId="{15F1DD06-270F-4F98-93AE-0B4979BE2008}" destId="{F589365F-AF94-4947-BC9A-C96D5434A343}" srcOrd="0" destOrd="0" presId="urn:microsoft.com/office/officeart/2005/8/layout/hierarchy2"/>
    <dgm:cxn modelId="{CBB8B598-CD98-4C91-A543-CC0BEBC158E0}" type="presOf" srcId="{C0502ACC-45D3-4D1B-B43E-E9C9AA6ACF11}" destId="{726BED49-6AE9-404C-B6C1-4A1061BFBB9D}" srcOrd="0" destOrd="0" presId="urn:microsoft.com/office/officeart/2005/8/layout/hierarchy2"/>
    <dgm:cxn modelId="{EFFC26F2-25FE-46E0-AEB3-7219F5119AE4}" srcId="{1315789F-119F-417D-BB54-178C4C3D2350}" destId="{0D2FFD6E-8E5F-4DEC-8700-7EA02275BC3B}" srcOrd="0" destOrd="0" parTransId="{C6729E9D-EF49-4C3B-9C52-E9A6403A4C69}" sibTransId="{A639B649-EFA9-4272-B4D0-ED8A58ACDB52}"/>
    <dgm:cxn modelId="{040DC1EB-B2B5-43EF-B628-C83D456A9FED}" type="presOf" srcId="{1315789F-119F-417D-BB54-178C4C3D2350}" destId="{AC4D7106-846E-4AE0-B89F-C3E2F8EC63A1}" srcOrd="0" destOrd="0" presId="urn:microsoft.com/office/officeart/2005/8/layout/hierarchy2"/>
    <dgm:cxn modelId="{AC386026-8B76-4E80-986A-52194F63889D}" srcId="{AC7FE266-4434-49E5-8027-E9375E5A3CFA}" destId="{D1B60FE4-3AED-4E6B-808F-519AD253AF54}" srcOrd="1" destOrd="0" parTransId="{B1CA09B7-4338-4743-B5A7-AF995C85B9A9}" sibTransId="{BB682834-932F-426C-B9F7-DCED6CAEAE78}"/>
    <dgm:cxn modelId="{28C38508-ECD3-482A-8371-D2B3EF5DDC10}" type="presOf" srcId="{D2C89E01-F1D7-4C58-969D-44F4A394E579}" destId="{9CA5B8F1-1ADB-4E8D-BDA9-C526B75590D8}" srcOrd="0" destOrd="0" presId="urn:microsoft.com/office/officeart/2005/8/layout/hierarchy2"/>
    <dgm:cxn modelId="{C4AA581A-3134-43C9-BCE8-303D07EB858D}" type="presOf" srcId="{ABC1EEF4-A614-4FA6-B1C0-6CAF9687DC60}" destId="{37AA14A3-BF07-417C-AE78-965363E8CC09}" srcOrd="0" destOrd="0" presId="urn:microsoft.com/office/officeart/2005/8/layout/hierarchy2"/>
    <dgm:cxn modelId="{037D3A75-6774-480F-8985-F500F8165E3E}" type="presOf" srcId="{47F6AB28-56DE-4B55-B4BC-3F94B0FAE25C}" destId="{03FC1D76-E828-4EBB-A4E2-6D8C0EB264BF}" srcOrd="0" destOrd="0" presId="urn:microsoft.com/office/officeart/2005/8/layout/hierarchy2"/>
    <dgm:cxn modelId="{71CC63AA-663D-4517-8FBD-63913EA40906}" srcId="{47F6AB28-56DE-4B55-B4BC-3F94B0FAE25C}" destId="{C754B573-B30C-477B-93A1-BD5FF448E048}" srcOrd="0" destOrd="0" parTransId="{5DB17E8C-D094-479A-9774-2C26EB3C144D}" sibTransId="{368F8977-3A59-4404-8DB5-E5543548C321}"/>
    <dgm:cxn modelId="{DD99F6B2-6CA0-4F50-AC60-5C1256180F40}" type="presOf" srcId="{539CC370-4F1B-46A6-9FA5-2EB874AC7878}" destId="{2A9A3D09-917D-4C53-9D93-D3C4AEB0A16F}" srcOrd="0" destOrd="0" presId="urn:microsoft.com/office/officeart/2005/8/layout/hierarchy2"/>
    <dgm:cxn modelId="{860051F0-F106-4505-906C-008FEBC0125C}" type="presOf" srcId="{C41D8DBD-EC1F-47DA-9806-6A692587072A}" destId="{19D6B8D3-6238-4E48-85CC-C2C5A3687D46}" srcOrd="0" destOrd="0" presId="urn:microsoft.com/office/officeart/2005/8/layout/hierarchy2"/>
    <dgm:cxn modelId="{BE4A68BB-FBD5-4BCF-B619-693102DEA981}" type="presOf" srcId="{AA084C70-14F5-47C4-BFE0-A860236F8DEF}" destId="{8A3B7744-C05F-43A9-8649-ADB99C07B35F}" srcOrd="0" destOrd="0" presId="urn:microsoft.com/office/officeart/2005/8/layout/hierarchy2"/>
    <dgm:cxn modelId="{CA099E69-3AC9-49B6-9BF3-FC49E3EA74C0}" srcId="{9B55C9C4-7946-4E9E-8162-03F3970E92AA}" destId="{2BB654F7-EB01-4E52-A29A-40143EC2E82E}" srcOrd="0" destOrd="0" parTransId="{0BF6967D-FCCA-4A8B-99AE-C5F14BD90AF8}" sibTransId="{D2852C68-0FA8-4B02-AD84-AE3FC0D54505}"/>
    <dgm:cxn modelId="{2C50345E-68D5-49CC-A834-7CA37DC001A6}" type="presOf" srcId="{DB4756A8-F3A0-4826-9EED-3744A8AD697E}" destId="{CD595025-29D8-473F-8E6F-7ECEAF7807BC}" srcOrd="0" destOrd="0" presId="urn:microsoft.com/office/officeart/2005/8/layout/hierarchy2"/>
    <dgm:cxn modelId="{B266087F-34ED-417E-B890-8CC6A70E9512}" type="presOf" srcId="{B80B4C91-6776-402D-A132-4B253747AB2F}" destId="{85B039BE-FA17-4C22-883D-B88313786154}" srcOrd="1" destOrd="0" presId="urn:microsoft.com/office/officeart/2005/8/layout/hierarchy2"/>
    <dgm:cxn modelId="{0A277469-44B7-4C3C-B216-D55F20CE16EF}" type="presOf" srcId="{6C4F4EB2-4927-40D0-AD4D-43F99DC3BCDC}" destId="{8685D00B-25DB-4125-AD54-1471C39C2735}" srcOrd="1" destOrd="0" presId="urn:microsoft.com/office/officeart/2005/8/layout/hierarchy2"/>
    <dgm:cxn modelId="{3C2AF84F-7137-4308-B483-E237CE43937E}" type="presOf" srcId="{7DF638B7-816D-4322-9495-CD7EB1379FC4}" destId="{54B2F991-ACD4-4F5A-B508-E25E8AF8302A}" srcOrd="0" destOrd="0" presId="urn:microsoft.com/office/officeart/2005/8/layout/hierarchy2"/>
    <dgm:cxn modelId="{1DB0C5EE-517F-4768-B75F-DE64B8DE5EF8}" srcId="{EFEFE653-E603-4A32-A5EA-03BEA2A76025}" destId="{822504C7-9BEB-430D-83BC-943EAF9E9033}" srcOrd="0" destOrd="0" parTransId="{36338A36-45BC-42AD-9997-81D3772D1651}" sibTransId="{140FE188-386D-4B89-8D8D-35B64AD0D08C}"/>
    <dgm:cxn modelId="{4FDBE404-A72C-4D36-B2A6-B9F9DBEC73E9}" srcId="{DB4756A8-F3A0-4826-9EED-3744A8AD697E}" destId="{FCE86877-F839-488A-A9C5-AAD0D261F404}" srcOrd="0" destOrd="0" parTransId="{DAA7AF22-EA11-4F7B-A698-9FD690745C43}" sibTransId="{2E3B3492-63DE-4971-BE91-AE2FF87699BA}"/>
    <dgm:cxn modelId="{EC32381B-1E46-4F80-8B9A-76D700F506AE}" type="presOf" srcId="{15F1DD06-270F-4F98-93AE-0B4979BE2008}" destId="{C1D6DD50-73BB-48D7-B98A-34987826CFC3}" srcOrd="1" destOrd="0" presId="urn:microsoft.com/office/officeart/2005/8/layout/hierarchy2"/>
    <dgm:cxn modelId="{C5B113A4-5A73-40C5-8AD6-5E46498B04D1}" srcId="{AA084C70-14F5-47C4-BFE0-A860236F8DEF}" destId="{AC7FE266-4434-49E5-8027-E9375E5A3CFA}" srcOrd="1" destOrd="0" parTransId="{F8295603-7502-49CA-B422-ADE6DBF0E611}" sibTransId="{9DCB3984-0532-46FE-8E0A-4B95A5226AC9}"/>
    <dgm:cxn modelId="{D95B5275-D104-422B-8C93-109EE70A8F4B}" type="presOf" srcId="{0CD44E88-A86D-419A-B15E-7F396429A18C}" destId="{4787763E-D58F-45B3-92F2-8E18363F8B4F}" srcOrd="1" destOrd="0" presId="urn:microsoft.com/office/officeart/2005/8/layout/hierarchy2"/>
    <dgm:cxn modelId="{9D016855-E711-4A7E-90CB-A57ADC9DCD1C}" type="presOf" srcId="{0BF6967D-FCCA-4A8B-99AE-C5F14BD90AF8}" destId="{0CEA5439-ACD9-48FB-95F5-BB14525BD8FD}" srcOrd="0" destOrd="0" presId="urn:microsoft.com/office/officeart/2005/8/layout/hierarchy2"/>
    <dgm:cxn modelId="{F1119483-5359-41E7-B54B-4F41E5DCF276}" type="presOf" srcId="{F3F59946-441E-4166-855E-C08CA4B1043F}" destId="{4925FD81-D7DA-4BE6-BE18-1432B3EC6627}" srcOrd="1" destOrd="0" presId="urn:microsoft.com/office/officeart/2005/8/layout/hierarchy2"/>
    <dgm:cxn modelId="{9011C50C-9973-48DE-8C2D-660FBC5F4050}" type="presOf" srcId="{0BF6967D-FCCA-4A8B-99AE-C5F14BD90AF8}" destId="{4B1F7DCE-F796-4A30-9444-3766FE2BE2D9}" srcOrd="1" destOrd="0" presId="urn:microsoft.com/office/officeart/2005/8/layout/hierarchy2"/>
    <dgm:cxn modelId="{6B3EAEDA-8B44-4624-A643-5BE6FF1C3FF7}" type="presOf" srcId="{C754B573-B30C-477B-93A1-BD5FF448E048}" destId="{55D170F5-6BA0-479C-A872-AE5DEA6F7AC6}" srcOrd="0" destOrd="0" presId="urn:microsoft.com/office/officeart/2005/8/layout/hierarchy2"/>
    <dgm:cxn modelId="{2E42DFC0-E765-4854-8087-9C6646F937AC}" type="presOf" srcId="{89DF31F0-710F-4ED8-8EAE-67C38CC5A5FE}" destId="{94DC0F42-FAAB-4671-95D6-AAF0143ACE2E}" srcOrd="0" destOrd="0" presId="urn:microsoft.com/office/officeart/2005/8/layout/hierarchy2"/>
    <dgm:cxn modelId="{3D0E8BAF-42D8-4AE0-A3DC-997CCBCF5F82}" type="presOf" srcId="{D1B60FE4-3AED-4E6B-808F-519AD253AF54}" destId="{F331B075-BB35-4A7A-A7B9-E50E0B16CA46}" srcOrd="0" destOrd="0" presId="urn:microsoft.com/office/officeart/2005/8/layout/hierarchy2"/>
    <dgm:cxn modelId="{0FB6BD97-D810-49DB-9287-E2DD0E7A4262}" type="presOf" srcId="{801097CD-D7AC-437C-A99E-6750BF0C2E95}" destId="{A7B46E86-A263-431E-8AA2-AEC3AC201BC6}" srcOrd="1" destOrd="0" presId="urn:microsoft.com/office/officeart/2005/8/layout/hierarchy2"/>
    <dgm:cxn modelId="{F9F79846-E08D-4A51-9423-32A789483CB3}" type="presOf" srcId="{C6729E9D-EF49-4C3B-9C52-E9A6403A4C69}" destId="{20ACCD41-6943-4ECF-BD0E-5789E53B34A9}" srcOrd="1" destOrd="0" presId="urn:microsoft.com/office/officeart/2005/8/layout/hierarchy2"/>
    <dgm:cxn modelId="{EE73CEB2-956E-4FBD-94F1-017F57B28DEE}" srcId="{5EFFEF28-295A-4D09-AB38-BEBF6D776B86}" destId="{7971DEDB-F6C8-4E7B-8A98-E145B150A93B}" srcOrd="1" destOrd="0" parTransId="{D2C89E01-F1D7-4C58-969D-44F4A394E579}" sibTransId="{938C03A8-4159-49C7-90B4-0EEE7C764F1C}"/>
    <dgm:cxn modelId="{6DE60341-C2F9-4033-8AD7-80D7A72CCF07}" type="presOf" srcId="{5DB17E8C-D094-479A-9774-2C26EB3C144D}" destId="{624AC1EA-9FB8-4666-949E-D5691AF4241F}" srcOrd="0" destOrd="0" presId="urn:microsoft.com/office/officeart/2005/8/layout/hierarchy2"/>
    <dgm:cxn modelId="{408F2FCA-1B58-424C-8401-B1209EBBD75F}" type="presOf" srcId="{F3F59946-441E-4166-855E-C08CA4B1043F}" destId="{6FD121E3-226C-4B7B-93C3-B5EA03421460}" srcOrd="0" destOrd="0" presId="urn:microsoft.com/office/officeart/2005/8/layout/hierarchy2"/>
    <dgm:cxn modelId="{C79D94D7-EFEE-4F21-A4E2-A3F09AF65FC9}" type="presOf" srcId="{ABC1EEF4-A614-4FA6-B1C0-6CAF9687DC60}" destId="{931E2A6D-C3B0-4FA5-B130-81B07B6DF39F}" srcOrd="1" destOrd="0" presId="urn:microsoft.com/office/officeart/2005/8/layout/hierarchy2"/>
    <dgm:cxn modelId="{4F9678F7-3044-4CB0-8303-10D5865A3344}" type="presOf" srcId="{C6729E9D-EF49-4C3B-9C52-E9A6403A4C69}" destId="{57F02765-24C2-4C0A-A99F-47B7125C81B3}" srcOrd="0" destOrd="0" presId="urn:microsoft.com/office/officeart/2005/8/layout/hierarchy2"/>
    <dgm:cxn modelId="{6EC7C1A5-7535-4F68-8F9B-32F5087976F1}" type="presOf" srcId="{27209906-089E-400A-BB80-78F63916B35D}" destId="{050A9BC0-E47E-4936-8482-4A5C6D69FAC8}" srcOrd="1" destOrd="0" presId="urn:microsoft.com/office/officeart/2005/8/layout/hierarchy2"/>
    <dgm:cxn modelId="{3AC9EFD0-A873-4C45-955D-63BFFF031C38}" srcId="{0D2FFD6E-8E5F-4DEC-8700-7EA02275BC3B}" destId="{7DF638B7-816D-4322-9495-CD7EB1379FC4}" srcOrd="0" destOrd="0" parTransId="{FD544B18-60A0-42A8-A6D3-34D36AEBCD17}" sibTransId="{3F48A744-1769-4224-A5AF-C170CCF49196}"/>
    <dgm:cxn modelId="{4333DC32-9288-4CAB-9F0F-268A0D090DF7}" srcId="{FCE86877-F839-488A-A9C5-AAD0D261F404}" destId="{C0502ACC-45D3-4D1B-B43E-E9C9AA6ACF11}" srcOrd="0" destOrd="0" parTransId="{801097CD-D7AC-437C-A99E-6750BF0C2E95}" sibTransId="{06BF5E7B-210F-4C38-A1BC-FBC1D1DF95B8}"/>
    <dgm:cxn modelId="{F44C0073-04DC-46CE-9A51-F06B90B12089}" type="presOf" srcId="{5DB17E8C-D094-479A-9774-2C26EB3C144D}" destId="{A0D687AF-C732-4DD4-AC22-6BB0BF83AD58}" srcOrd="1" destOrd="0" presId="urn:microsoft.com/office/officeart/2005/8/layout/hierarchy2"/>
    <dgm:cxn modelId="{1637F591-0C6A-427B-B2D6-F43D49E3E062}" type="presOf" srcId="{2BB654F7-EB01-4E52-A29A-40143EC2E82E}" destId="{2BD7CADF-63DC-43CD-AE8A-033835712698}" srcOrd="0" destOrd="0" presId="urn:microsoft.com/office/officeart/2005/8/layout/hierarchy2"/>
    <dgm:cxn modelId="{56CE7A6E-3021-41A6-8127-9FE026A485CA}" type="presOf" srcId="{B1CA09B7-4338-4743-B5A7-AF995C85B9A9}" destId="{13C1E2BF-52A0-45BA-9EB5-A72B2253DF4D}" srcOrd="1" destOrd="0" presId="urn:microsoft.com/office/officeart/2005/8/layout/hierarchy2"/>
    <dgm:cxn modelId="{F35570CB-881C-4650-A35E-EFB1B7FC0699}" type="presOf" srcId="{B0FFDD28-DC12-4320-B192-0893551DE1DA}" destId="{006E95E8-C651-4893-9476-40B2431F3018}" srcOrd="0" destOrd="0" presId="urn:microsoft.com/office/officeart/2005/8/layout/hierarchy2"/>
    <dgm:cxn modelId="{1EFFC386-BD12-4954-848E-580CA10334F1}" type="presOf" srcId="{B92ED391-8F7B-481B-B12E-B8D0C5944324}" destId="{5DB43B61-0B5D-484B-82F5-9383809957E4}" srcOrd="0" destOrd="0" presId="urn:microsoft.com/office/officeart/2005/8/layout/hierarchy2"/>
    <dgm:cxn modelId="{BC7388CA-EEA0-495C-A1A7-5354998FEECD}" type="presOf" srcId="{944E7540-F490-4A6F-8EF1-69DB7662BCF7}" destId="{7D981B32-B677-4835-8803-E30DB6684353}" srcOrd="0" destOrd="0" presId="urn:microsoft.com/office/officeart/2005/8/layout/hierarchy2"/>
    <dgm:cxn modelId="{948728E5-234E-4875-9914-BDBD1FA0BDDF}" srcId="{AA084C70-14F5-47C4-BFE0-A860236F8DEF}" destId="{5EFFEF28-295A-4D09-AB38-BEBF6D776B86}" srcOrd="4" destOrd="0" parTransId="{83EB040E-B817-4D5A-8666-039F3374112C}" sibTransId="{8B61E2EB-4382-42F8-8FF8-5CAF4E16A17B}"/>
    <dgm:cxn modelId="{83DF0E74-B697-4FE3-ACE3-D3AF0E4381E1}" srcId="{3AAA6762-F33A-476D-B500-728BD040B230}" destId="{AA084C70-14F5-47C4-BFE0-A860236F8DEF}" srcOrd="0" destOrd="0" parTransId="{EC7E5F2D-16D8-4AA5-B4E7-543AE4E0C128}" sibTransId="{CB54A799-0A1A-40DB-81EB-058F97717A41}"/>
    <dgm:cxn modelId="{FD7E67E7-2BDB-4F72-9D38-313EEB9F0966}" type="presOf" srcId="{C81B16A7-7172-4EFD-A86A-26CF7627D3DD}" destId="{23EBD153-B1C0-4EB6-9B2C-D02C3C40AB81}" srcOrd="1" destOrd="0" presId="urn:microsoft.com/office/officeart/2005/8/layout/hierarchy2"/>
    <dgm:cxn modelId="{F8F0A5EC-A817-4F2F-8AC3-96D75DED9A98}" type="presOf" srcId="{7883B805-0197-4AEF-BCB5-626842B8C27C}" destId="{7A3DD373-6D36-4C22-97C1-680BDD4882DE}" srcOrd="1" destOrd="0" presId="urn:microsoft.com/office/officeart/2005/8/layout/hierarchy2"/>
    <dgm:cxn modelId="{3A337CA2-02A9-43E2-8612-B052B996D4A7}" srcId="{AA084C70-14F5-47C4-BFE0-A860236F8DEF}" destId="{1315789F-119F-417D-BB54-178C4C3D2350}" srcOrd="2" destOrd="0" parTransId="{F3F59946-441E-4166-855E-C08CA4B1043F}" sibTransId="{F0505124-2DC9-4645-BC9B-17E5D5A84949}"/>
    <dgm:cxn modelId="{BC76DC55-1007-4616-828F-206ED58F6E38}" type="presOf" srcId="{27209906-089E-400A-BB80-78F63916B35D}" destId="{3DAFA7CE-B67B-496E-84D2-0706610052E3}" srcOrd="0" destOrd="0" presId="urn:microsoft.com/office/officeart/2005/8/layout/hierarchy2"/>
    <dgm:cxn modelId="{F40FFD6E-C202-48DF-B38C-138E9558FF8E}" type="presOf" srcId="{B92ED391-8F7B-481B-B12E-B8D0C5944324}" destId="{38B981A5-E7A2-4694-8155-E0526C7B0875}" srcOrd="1" destOrd="0" presId="urn:microsoft.com/office/officeart/2005/8/layout/hierarchy2"/>
    <dgm:cxn modelId="{1AD3AAFF-C349-48A4-A3CF-D0021E354446}" srcId="{AC7FE266-4434-49E5-8027-E9375E5A3CFA}" destId="{539CC370-4F1B-46A6-9FA5-2EB874AC7878}" srcOrd="0" destOrd="0" parTransId="{15F1DD06-270F-4F98-93AE-0B4979BE2008}" sibTransId="{11C2F66F-F8EA-4A15-B251-DF4C0512A990}"/>
    <dgm:cxn modelId="{C3526C65-BEF8-4B44-89D0-127768B99B97}" type="presOf" srcId="{22D12A5E-60EC-45A1-A5D5-0E731622E397}" destId="{0367B44C-9C78-4D0B-847F-67D593D8235F}" srcOrd="0" destOrd="0" presId="urn:microsoft.com/office/officeart/2005/8/layout/hierarchy2"/>
    <dgm:cxn modelId="{AC2CEF0D-167E-4992-B3E4-7D1A29FF95A3}" type="presOf" srcId="{36338A36-45BC-42AD-9997-81D3772D1651}" destId="{3BBB19DC-DE1F-44A3-A382-B58B653DCC3F}" srcOrd="1" destOrd="0" presId="urn:microsoft.com/office/officeart/2005/8/layout/hierarchy2"/>
    <dgm:cxn modelId="{AA3834BE-131C-499E-8C11-DAED849AC9E2}" type="presParOf" srcId="{77FD017D-5478-4F3B-A6E6-272F06DC6D2E}" destId="{C39CAD16-5361-4C23-9D81-898607FD8E9E}" srcOrd="0" destOrd="0" presId="urn:microsoft.com/office/officeart/2005/8/layout/hierarchy2"/>
    <dgm:cxn modelId="{BEEB9FE2-3837-4CB1-BC07-B3E464967211}" type="presParOf" srcId="{C39CAD16-5361-4C23-9D81-898607FD8E9E}" destId="{8A3B7744-C05F-43A9-8649-ADB99C07B35F}" srcOrd="0" destOrd="0" presId="urn:microsoft.com/office/officeart/2005/8/layout/hierarchy2"/>
    <dgm:cxn modelId="{53305B27-0F16-418A-B103-41E9C6E0E199}" type="presParOf" srcId="{C39CAD16-5361-4C23-9D81-898607FD8E9E}" destId="{8EAC178A-4C56-4726-96D8-7CA7EF615D73}" srcOrd="1" destOrd="0" presId="urn:microsoft.com/office/officeart/2005/8/layout/hierarchy2"/>
    <dgm:cxn modelId="{35E76544-98D0-495C-BD45-9E31CAD82BC1}" type="presParOf" srcId="{8EAC178A-4C56-4726-96D8-7CA7EF615D73}" destId="{2E54C440-06F6-4042-9300-7E8CB6579DF1}" srcOrd="0" destOrd="0" presId="urn:microsoft.com/office/officeart/2005/8/layout/hierarchy2"/>
    <dgm:cxn modelId="{F1684A14-8368-460C-ABC8-86ACE6258CE7}" type="presParOf" srcId="{2E54C440-06F6-4042-9300-7E8CB6579DF1}" destId="{85B039BE-FA17-4C22-883D-B88313786154}" srcOrd="0" destOrd="0" presId="urn:microsoft.com/office/officeart/2005/8/layout/hierarchy2"/>
    <dgm:cxn modelId="{5A931CAE-E8F5-4928-B6EA-873946A6AEF8}" type="presParOf" srcId="{8EAC178A-4C56-4726-96D8-7CA7EF615D73}" destId="{162BCB27-5BC7-4A60-A18A-4696856919A7}" srcOrd="1" destOrd="0" presId="urn:microsoft.com/office/officeart/2005/8/layout/hierarchy2"/>
    <dgm:cxn modelId="{E15F1662-9D40-49EA-87EC-168792053903}" type="presParOf" srcId="{162BCB27-5BC7-4A60-A18A-4696856919A7}" destId="{F735D405-BF00-49DE-9085-F1DF7EB6C712}" srcOrd="0" destOrd="0" presId="urn:microsoft.com/office/officeart/2005/8/layout/hierarchy2"/>
    <dgm:cxn modelId="{A9676D9D-711E-4217-85A4-596A5B78429D}" type="presParOf" srcId="{162BCB27-5BC7-4A60-A18A-4696856919A7}" destId="{DB93B200-3EAF-4B30-ACB9-E3963FCCCB21}" srcOrd="1" destOrd="0" presId="urn:microsoft.com/office/officeart/2005/8/layout/hierarchy2"/>
    <dgm:cxn modelId="{95EDE572-5094-46F1-BB15-C455EB5A4196}" type="presParOf" srcId="{DB93B200-3EAF-4B30-ACB9-E3963FCCCB21}" destId="{0CEA5439-ACD9-48FB-95F5-BB14525BD8FD}" srcOrd="0" destOrd="0" presId="urn:microsoft.com/office/officeart/2005/8/layout/hierarchy2"/>
    <dgm:cxn modelId="{09B9828D-EE95-4AA2-A31B-D6786F365E20}" type="presParOf" srcId="{0CEA5439-ACD9-48FB-95F5-BB14525BD8FD}" destId="{4B1F7DCE-F796-4A30-9444-3766FE2BE2D9}" srcOrd="0" destOrd="0" presId="urn:microsoft.com/office/officeart/2005/8/layout/hierarchy2"/>
    <dgm:cxn modelId="{0589C148-70F6-456F-B57C-887171B4440C}" type="presParOf" srcId="{DB93B200-3EAF-4B30-ACB9-E3963FCCCB21}" destId="{930B5D57-7B34-4011-8123-748CCD0D391D}" srcOrd="1" destOrd="0" presId="urn:microsoft.com/office/officeart/2005/8/layout/hierarchy2"/>
    <dgm:cxn modelId="{252DBAB7-31EB-439A-969B-B33096EDADE7}" type="presParOf" srcId="{930B5D57-7B34-4011-8123-748CCD0D391D}" destId="{2BD7CADF-63DC-43CD-AE8A-033835712698}" srcOrd="0" destOrd="0" presId="urn:microsoft.com/office/officeart/2005/8/layout/hierarchy2"/>
    <dgm:cxn modelId="{B900B7E1-9C9D-431D-A9FF-69716180CAFD}" type="presParOf" srcId="{930B5D57-7B34-4011-8123-748CCD0D391D}" destId="{BDD03944-89DD-41A7-9ABE-F0C3B8B5B8AA}" srcOrd="1" destOrd="0" presId="urn:microsoft.com/office/officeart/2005/8/layout/hierarchy2"/>
    <dgm:cxn modelId="{D2D46E41-3281-4F3E-95E7-D4AA6AA45FA7}" type="presParOf" srcId="{DB93B200-3EAF-4B30-ACB9-E3963FCCCB21}" destId="{006E95E8-C651-4893-9476-40B2431F3018}" srcOrd="2" destOrd="0" presId="urn:microsoft.com/office/officeart/2005/8/layout/hierarchy2"/>
    <dgm:cxn modelId="{EFF3DEBB-6E00-4262-9B73-93200E583C63}" type="presParOf" srcId="{006E95E8-C651-4893-9476-40B2431F3018}" destId="{56821B5A-8877-43F6-8C67-E1DA0F096DA0}" srcOrd="0" destOrd="0" presId="urn:microsoft.com/office/officeart/2005/8/layout/hierarchy2"/>
    <dgm:cxn modelId="{3FA9E966-292F-47D0-A731-6F692819A6EA}" type="presParOf" srcId="{DB93B200-3EAF-4B30-ACB9-E3963FCCCB21}" destId="{D47051EF-6597-4AAD-B0C8-28B1629CB149}" srcOrd="3" destOrd="0" presId="urn:microsoft.com/office/officeart/2005/8/layout/hierarchy2"/>
    <dgm:cxn modelId="{238B29C8-2062-47DE-9933-CDA78812DB53}" type="presParOf" srcId="{D47051EF-6597-4AAD-B0C8-28B1629CB149}" destId="{19D6B8D3-6238-4E48-85CC-C2C5A3687D46}" srcOrd="0" destOrd="0" presId="urn:microsoft.com/office/officeart/2005/8/layout/hierarchy2"/>
    <dgm:cxn modelId="{D4E47204-6135-4EC7-AA12-F8539F58C4DC}" type="presParOf" srcId="{D47051EF-6597-4AAD-B0C8-28B1629CB149}" destId="{4B9DCD74-A118-4EAD-AD46-244F20203CC7}" srcOrd="1" destOrd="0" presId="urn:microsoft.com/office/officeart/2005/8/layout/hierarchy2"/>
    <dgm:cxn modelId="{2D9511B0-2420-4F9D-BD2F-2BD58850C037}" type="presParOf" srcId="{DB93B200-3EAF-4B30-ACB9-E3963FCCCB21}" destId="{4E38E31A-1834-4B8A-91CB-C01092BBA0A0}" srcOrd="4" destOrd="0" presId="urn:microsoft.com/office/officeart/2005/8/layout/hierarchy2"/>
    <dgm:cxn modelId="{2B663BA6-2D77-4035-9405-561EEED128FE}" type="presParOf" srcId="{4E38E31A-1834-4B8A-91CB-C01092BBA0A0}" destId="{7A3DD373-6D36-4C22-97C1-680BDD4882DE}" srcOrd="0" destOrd="0" presId="urn:microsoft.com/office/officeart/2005/8/layout/hierarchy2"/>
    <dgm:cxn modelId="{F20E7FC5-93D3-487D-BD8F-75DDE4E42882}" type="presParOf" srcId="{DB93B200-3EAF-4B30-ACB9-E3963FCCCB21}" destId="{C7D8F4CD-78B5-47B1-9DE1-B74A601D2933}" srcOrd="5" destOrd="0" presId="urn:microsoft.com/office/officeart/2005/8/layout/hierarchy2"/>
    <dgm:cxn modelId="{308CC925-4A3D-48E5-B252-0E29DA277F62}" type="presParOf" srcId="{C7D8F4CD-78B5-47B1-9DE1-B74A601D2933}" destId="{274370B2-29F6-48C3-8787-2F6CD4FF56AA}" srcOrd="0" destOrd="0" presId="urn:microsoft.com/office/officeart/2005/8/layout/hierarchy2"/>
    <dgm:cxn modelId="{3A72BE0D-226D-45BE-AC64-1F260E8EA333}" type="presParOf" srcId="{C7D8F4CD-78B5-47B1-9DE1-B74A601D2933}" destId="{FAF894FF-0EE3-4938-8873-22E2F4B0FF97}" srcOrd="1" destOrd="0" presId="urn:microsoft.com/office/officeart/2005/8/layout/hierarchy2"/>
    <dgm:cxn modelId="{18CBBD04-E8D8-4CFE-BC81-914F9120B43D}" type="presParOf" srcId="{FAF894FF-0EE3-4938-8873-22E2F4B0FF97}" destId="{52C13FE1-8F57-4BB2-94B1-7F7FEE15539F}" srcOrd="0" destOrd="0" presId="urn:microsoft.com/office/officeart/2005/8/layout/hierarchy2"/>
    <dgm:cxn modelId="{24CDA5F9-DC6C-4378-B417-20E45B7AA2AB}" type="presParOf" srcId="{52C13FE1-8F57-4BB2-94B1-7F7FEE15539F}" destId="{3BBB19DC-DE1F-44A3-A382-B58B653DCC3F}" srcOrd="0" destOrd="0" presId="urn:microsoft.com/office/officeart/2005/8/layout/hierarchy2"/>
    <dgm:cxn modelId="{1AA76A02-5DFF-4348-8ACC-7216ADF7BE78}" type="presParOf" srcId="{FAF894FF-0EE3-4938-8873-22E2F4B0FF97}" destId="{DE6E00D8-C197-4904-9ED0-4ECA6CAB363B}" srcOrd="1" destOrd="0" presId="urn:microsoft.com/office/officeart/2005/8/layout/hierarchy2"/>
    <dgm:cxn modelId="{73237459-5C7A-4902-9596-E6C94BD63585}" type="presParOf" srcId="{DE6E00D8-C197-4904-9ED0-4ECA6CAB363B}" destId="{97363403-1201-43A7-BA29-ED74F01CE858}" srcOrd="0" destOrd="0" presId="urn:microsoft.com/office/officeart/2005/8/layout/hierarchy2"/>
    <dgm:cxn modelId="{5E3D226E-2329-4717-B9AC-138D4DE326AF}" type="presParOf" srcId="{DE6E00D8-C197-4904-9ED0-4ECA6CAB363B}" destId="{F7CE422C-394B-4F74-B18B-BD4D206D5962}" srcOrd="1" destOrd="0" presId="urn:microsoft.com/office/officeart/2005/8/layout/hierarchy2"/>
    <dgm:cxn modelId="{0BAD4E0F-EEF4-4B06-9054-1C173C9421E4}" type="presParOf" srcId="{DB93B200-3EAF-4B30-ACB9-E3963FCCCB21}" destId="{3DAFA7CE-B67B-496E-84D2-0706610052E3}" srcOrd="6" destOrd="0" presId="urn:microsoft.com/office/officeart/2005/8/layout/hierarchy2"/>
    <dgm:cxn modelId="{C720E68B-71D8-4C5D-9112-3D1C59DC9E4A}" type="presParOf" srcId="{3DAFA7CE-B67B-496E-84D2-0706610052E3}" destId="{050A9BC0-E47E-4936-8482-4A5C6D69FAC8}" srcOrd="0" destOrd="0" presId="urn:microsoft.com/office/officeart/2005/8/layout/hierarchy2"/>
    <dgm:cxn modelId="{878BF708-2B63-4E03-95C7-EA306E99F97A}" type="presParOf" srcId="{DB93B200-3EAF-4B30-ACB9-E3963FCCCB21}" destId="{B48A30DA-037E-4E01-AB25-86C5716E3BE0}" srcOrd="7" destOrd="0" presId="urn:microsoft.com/office/officeart/2005/8/layout/hierarchy2"/>
    <dgm:cxn modelId="{96ABC07B-939B-4BBF-9911-B95F71ABF6B9}" type="presParOf" srcId="{B48A30DA-037E-4E01-AB25-86C5716E3BE0}" destId="{364B9C7F-CB02-49C5-AB68-A10D6F93091A}" srcOrd="0" destOrd="0" presId="urn:microsoft.com/office/officeart/2005/8/layout/hierarchy2"/>
    <dgm:cxn modelId="{9668BFD5-1125-4B84-93E6-DBAA07B26858}" type="presParOf" srcId="{B48A30DA-037E-4E01-AB25-86C5716E3BE0}" destId="{5CCA355E-C077-4CA7-A8CB-98011D28C92E}" srcOrd="1" destOrd="0" presId="urn:microsoft.com/office/officeart/2005/8/layout/hierarchy2"/>
    <dgm:cxn modelId="{214DFF04-F67B-4B34-BB56-B7119D325AE2}" type="presParOf" srcId="{5CCA355E-C077-4CA7-A8CB-98011D28C92E}" destId="{37AA14A3-BF07-417C-AE78-965363E8CC09}" srcOrd="0" destOrd="0" presId="urn:microsoft.com/office/officeart/2005/8/layout/hierarchy2"/>
    <dgm:cxn modelId="{C04253F1-B805-46A5-8745-2FF082EA3091}" type="presParOf" srcId="{37AA14A3-BF07-417C-AE78-965363E8CC09}" destId="{931E2A6D-C3B0-4FA5-B130-81B07B6DF39F}" srcOrd="0" destOrd="0" presId="urn:microsoft.com/office/officeart/2005/8/layout/hierarchy2"/>
    <dgm:cxn modelId="{7D876864-B3D0-47EB-A294-90916CE8A848}" type="presParOf" srcId="{5CCA355E-C077-4CA7-A8CB-98011D28C92E}" destId="{2DFEDDD8-0118-41C0-9F9E-CBD2D764523C}" srcOrd="1" destOrd="0" presId="urn:microsoft.com/office/officeart/2005/8/layout/hierarchy2"/>
    <dgm:cxn modelId="{877AEB42-8F28-44D3-BF65-22AB391DDA21}" type="presParOf" srcId="{2DFEDDD8-0118-41C0-9F9E-CBD2D764523C}" destId="{7D981B32-B677-4835-8803-E30DB6684353}" srcOrd="0" destOrd="0" presId="urn:microsoft.com/office/officeart/2005/8/layout/hierarchy2"/>
    <dgm:cxn modelId="{C696522F-6375-482E-96B6-C7308DFAE9D9}" type="presParOf" srcId="{2DFEDDD8-0118-41C0-9F9E-CBD2D764523C}" destId="{EA6B1BC3-7ADB-431D-90A6-5D07D1F7D57C}" srcOrd="1" destOrd="0" presId="urn:microsoft.com/office/officeart/2005/8/layout/hierarchy2"/>
    <dgm:cxn modelId="{D35EAD07-D27D-4AB5-B548-6C4E4C07C7B1}" type="presParOf" srcId="{8EAC178A-4C56-4726-96D8-7CA7EF615D73}" destId="{D28A6D81-AF82-40A7-BE17-0D6DBDFD809A}" srcOrd="2" destOrd="0" presId="urn:microsoft.com/office/officeart/2005/8/layout/hierarchy2"/>
    <dgm:cxn modelId="{ECF0CC30-85BE-4EE9-B1E0-9A441A7F3083}" type="presParOf" srcId="{D28A6D81-AF82-40A7-BE17-0D6DBDFD809A}" destId="{44C1086F-4DAA-4893-8871-24446C6FC028}" srcOrd="0" destOrd="0" presId="urn:microsoft.com/office/officeart/2005/8/layout/hierarchy2"/>
    <dgm:cxn modelId="{D7851715-E7F1-4347-9B4F-00B34912A90E}" type="presParOf" srcId="{8EAC178A-4C56-4726-96D8-7CA7EF615D73}" destId="{30C7DAB2-B9A6-45F4-9B10-A09A6CE7F756}" srcOrd="3" destOrd="0" presId="urn:microsoft.com/office/officeart/2005/8/layout/hierarchy2"/>
    <dgm:cxn modelId="{7D9A7991-2D26-4532-809A-E172BEACDB29}" type="presParOf" srcId="{30C7DAB2-B9A6-45F4-9B10-A09A6CE7F756}" destId="{02161B4B-6A76-48AA-8B19-E3CEEB7FC447}" srcOrd="0" destOrd="0" presId="urn:microsoft.com/office/officeart/2005/8/layout/hierarchy2"/>
    <dgm:cxn modelId="{4E4713E8-6B66-41BC-89BA-75C7E4C5B7C4}" type="presParOf" srcId="{30C7DAB2-B9A6-45F4-9B10-A09A6CE7F756}" destId="{3B38DDE2-BD20-4FFA-A821-C76311062612}" srcOrd="1" destOrd="0" presId="urn:microsoft.com/office/officeart/2005/8/layout/hierarchy2"/>
    <dgm:cxn modelId="{2EEE5DD3-938D-46A2-8B0C-9D35475FB813}" type="presParOf" srcId="{3B38DDE2-BD20-4FFA-A821-C76311062612}" destId="{F589365F-AF94-4947-BC9A-C96D5434A343}" srcOrd="0" destOrd="0" presId="urn:microsoft.com/office/officeart/2005/8/layout/hierarchy2"/>
    <dgm:cxn modelId="{6BA80C11-F5F1-40EA-8069-619281858CBB}" type="presParOf" srcId="{F589365F-AF94-4947-BC9A-C96D5434A343}" destId="{C1D6DD50-73BB-48D7-B98A-34987826CFC3}" srcOrd="0" destOrd="0" presId="urn:microsoft.com/office/officeart/2005/8/layout/hierarchy2"/>
    <dgm:cxn modelId="{AB97CE25-FA20-4660-BA69-FE6CC1BE8B45}" type="presParOf" srcId="{3B38DDE2-BD20-4FFA-A821-C76311062612}" destId="{E0EF6ECB-2A1B-49F6-82A2-B02AEF5CF6F3}" srcOrd="1" destOrd="0" presId="urn:microsoft.com/office/officeart/2005/8/layout/hierarchy2"/>
    <dgm:cxn modelId="{84D4D5AC-F7FF-426E-992D-D3359377326B}" type="presParOf" srcId="{E0EF6ECB-2A1B-49F6-82A2-B02AEF5CF6F3}" destId="{2A9A3D09-917D-4C53-9D93-D3C4AEB0A16F}" srcOrd="0" destOrd="0" presId="urn:microsoft.com/office/officeart/2005/8/layout/hierarchy2"/>
    <dgm:cxn modelId="{5B495EC4-FFE5-4658-ACEA-125524BFA367}" type="presParOf" srcId="{E0EF6ECB-2A1B-49F6-82A2-B02AEF5CF6F3}" destId="{8EC7909A-635B-44AF-A4BE-0949BF04332E}" srcOrd="1" destOrd="0" presId="urn:microsoft.com/office/officeart/2005/8/layout/hierarchy2"/>
    <dgm:cxn modelId="{AA19E27C-FAE5-4555-8B84-AD351B9DCE11}" type="presParOf" srcId="{3B38DDE2-BD20-4FFA-A821-C76311062612}" destId="{B691F204-4C35-4FB0-84E3-49C09B1A352E}" srcOrd="2" destOrd="0" presId="urn:microsoft.com/office/officeart/2005/8/layout/hierarchy2"/>
    <dgm:cxn modelId="{F8BB6E09-059E-4D47-9663-CAD637418151}" type="presParOf" srcId="{B691F204-4C35-4FB0-84E3-49C09B1A352E}" destId="{13C1E2BF-52A0-45BA-9EB5-A72B2253DF4D}" srcOrd="0" destOrd="0" presId="urn:microsoft.com/office/officeart/2005/8/layout/hierarchy2"/>
    <dgm:cxn modelId="{E9DFF385-711B-4E49-8FE6-920CBBB5B2D6}" type="presParOf" srcId="{3B38DDE2-BD20-4FFA-A821-C76311062612}" destId="{6B5BED28-193D-416E-B141-251846FBBE9A}" srcOrd="3" destOrd="0" presId="urn:microsoft.com/office/officeart/2005/8/layout/hierarchy2"/>
    <dgm:cxn modelId="{464EA8FF-2E24-438A-8DCC-A3D843C90466}" type="presParOf" srcId="{6B5BED28-193D-416E-B141-251846FBBE9A}" destId="{F331B075-BB35-4A7A-A7B9-E50E0B16CA46}" srcOrd="0" destOrd="0" presId="urn:microsoft.com/office/officeart/2005/8/layout/hierarchy2"/>
    <dgm:cxn modelId="{57294FA5-16EB-426F-B815-DDCC9BF143A0}" type="presParOf" srcId="{6B5BED28-193D-416E-B141-251846FBBE9A}" destId="{642EE274-3B9B-4BD0-BB24-EACD14121992}" srcOrd="1" destOrd="0" presId="urn:microsoft.com/office/officeart/2005/8/layout/hierarchy2"/>
    <dgm:cxn modelId="{BAA5FA77-4F5F-4832-A4A6-EE4D86B7088D}" type="presParOf" srcId="{642EE274-3B9B-4BD0-BB24-EACD14121992}" destId="{34A4FA83-9CB2-43BA-9209-90FAEA85D074}" srcOrd="0" destOrd="0" presId="urn:microsoft.com/office/officeart/2005/8/layout/hierarchy2"/>
    <dgm:cxn modelId="{8D256CD2-D64B-4126-8ACD-6EB70C4B37AB}" type="presParOf" srcId="{34A4FA83-9CB2-43BA-9209-90FAEA85D074}" destId="{23EBD153-B1C0-4EB6-9B2C-D02C3C40AB81}" srcOrd="0" destOrd="0" presId="urn:microsoft.com/office/officeart/2005/8/layout/hierarchy2"/>
    <dgm:cxn modelId="{97719FAE-B0B5-4402-94E1-3C26D52707BF}" type="presParOf" srcId="{642EE274-3B9B-4BD0-BB24-EACD14121992}" destId="{81B10611-990F-4DCA-8678-187ABF88A43B}" srcOrd="1" destOrd="0" presId="urn:microsoft.com/office/officeart/2005/8/layout/hierarchy2"/>
    <dgm:cxn modelId="{95D93AD4-89A7-4722-9984-50CC74550CA5}" type="presParOf" srcId="{81B10611-990F-4DCA-8678-187ABF88A43B}" destId="{9C7BE6DE-A128-419B-ADC1-117FB163AA79}" srcOrd="0" destOrd="0" presId="urn:microsoft.com/office/officeart/2005/8/layout/hierarchy2"/>
    <dgm:cxn modelId="{DFEC9AAA-32FF-4CE1-9AE0-CC956705FA29}" type="presParOf" srcId="{81B10611-990F-4DCA-8678-187ABF88A43B}" destId="{A89610C3-7A3A-4A55-974F-CD0383583ECD}" srcOrd="1" destOrd="0" presId="urn:microsoft.com/office/officeart/2005/8/layout/hierarchy2"/>
    <dgm:cxn modelId="{10D99174-5EF8-47C4-9F33-AB843BB7E2B5}" type="presParOf" srcId="{A89610C3-7A3A-4A55-974F-CD0383583ECD}" destId="{0367B44C-9C78-4D0B-847F-67D593D8235F}" srcOrd="0" destOrd="0" presId="urn:microsoft.com/office/officeart/2005/8/layout/hierarchy2"/>
    <dgm:cxn modelId="{E60B4848-111F-4F53-8233-12D5EC827E5F}" type="presParOf" srcId="{0367B44C-9C78-4D0B-847F-67D593D8235F}" destId="{9FFA3636-A6ED-4E8E-B003-B39E5E6544FD}" srcOrd="0" destOrd="0" presId="urn:microsoft.com/office/officeart/2005/8/layout/hierarchy2"/>
    <dgm:cxn modelId="{618EA3A4-43FF-4417-8CFF-CB5CAFA9A00F}" type="presParOf" srcId="{A89610C3-7A3A-4A55-974F-CD0383583ECD}" destId="{B2BEA6BE-8F22-45CF-8896-956E307DCECB}" srcOrd="1" destOrd="0" presId="urn:microsoft.com/office/officeart/2005/8/layout/hierarchy2"/>
    <dgm:cxn modelId="{5AC98923-5DAD-4693-81B7-791E52E39180}" type="presParOf" srcId="{B2BEA6BE-8F22-45CF-8896-956E307DCECB}" destId="{94DC0F42-FAAB-4671-95D6-AAF0143ACE2E}" srcOrd="0" destOrd="0" presId="urn:microsoft.com/office/officeart/2005/8/layout/hierarchy2"/>
    <dgm:cxn modelId="{894CCB2B-E9E7-4CA2-BD82-08F5DC168584}" type="presParOf" srcId="{B2BEA6BE-8F22-45CF-8896-956E307DCECB}" destId="{79CFD525-507E-4805-BE2B-72BD588FAD8E}" srcOrd="1" destOrd="0" presId="urn:microsoft.com/office/officeart/2005/8/layout/hierarchy2"/>
    <dgm:cxn modelId="{2392BC24-1F92-4064-AD71-24608CC222FB}" type="presParOf" srcId="{8EAC178A-4C56-4726-96D8-7CA7EF615D73}" destId="{6FD121E3-226C-4B7B-93C3-B5EA03421460}" srcOrd="4" destOrd="0" presId="urn:microsoft.com/office/officeart/2005/8/layout/hierarchy2"/>
    <dgm:cxn modelId="{D7C18037-D838-456C-9985-FB8C5D76032F}" type="presParOf" srcId="{6FD121E3-226C-4B7B-93C3-B5EA03421460}" destId="{4925FD81-D7DA-4BE6-BE18-1432B3EC6627}" srcOrd="0" destOrd="0" presId="urn:microsoft.com/office/officeart/2005/8/layout/hierarchy2"/>
    <dgm:cxn modelId="{6F50BA98-3511-4ADB-8BCC-77FD617FECCB}" type="presParOf" srcId="{8EAC178A-4C56-4726-96D8-7CA7EF615D73}" destId="{19BFC629-D1C9-44F1-A9FA-5E450D0EAF91}" srcOrd="5" destOrd="0" presId="urn:microsoft.com/office/officeart/2005/8/layout/hierarchy2"/>
    <dgm:cxn modelId="{D75AF3DD-AF48-455E-89B3-FAAE60479FB4}" type="presParOf" srcId="{19BFC629-D1C9-44F1-A9FA-5E450D0EAF91}" destId="{AC4D7106-846E-4AE0-B89F-C3E2F8EC63A1}" srcOrd="0" destOrd="0" presId="urn:microsoft.com/office/officeart/2005/8/layout/hierarchy2"/>
    <dgm:cxn modelId="{5FFB9A32-AE50-4154-A744-B640D50FE593}" type="presParOf" srcId="{19BFC629-D1C9-44F1-A9FA-5E450D0EAF91}" destId="{B9735B91-60FC-43B4-B736-48910E9BAD30}" srcOrd="1" destOrd="0" presId="urn:microsoft.com/office/officeart/2005/8/layout/hierarchy2"/>
    <dgm:cxn modelId="{0D96CC2B-5C7D-46FF-9AA3-10C2E0068E63}" type="presParOf" srcId="{B9735B91-60FC-43B4-B736-48910E9BAD30}" destId="{57F02765-24C2-4C0A-A99F-47B7125C81B3}" srcOrd="0" destOrd="0" presId="urn:microsoft.com/office/officeart/2005/8/layout/hierarchy2"/>
    <dgm:cxn modelId="{B18D2951-4CD3-462C-9131-A43EC0BD4D83}" type="presParOf" srcId="{57F02765-24C2-4C0A-A99F-47B7125C81B3}" destId="{20ACCD41-6943-4ECF-BD0E-5789E53B34A9}" srcOrd="0" destOrd="0" presId="urn:microsoft.com/office/officeart/2005/8/layout/hierarchy2"/>
    <dgm:cxn modelId="{FBC29EE7-B476-4E1C-8B5F-02F39ED72478}" type="presParOf" srcId="{B9735B91-60FC-43B4-B736-48910E9BAD30}" destId="{53B43162-5BC5-4158-A8CA-F3860BAD914D}" srcOrd="1" destOrd="0" presId="urn:microsoft.com/office/officeart/2005/8/layout/hierarchy2"/>
    <dgm:cxn modelId="{93E481D4-E8F9-409B-98C5-89D6C5F23F95}" type="presParOf" srcId="{53B43162-5BC5-4158-A8CA-F3860BAD914D}" destId="{65EDB5F8-45D1-4AEF-9710-89DE66C236A4}" srcOrd="0" destOrd="0" presId="urn:microsoft.com/office/officeart/2005/8/layout/hierarchy2"/>
    <dgm:cxn modelId="{9316FF29-1859-412E-9F74-4B6476C9AC35}" type="presParOf" srcId="{53B43162-5BC5-4158-A8CA-F3860BAD914D}" destId="{804A0464-93E9-4957-ADEB-3244F9142CBB}" srcOrd="1" destOrd="0" presId="urn:microsoft.com/office/officeart/2005/8/layout/hierarchy2"/>
    <dgm:cxn modelId="{E3F44136-690D-406B-928F-D2C0E4EC632E}" type="presParOf" srcId="{804A0464-93E9-4957-ADEB-3244F9142CBB}" destId="{2C12610B-4E41-4A0E-8EEE-2C4574A4AC2E}" srcOrd="0" destOrd="0" presId="urn:microsoft.com/office/officeart/2005/8/layout/hierarchy2"/>
    <dgm:cxn modelId="{4CF056F5-5CB6-490D-B102-8150BF98D2ED}" type="presParOf" srcId="{2C12610B-4E41-4A0E-8EEE-2C4574A4AC2E}" destId="{964B1D6D-6953-4BE8-879C-8D88B3059EC8}" srcOrd="0" destOrd="0" presId="urn:microsoft.com/office/officeart/2005/8/layout/hierarchy2"/>
    <dgm:cxn modelId="{76B85E89-1DBB-4B1A-AA9C-7C994BE5E705}" type="presParOf" srcId="{804A0464-93E9-4957-ADEB-3244F9142CBB}" destId="{3BFD2AB9-220F-4F7B-B6D4-8E1362608407}" srcOrd="1" destOrd="0" presId="urn:microsoft.com/office/officeart/2005/8/layout/hierarchy2"/>
    <dgm:cxn modelId="{1259D97B-259A-4C36-B9E7-E6710F4D4C4C}" type="presParOf" srcId="{3BFD2AB9-220F-4F7B-B6D4-8E1362608407}" destId="{54B2F991-ACD4-4F5A-B508-E25E8AF8302A}" srcOrd="0" destOrd="0" presId="urn:microsoft.com/office/officeart/2005/8/layout/hierarchy2"/>
    <dgm:cxn modelId="{FFE0A439-309F-4675-B4F7-9437A6545EED}" type="presParOf" srcId="{3BFD2AB9-220F-4F7B-B6D4-8E1362608407}" destId="{6F516386-AC53-4E0D-B566-321605358160}" srcOrd="1" destOrd="0" presId="urn:microsoft.com/office/officeart/2005/8/layout/hierarchy2"/>
    <dgm:cxn modelId="{C8214909-445A-491A-87EE-BFA358261E1E}" type="presParOf" srcId="{8EAC178A-4C56-4726-96D8-7CA7EF615D73}" destId="{5DB43B61-0B5D-484B-82F5-9383809957E4}" srcOrd="6" destOrd="0" presId="urn:microsoft.com/office/officeart/2005/8/layout/hierarchy2"/>
    <dgm:cxn modelId="{6E71068C-7049-47F3-80E0-0E5BB5F23F47}" type="presParOf" srcId="{5DB43B61-0B5D-484B-82F5-9383809957E4}" destId="{38B981A5-E7A2-4694-8155-E0526C7B0875}" srcOrd="0" destOrd="0" presId="urn:microsoft.com/office/officeart/2005/8/layout/hierarchy2"/>
    <dgm:cxn modelId="{D8DA912B-B322-417E-8885-39109B02C9B1}" type="presParOf" srcId="{8EAC178A-4C56-4726-96D8-7CA7EF615D73}" destId="{7C85CCCE-1895-4349-9C9B-6A763A397B47}" srcOrd="7" destOrd="0" presId="urn:microsoft.com/office/officeart/2005/8/layout/hierarchy2"/>
    <dgm:cxn modelId="{2C98D3A9-A2BF-4ADF-9BD6-112E6B9EC9CD}" type="presParOf" srcId="{7C85CCCE-1895-4349-9C9B-6A763A397B47}" destId="{CD4F78A3-6EF2-4ED7-B4E6-0FB2A4B59316}" srcOrd="0" destOrd="0" presId="urn:microsoft.com/office/officeart/2005/8/layout/hierarchy2"/>
    <dgm:cxn modelId="{AC97BD21-0C38-4FE4-A0C3-B142BBE7987D}" type="presParOf" srcId="{7C85CCCE-1895-4349-9C9B-6A763A397B47}" destId="{668EB020-5EE3-421A-AB4F-B37665A8FCFF}" srcOrd="1" destOrd="0" presId="urn:microsoft.com/office/officeart/2005/8/layout/hierarchy2"/>
    <dgm:cxn modelId="{0733E69E-0F22-4BA5-A23A-197704052B86}" type="presParOf" srcId="{668EB020-5EE3-421A-AB4F-B37665A8FCFF}" destId="{4D78D38B-C724-4836-9DF3-02775198B94C}" srcOrd="0" destOrd="0" presId="urn:microsoft.com/office/officeart/2005/8/layout/hierarchy2"/>
    <dgm:cxn modelId="{957F3462-8A02-44F4-B3B9-17C8639B6F39}" type="presParOf" srcId="{4D78D38B-C724-4836-9DF3-02775198B94C}" destId="{4787763E-D58F-45B3-92F2-8E18363F8B4F}" srcOrd="0" destOrd="0" presId="urn:microsoft.com/office/officeart/2005/8/layout/hierarchy2"/>
    <dgm:cxn modelId="{9EC1CFA8-7E68-4266-9A98-8FECF1CA67BF}" type="presParOf" srcId="{668EB020-5EE3-421A-AB4F-B37665A8FCFF}" destId="{FF31D988-7277-4497-8344-7248F44D8686}" srcOrd="1" destOrd="0" presId="urn:microsoft.com/office/officeart/2005/8/layout/hierarchy2"/>
    <dgm:cxn modelId="{CCE33C61-ADD7-4243-9321-5F17959837D5}" type="presParOf" srcId="{FF31D988-7277-4497-8344-7248F44D8686}" destId="{CD595025-29D8-473F-8E6F-7ECEAF7807BC}" srcOrd="0" destOrd="0" presId="urn:microsoft.com/office/officeart/2005/8/layout/hierarchy2"/>
    <dgm:cxn modelId="{B085FC02-8487-4435-B0D3-841BD7872914}" type="presParOf" srcId="{FF31D988-7277-4497-8344-7248F44D8686}" destId="{6E8E1AA2-2720-4A51-81F8-944CB02C10D0}" srcOrd="1" destOrd="0" presId="urn:microsoft.com/office/officeart/2005/8/layout/hierarchy2"/>
    <dgm:cxn modelId="{E7954C51-8012-4C2E-A701-98264101D81F}" type="presParOf" srcId="{6E8E1AA2-2720-4A51-81F8-944CB02C10D0}" destId="{1BA206C9-6F3B-4579-AB76-B38BA5C5C146}" srcOrd="0" destOrd="0" presId="urn:microsoft.com/office/officeart/2005/8/layout/hierarchy2"/>
    <dgm:cxn modelId="{3888B6E7-7E36-4F70-83DD-1A0CC873FB6F}" type="presParOf" srcId="{1BA206C9-6F3B-4579-AB76-B38BA5C5C146}" destId="{971FB661-DE63-4C66-9700-BD143AA603ED}" srcOrd="0" destOrd="0" presId="urn:microsoft.com/office/officeart/2005/8/layout/hierarchy2"/>
    <dgm:cxn modelId="{4CA06D8B-D2EB-4F03-A3D2-7E227850DAAE}" type="presParOf" srcId="{6E8E1AA2-2720-4A51-81F8-944CB02C10D0}" destId="{F74B396E-FE6B-4620-8460-F3BFB387FCC4}" srcOrd="1" destOrd="0" presId="urn:microsoft.com/office/officeart/2005/8/layout/hierarchy2"/>
    <dgm:cxn modelId="{FCA48565-CFF9-4FCD-A993-6321F4B68AFB}" type="presParOf" srcId="{F74B396E-FE6B-4620-8460-F3BFB387FCC4}" destId="{4D89D725-73F5-4F51-8BDF-47EFA4F5F6F9}" srcOrd="0" destOrd="0" presId="urn:microsoft.com/office/officeart/2005/8/layout/hierarchy2"/>
    <dgm:cxn modelId="{B7175FF3-1145-4246-95A4-186F09DD7B35}" type="presParOf" srcId="{F74B396E-FE6B-4620-8460-F3BFB387FCC4}" destId="{EF357C06-297C-4A83-9567-A185611325A7}" srcOrd="1" destOrd="0" presId="urn:microsoft.com/office/officeart/2005/8/layout/hierarchy2"/>
    <dgm:cxn modelId="{66806219-59FE-4916-A8AA-2C5EB6F95586}" type="presParOf" srcId="{EF357C06-297C-4A83-9567-A185611325A7}" destId="{E8DF0182-07B5-4A7A-A27A-D6A0FBFF34E0}" srcOrd="0" destOrd="0" presId="urn:microsoft.com/office/officeart/2005/8/layout/hierarchy2"/>
    <dgm:cxn modelId="{F8EAC343-A391-4426-BDCC-FA7AD376142D}" type="presParOf" srcId="{E8DF0182-07B5-4A7A-A27A-D6A0FBFF34E0}" destId="{A7B46E86-A263-431E-8AA2-AEC3AC201BC6}" srcOrd="0" destOrd="0" presId="urn:microsoft.com/office/officeart/2005/8/layout/hierarchy2"/>
    <dgm:cxn modelId="{BE08617B-AB8D-429B-BDC4-B33329579A89}" type="presParOf" srcId="{EF357C06-297C-4A83-9567-A185611325A7}" destId="{93B680A5-1012-4982-A03D-DDF1D49AED4D}" srcOrd="1" destOrd="0" presId="urn:microsoft.com/office/officeart/2005/8/layout/hierarchy2"/>
    <dgm:cxn modelId="{EC13526E-E382-42EC-8393-CAD5C9232B9E}" type="presParOf" srcId="{93B680A5-1012-4982-A03D-DDF1D49AED4D}" destId="{726BED49-6AE9-404C-B6C1-4A1061BFBB9D}" srcOrd="0" destOrd="0" presId="urn:microsoft.com/office/officeart/2005/8/layout/hierarchy2"/>
    <dgm:cxn modelId="{A2501306-65B4-4D4F-9FA3-60E13CB652ED}" type="presParOf" srcId="{93B680A5-1012-4982-A03D-DDF1D49AED4D}" destId="{2B20F29B-C98F-4D6E-8FEC-84EB632CDD1B}" srcOrd="1" destOrd="0" presId="urn:microsoft.com/office/officeart/2005/8/layout/hierarchy2"/>
    <dgm:cxn modelId="{D7ED0414-3A5F-498E-804E-AC709E6D348C}" type="presParOf" srcId="{8EAC178A-4C56-4726-96D8-7CA7EF615D73}" destId="{41056C96-2871-4DF8-8125-DDAD28ADF836}" srcOrd="8" destOrd="0" presId="urn:microsoft.com/office/officeart/2005/8/layout/hierarchy2"/>
    <dgm:cxn modelId="{E15B50AD-A1BC-4AB1-9961-7B5AFFDAFBED}" type="presParOf" srcId="{41056C96-2871-4DF8-8125-DDAD28ADF836}" destId="{8E9622DA-EDCA-403A-BD05-5D1F7308D7C2}" srcOrd="0" destOrd="0" presId="urn:microsoft.com/office/officeart/2005/8/layout/hierarchy2"/>
    <dgm:cxn modelId="{5053AD36-D46E-4CD2-A5C6-91E6B558DBBE}" type="presParOf" srcId="{8EAC178A-4C56-4726-96D8-7CA7EF615D73}" destId="{564FA221-A791-49AC-A955-27AE493DA1BA}" srcOrd="9" destOrd="0" presId="urn:microsoft.com/office/officeart/2005/8/layout/hierarchy2"/>
    <dgm:cxn modelId="{C70013FD-85B8-402B-9491-A1B58B1DB62A}" type="presParOf" srcId="{564FA221-A791-49AC-A955-27AE493DA1BA}" destId="{3B1874CD-BF3D-4F03-8BC8-10A372F15471}" srcOrd="0" destOrd="0" presId="urn:microsoft.com/office/officeart/2005/8/layout/hierarchy2"/>
    <dgm:cxn modelId="{9F9C4B5A-EF8A-4BF2-A0C1-2A45A127FA33}" type="presParOf" srcId="{564FA221-A791-49AC-A955-27AE493DA1BA}" destId="{668F3E55-9C8D-4E93-A3F7-8DE6AA0F7CA4}" srcOrd="1" destOrd="0" presId="urn:microsoft.com/office/officeart/2005/8/layout/hierarchy2"/>
    <dgm:cxn modelId="{9892074C-A447-4BF2-A4A3-29EF45CCDA85}" type="presParOf" srcId="{668F3E55-9C8D-4E93-A3F7-8DE6AA0F7CA4}" destId="{E3DBBA6E-1730-4907-B44A-1C4ABBE803E1}" srcOrd="0" destOrd="0" presId="urn:microsoft.com/office/officeart/2005/8/layout/hierarchy2"/>
    <dgm:cxn modelId="{1970CABC-CF5C-4BA0-B861-D4F6AC287EBE}" type="presParOf" srcId="{E3DBBA6E-1730-4907-B44A-1C4ABBE803E1}" destId="{8685D00B-25DB-4125-AD54-1471C39C2735}" srcOrd="0" destOrd="0" presId="urn:microsoft.com/office/officeart/2005/8/layout/hierarchy2"/>
    <dgm:cxn modelId="{7A81D603-9FB1-4F0F-87BC-7C504015B088}" type="presParOf" srcId="{668F3E55-9C8D-4E93-A3F7-8DE6AA0F7CA4}" destId="{6E73EBA5-14B3-4074-8BF3-97D992D62456}" srcOrd="1" destOrd="0" presId="urn:microsoft.com/office/officeart/2005/8/layout/hierarchy2"/>
    <dgm:cxn modelId="{3101920C-B720-4A5B-B187-48D92BA9E9F8}" type="presParOf" srcId="{6E73EBA5-14B3-4074-8BF3-97D992D62456}" destId="{03FC1D76-E828-4EBB-A4E2-6D8C0EB264BF}" srcOrd="0" destOrd="0" presId="urn:microsoft.com/office/officeart/2005/8/layout/hierarchy2"/>
    <dgm:cxn modelId="{F25AD13E-7512-4FBA-8B88-3A4B17847063}" type="presParOf" srcId="{6E73EBA5-14B3-4074-8BF3-97D992D62456}" destId="{6A131F28-E92F-4B4C-B028-E7FFA80645E9}" srcOrd="1" destOrd="0" presId="urn:microsoft.com/office/officeart/2005/8/layout/hierarchy2"/>
    <dgm:cxn modelId="{1CF6676A-8584-477E-B142-1FEABC150AA3}" type="presParOf" srcId="{6A131F28-E92F-4B4C-B028-E7FFA80645E9}" destId="{624AC1EA-9FB8-4666-949E-D5691AF4241F}" srcOrd="0" destOrd="0" presId="urn:microsoft.com/office/officeart/2005/8/layout/hierarchy2"/>
    <dgm:cxn modelId="{7C9C176E-B2FD-4BE3-BCA2-62A6F6EF6146}" type="presParOf" srcId="{624AC1EA-9FB8-4666-949E-D5691AF4241F}" destId="{A0D687AF-C732-4DD4-AC22-6BB0BF83AD58}" srcOrd="0" destOrd="0" presId="urn:microsoft.com/office/officeart/2005/8/layout/hierarchy2"/>
    <dgm:cxn modelId="{0B93FBDE-39A6-4B4A-A729-7A75EAAE6B25}" type="presParOf" srcId="{6A131F28-E92F-4B4C-B028-E7FFA80645E9}" destId="{0EBA10BB-186A-465C-9E8F-2DC103AC02DE}" srcOrd="1" destOrd="0" presId="urn:microsoft.com/office/officeart/2005/8/layout/hierarchy2"/>
    <dgm:cxn modelId="{C99AB060-97A8-44DD-9B2A-B71843CBA11F}" type="presParOf" srcId="{0EBA10BB-186A-465C-9E8F-2DC103AC02DE}" destId="{55D170F5-6BA0-479C-A872-AE5DEA6F7AC6}" srcOrd="0" destOrd="0" presId="urn:microsoft.com/office/officeart/2005/8/layout/hierarchy2"/>
    <dgm:cxn modelId="{9B207166-41D1-4949-8C18-063B5BC5BB8C}" type="presParOf" srcId="{0EBA10BB-186A-465C-9E8F-2DC103AC02DE}" destId="{DFB88C48-89A8-4F49-81A6-F75D7C9F9CCD}" srcOrd="1" destOrd="0" presId="urn:microsoft.com/office/officeart/2005/8/layout/hierarchy2"/>
    <dgm:cxn modelId="{15EF6EEB-B2A2-4E95-8891-8F64CC9D6660}" type="presParOf" srcId="{668F3E55-9C8D-4E93-A3F7-8DE6AA0F7CA4}" destId="{9CA5B8F1-1ADB-4E8D-BDA9-C526B75590D8}" srcOrd="2" destOrd="0" presId="urn:microsoft.com/office/officeart/2005/8/layout/hierarchy2"/>
    <dgm:cxn modelId="{9885CE9F-ADD1-46FE-9EBB-9FBDC461621F}" type="presParOf" srcId="{9CA5B8F1-1ADB-4E8D-BDA9-C526B75590D8}" destId="{BC6B7196-E968-4251-9DC3-02FAEFB6DE2C}" srcOrd="0" destOrd="0" presId="urn:microsoft.com/office/officeart/2005/8/layout/hierarchy2"/>
    <dgm:cxn modelId="{EA7114B2-F9D7-42BC-85DC-67392266642C}" type="presParOf" srcId="{668F3E55-9C8D-4E93-A3F7-8DE6AA0F7CA4}" destId="{61144606-8142-4B43-BB81-C8FBB6B3C3E4}" srcOrd="3" destOrd="0" presId="urn:microsoft.com/office/officeart/2005/8/layout/hierarchy2"/>
    <dgm:cxn modelId="{62356FE9-200D-4FF8-BA1C-6544283BC6A7}" type="presParOf" srcId="{61144606-8142-4B43-BB81-C8FBB6B3C3E4}" destId="{AB7F03D9-080A-4BA2-904F-4494A20950D4}" srcOrd="0" destOrd="0" presId="urn:microsoft.com/office/officeart/2005/8/layout/hierarchy2"/>
    <dgm:cxn modelId="{360E58C7-545A-42BB-BB01-50256D28E0E0}" type="presParOf" srcId="{61144606-8142-4B43-BB81-C8FBB6B3C3E4}" destId="{359B7FED-131A-4E8D-9043-6C982A370020}" srcOrd="1" destOrd="0" presId="urn:microsoft.com/office/officeart/2005/8/layout/hierarchy2"/>
  </dgm:cxnLst>
  <dgm:bg/>
  <dgm:whole>
    <a:ln w="3175"/>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AAA6762-F33A-476D-B500-728BD040B230}" type="doc">
      <dgm:prSet loTypeId="urn:microsoft.com/office/officeart/2005/8/layout/hierarchy2" loCatId="hierarchy" qsTypeId="urn:microsoft.com/office/officeart/2005/8/quickstyle/simple1" qsCatId="simple" csTypeId="urn:microsoft.com/office/officeart/2005/8/colors/accent3_1" csCatId="accent3" phldr="1"/>
      <dgm:spPr/>
      <dgm:t>
        <a:bodyPr/>
        <a:lstStyle/>
        <a:p>
          <a:endParaRPr lang="zh-CN" altLang="en-US"/>
        </a:p>
      </dgm:t>
    </dgm:pt>
    <dgm:pt modelId="{7971DEDB-F6C8-4E7B-8A98-E145B150A93B}">
      <dgm:prSet phldrT="[文本]" custT="1"/>
      <dgm:spPr>
        <a:ln w="3175"/>
      </dgm:spPr>
      <dgm:t>
        <a:bodyPr/>
        <a:lstStyle/>
        <a:p>
          <a:r>
            <a:rPr lang="en-US" altLang="zh-CN" sz="1000" dirty="0" smtClean="0"/>
            <a:t>WEB-INF</a:t>
          </a:r>
          <a:endParaRPr lang="zh-CN" altLang="en-US" sz="1000" dirty="0"/>
        </a:p>
      </dgm:t>
    </dgm:pt>
    <dgm:pt modelId="{D2C89E01-F1D7-4C58-969D-44F4A394E579}" type="parTrans" cxnId="{EE73CEB2-956E-4FBD-94F1-017F57B28DEE}">
      <dgm:prSet custT="1"/>
      <dgm:spPr>
        <a:ln w="3175"/>
      </dgm:spPr>
      <dgm:t>
        <a:bodyPr/>
        <a:lstStyle/>
        <a:p>
          <a:endParaRPr lang="zh-CN" altLang="en-US" sz="1000"/>
        </a:p>
      </dgm:t>
    </dgm:pt>
    <dgm:pt modelId="{938C03A8-4159-49C7-90B4-0EEE7C764F1C}" type="sibTrans" cxnId="{EE73CEB2-956E-4FBD-94F1-017F57B28DEE}">
      <dgm:prSet/>
      <dgm:spPr/>
      <dgm:t>
        <a:bodyPr/>
        <a:lstStyle/>
        <a:p>
          <a:endParaRPr lang="zh-CN" altLang="en-US" sz="1000"/>
        </a:p>
      </dgm:t>
    </dgm:pt>
    <dgm:pt modelId="{A907D14C-6E73-4CEA-9493-93906B59B8DE}">
      <dgm:prSet phldrT="[文本]" custT="1"/>
      <dgm:spPr>
        <a:ln w="3175"/>
      </dgm:spPr>
      <dgm:t>
        <a:bodyPr/>
        <a:lstStyle/>
        <a:p>
          <a:r>
            <a:rPr lang="en-US" altLang="zh-CN" sz="1000" dirty="0" smtClean="0"/>
            <a:t>views</a:t>
          </a:r>
          <a:endParaRPr lang="zh-CN" altLang="en-US" sz="1000" dirty="0"/>
        </a:p>
      </dgm:t>
    </dgm:pt>
    <dgm:pt modelId="{2A47DCCE-10BD-4CAF-AFFA-0373FB9CE51B}" type="parTrans" cxnId="{AD0E93B4-08FF-4653-83F5-CDAC60EDAE88}">
      <dgm:prSet custT="1"/>
      <dgm:spPr>
        <a:ln w="3175"/>
      </dgm:spPr>
      <dgm:t>
        <a:bodyPr/>
        <a:lstStyle/>
        <a:p>
          <a:endParaRPr lang="zh-CN" altLang="en-US" sz="1000"/>
        </a:p>
      </dgm:t>
    </dgm:pt>
    <dgm:pt modelId="{6AFA9AD0-84FB-4BF6-87C4-8A6662EBC344}" type="sibTrans" cxnId="{AD0E93B4-08FF-4653-83F5-CDAC60EDAE88}">
      <dgm:prSet/>
      <dgm:spPr/>
      <dgm:t>
        <a:bodyPr/>
        <a:lstStyle/>
        <a:p>
          <a:endParaRPr lang="zh-CN" altLang="en-US" sz="1000"/>
        </a:p>
      </dgm:t>
    </dgm:pt>
    <dgm:pt modelId="{F4B0BCF1-5371-4BA1-A0B9-005577DF6299}">
      <dgm:prSet phldrT="[文本]" custT="1"/>
      <dgm:spPr>
        <a:ln w="3175"/>
      </dgm:spPr>
      <dgm:t>
        <a:bodyPr/>
        <a:lstStyle/>
        <a:p>
          <a:r>
            <a:rPr lang="en-US" altLang="zh-CN" sz="1000" dirty="0" smtClean="0"/>
            <a:t>layout</a:t>
          </a:r>
          <a:endParaRPr lang="zh-CN" altLang="en-US" sz="1000" dirty="0"/>
        </a:p>
      </dgm:t>
    </dgm:pt>
    <dgm:pt modelId="{CD6159E6-0517-4AA1-95D6-A16FCDAFB046}" type="parTrans" cxnId="{0AADF6B9-C372-451C-A6E9-C91172E2F265}">
      <dgm:prSet custT="1"/>
      <dgm:spPr>
        <a:ln w="3175"/>
      </dgm:spPr>
      <dgm:t>
        <a:bodyPr/>
        <a:lstStyle/>
        <a:p>
          <a:endParaRPr lang="zh-CN" altLang="en-US" sz="1000"/>
        </a:p>
      </dgm:t>
    </dgm:pt>
    <dgm:pt modelId="{636A4F71-FF7A-4708-BD85-770734D1D522}" type="sibTrans" cxnId="{0AADF6B9-C372-451C-A6E9-C91172E2F265}">
      <dgm:prSet/>
      <dgm:spPr/>
      <dgm:t>
        <a:bodyPr/>
        <a:lstStyle/>
        <a:p>
          <a:endParaRPr lang="zh-CN" altLang="en-US" sz="1000"/>
        </a:p>
      </dgm:t>
    </dgm:pt>
    <dgm:pt modelId="{C88CFA84-2B1F-482C-8D53-A2AFA15AF1D7}">
      <dgm:prSet phldrT="[文本]" custT="1"/>
      <dgm:spPr>
        <a:ln w="3175"/>
      </dgm:spPr>
      <dgm:t>
        <a:bodyPr/>
        <a:lstStyle/>
        <a:p>
          <a:r>
            <a:rPr lang="en-US" altLang="zh-CN" sz="1000" dirty="0" smtClean="0"/>
            <a:t>screen</a:t>
          </a:r>
          <a:endParaRPr lang="zh-CN" altLang="en-US" sz="1000" dirty="0"/>
        </a:p>
      </dgm:t>
    </dgm:pt>
    <dgm:pt modelId="{91759785-9772-4ECE-99BF-633E93DF8735}" type="parTrans" cxnId="{F0944E18-57C2-46C3-B0B3-C5E4E8511492}">
      <dgm:prSet custT="1"/>
      <dgm:spPr>
        <a:ln w="3175"/>
      </dgm:spPr>
      <dgm:t>
        <a:bodyPr/>
        <a:lstStyle/>
        <a:p>
          <a:endParaRPr lang="zh-CN" altLang="en-US" sz="1000"/>
        </a:p>
      </dgm:t>
    </dgm:pt>
    <dgm:pt modelId="{F62432DF-6C02-43DF-9D8E-5C1C27D5D4F1}" type="sibTrans" cxnId="{F0944E18-57C2-46C3-B0B3-C5E4E8511492}">
      <dgm:prSet/>
      <dgm:spPr/>
      <dgm:t>
        <a:bodyPr/>
        <a:lstStyle/>
        <a:p>
          <a:endParaRPr lang="zh-CN" altLang="en-US" sz="1000"/>
        </a:p>
      </dgm:t>
    </dgm:pt>
    <dgm:pt modelId="{9FC59EE6-CA85-4A5B-8D37-5CC931FD6DCE}">
      <dgm:prSet phldrT="[文本]" custT="1"/>
      <dgm:spPr>
        <a:ln w="3175"/>
      </dgm:spPr>
      <dgm:t>
        <a:bodyPr/>
        <a:lstStyle/>
        <a:p>
          <a:r>
            <a:rPr lang="en-US" altLang="zh-CN" sz="1000" dirty="0" smtClean="0"/>
            <a:t>index.vm</a:t>
          </a:r>
          <a:endParaRPr lang="zh-CN" altLang="en-US" sz="1000" dirty="0"/>
        </a:p>
      </dgm:t>
    </dgm:pt>
    <dgm:pt modelId="{C3D49FD6-8156-4AA3-AF8F-2AF1A4E33A49}" type="parTrans" cxnId="{1FF9D21C-A25A-48C2-8058-ED4F3AA46E0A}">
      <dgm:prSet custT="1"/>
      <dgm:spPr>
        <a:ln w="3175"/>
      </dgm:spPr>
      <dgm:t>
        <a:bodyPr/>
        <a:lstStyle/>
        <a:p>
          <a:endParaRPr lang="zh-CN" altLang="en-US" sz="1000"/>
        </a:p>
      </dgm:t>
    </dgm:pt>
    <dgm:pt modelId="{F41E81A8-DB4C-4E1A-B11D-F085C4397D7D}" type="sibTrans" cxnId="{1FF9D21C-A25A-48C2-8058-ED4F3AA46E0A}">
      <dgm:prSet/>
      <dgm:spPr/>
      <dgm:t>
        <a:bodyPr/>
        <a:lstStyle/>
        <a:p>
          <a:endParaRPr lang="zh-CN" altLang="en-US" sz="1000"/>
        </a:p>
      </dgm:t>
    </dgm:pt>
    <dgm:pt modelId="{B929E087-2F52-40A1-8D93-9A3EF49C212B}">
      <dgm:prSet phldrT="[文本]" custT="1"/>
      <dgm:spPr>
        <a:ln w="3175"/>
      </dgm:spPr>
      <dgm:t>
        <a:bodyPr/>
        <a:lstStyle/>
        <a:p>
          <a:r>
            <a:rPr lang="en-US" altLang="zh-CN" sz="1000" dirty="0" smtClean="0"/>
            <a:t>login.vm</a:t>
          </a:r>
          <a:endParaRPr lang="zh-CN" altLang="en-US" sz="1000" dirty="0"/>
        </a:p>
      </dgm:t>
    </dgm:pt>
    <dgm:pt modelId="{135D4569-4178-426A-B1C1-EA9C41E0B7DE}" type="parTrans" cxnId="{4451F8A8-A7A0-4C44-8FED-A0B519BE6D68}">
      <dgm:prSet custT="1"/>
      <dgm:spPr>
        <a:ln w="3175"/>
      </dgm:spPr>
      <dgm:t>
        <a:bodyPr/>
        <a:lstStyle/>
        <a:p>
          <a:endParaRPr lang="zh-CN" altLang="en-US" sz="1000"/>
        </a:p>
      </dgm:t>
    </dgm:pt>
    <dgm:pt modelId="{D6258119-861E-4316-94CF-7ADEE42069F6}" type="sibTrans" cxnId="{4451F8A8-A7A0-4C44-8FED-A0B519BE6D68}">
      <dgm:prSet/>
      <dgm:spPr/>
      <dgm:t>
        <a:bodyPr/>
        <a:lstStyle/>
        <a:p>
          <a:endParaRPr lang="zh-CN" altLang="en-US" sz="1000"/>
        </a:p>
      </dgm:t>
    </dgm:pt>
    <dgm:pt modelId="{CD43239A-5AE2-4B48-B46D-E45C0A61CF01}">
      <dgm:prSet phldrT="[文本]" custT="1"/>
      <dgm:spPr>
        <a:ln w="3175"/>
      </dgm:spPr>
      <dgm:t>
        <a:bodyPr/>
        <a:lstStyle/>
        <a:p>
          <a:r>
            <a:rPr lang="en-US" altLang="zh-CN" sz="1000" dirty="0" smtClean="0"/>
            <a:t>module</a:t>
          </a:r>
          <a:endParaRPr lang="zh-CN" altLang="en-US" sz="1000" dirty="0"/>
        </a:p>
      </dgm:t>
    </dgm:pt>
    <dgm:pt modelId="{7676A231-0426-4601-977D-1E2F044652A0}" type="parTrans" cxnId="{0BE3977D-1EE7-4C7E-A9DB-080943BEA03B}">
      <dgm:prSet custT="1"/>
      <dgm:spPr>
        <a:ln w="3175"/>
      </dgm:spPr>
      <dgm:t>
        <a:bodyPr/>
        <a:lstStyle/>
        <a:p>
          <a:endParaRPr lang="zh-CN" altLang="en-US" sz="1000"/>
        </a:p>
      </dgm:t>
    </dgm:pt>
    <dgm:pt modelId="{9651E2D1-511C-4D2C-93B5-831210391AB0}" type="sibTrans" cxnId="{0BE3977D-1EE7-4C7E-A9DB-080943BEA03B}">
      <dgm:prSet/>
      <dgm:spPr/>
      <dgm:t>
        <a:bodyPr/>
        <a:lstStyle/>
        <a:p>
          <a:endParaRPr lang="zh-CN" altLang="en-US" sz="1000"/>
        </a:p>
      </dgm:t>
    </dgm:pt>
    <dgm:pt modelId="{49CB8F91-D23D-4858-BB54-52681F5DE17A}">
      <dgm:prSet phldrT="[文本]" custT="1"/>
      <dgm:spPr>
        <a:ln w="3175"/>
      </dgm:spPr>
      <dgm:t>
        <a:bodyPr/>
        <a:lstStyle/>
        <a:p>
          <a:r>
            <a:rPr lang="en-US" altLang="zh-CN" sz="1000" dirty="0" smtClean="0"/>
            <a:t>sub module</a:t>
          </a:r>
          <a:endParaRPr lang="zh-CN" altLang="en-US" sz="1000" dirty="0"/>
        </a:p>
      </dgm:t>
    </dgm:pt>
    <dgm:pt modelId="{C6240A34-6518-48DB-96E8-14EABC2272E7}" type="parTrans" cxnId="{7E0B6676-CA7A-49A8-89E7-AB2A561134F1}">
      <dgm:prSet custT="1"/>
      <dgm:spPr>
        <a:ln w="3175"/>
      </dgm:spPr>
      <dgm:t>
        <a:bodyPr/>
        <a:lstStyle/>
        <a:p>
          <a:endParaRPr lang="zh-CN" altLang="en-US" sz="1000"/>
        </a:p>
      </dgm:t>
    </dgm:pt>
    <dgm:pt modelId="{F44118AA-C8AB-486F-8CC9-F195D106379C}" type="sibTrans" cxnId="{7E0B6676-CA7A-49A8-89E7-AB2A561134F1}">
      <dgm:prSet/>
      <dgm:spPr/>
      <dgm:t>
        <a:bodyPr/>
        <a:lstStyle/>
        <a:p>
          <a:endParaRPr lang="zh-CN" altLang="en-US" sz="1000"/>
        </a:p>
      </dgm:t>
    </dgm:pt>
    <dgm:pt modelId="{8CE1F5E8-04CF-4820-AAFD-1CF6AC4BC2FD}">
      <dgm:prSet phldrT="[文本]" custT="1"/>
      <dgm:spPr>
        <a:ln w="3175"/>
      </dgm:spPr>
      <dgm:t>
        <a:bodyPr/>
        <a:lstStyle/>
        <a:p>
          <a:r>
            <a:rPr lang="en-US" altLang="zh-CN" sz="1000" dirty="0" smtClean="0"/>
            <a:t>xx.vm</a:t>
          </a:r>
          <a:endParaRPr lang="zh-CN" altLang="en-US" sz="1000" dirty="0"/>
        </a:p>
      </dgm:t>
    </dgm:pt>
    <dgm:pt modelId="{9B916679-78A1-4395-97B6-BD9C385F0B76}" type="parTrans" cxnId="{D528182C-5375-4CA5-AC62-AFCFECFCA5F3}">
      <dgm:prSet custT="1"/>
      <dgm:spPr>
        <a:ln w="3175"/>
      </dgm:spPr>
      <dgm:t>
        <a:bodyPr/>
        <a:lstStyle/>
        <a:p>
          <a:endParaRPr lang="zh-CN" altLang="en-US" sz="1000"/>
        </a:p>
      </dgm:t>
    </dgm:pt>
    <dgm:pt modelId="{CBD831E4-3AD3-4590-A0EF-98A11342193D}" type="sibTrans" cxnId="{D528182C-5375-4CA5-AC62-AFCFECFCA5F3}">
      <dgm:prSet/>
      <dgm:spPr/>
      <dgm:t>
        <a:bodyPr/>
        <a:lstStyle/>
        <a:p>
          <a:endParaRPr lang="zh-CN" altLang="en-US" sz="1000"/>
        </a:p>
      </dgm:t>
    </dgm:pt>
    <dgm:pt modelId="{1CA059DF-3AC4-4190-BDE9-A8B7ECCD0847}">
      <dgm:prSet phldrT="[文本]" custT="1"/>
      <dgm:spPr>
        <a:ln w="3175"/>
      </dgm:spPr>
      <dgm:t>
        <a:bodyPr/>
        <a:lstStyle/>
        <a:p>
          <a:r>
            <a:rPr lang="en-US" altLang="zh-CN" sz="1000" dirty="0" smtClean="0"/>
            <a:t>common</a:t>
          </a:r>
          <a:endParaRPr lang="zh-CN" altLang="en-US" sz="1000" dirty="0"/>
        </a:p>
      </dgm:t>
    </dgm:pt>
    <dgm:pt modelId="{D178B123-A6DF-4BCD-9F22-B44D9C196EA4}" type="parTrans" cxnId="{926B2BDA-AC9F-4AD0-A45E-2365F611C09A}">
      <dgm:prSet custT="1"/>
      <dgm:spPr>
        <a:ln w="3175"/>
      </dgm:spPr>
      <dgm:t>
        <a:bodyPr/>
        <a:lstStyle/>
        <a:p>
          <a:endParaRPr lang="zh-CN" altLang="en-US" sz="1000"/>
        </a:p>
      </dgm:t>
    </dgm:pt>
    <dgm:pt modelId="{612B4C88-1C73-4B72-B313-8A984E12ABE4}" type="sibTrans" cxnId="{926B2BDA-AC9F-4AD0-A45E-2365F611C09A}">
      <dgm:prSet/>
      <dgm:spPr/>
      <dgm:t>
        <a:bodyPr/>
        <a:lstStyle/>
        <a:p>
          <a:endParaRPr lang="zh-CN" altLang="en-US" sz="1000"/>
        </a:p>
      </dgm:t>
    </dgm:pt>
    <dgm:pt modelId="{236A04DC-5CDA-40FE-B0CE-6ADB1423548D}">
      <dgm:prSet phldrT="[文本]" custT="1"/>
      <dgm:spPr>
        <a:ln w="3175"/>
      </dgm:spPr>
      <dgm:t>
        <a:bodyPr/>
        <a:lstStyle/>
        <a:p>
          <a:r>
            <a:rPr lang="en-US" altLang="zh-CN" sz="1000" dirty="0" smtClean="0"/>
            <a:t>500.vm</a:t>
          </a:r>
          <a:endParaRPr lang="zh-CN" altLang="en-US" sz="1000" dirty="0"/>
        </a:p>
      </dgm:t>
    </dgm:pt>
    <dgm:pt modelId="{3CF7D7E0-0661-48C7-8067-B118BCAD5FEE}" type="parTrans" cxnId="{E9C19003-98A0-4597-8FFF-70783AE9AD93}">
      <dgm:prSet custT="1"/>
      <dgm:spPr>
        <a:ln w="3175"/>
      </dgm:spPr>
      <dgm:t>
        <a:bodyPr/>
        <a:lstStyle/>
        <a:p>
          <a:endParaRPr lang="zh-CN" altLang="en-US" sz="1000"/>
        </a:p>
      </dgm:t>
    </dgm:pt>
    <dgm:pt modelId="{9D26B76C-FE60-48D5-B305-EFB67C02739F}" type="sibTrans" cxnId="{E9C19003-98A0-4597-8FFF-70783AE9AD93}">
      <dgm:prSet/>
      <dgm:spPr/>
      <dgm:t>
        <a:bodyPr/>
        <a:lstStyle/>
        <a:p>
          <a:endParaRPr lang="zh-CN" altLang="en-US" sz="1000"/>
        </a:p>
      </dgm:t>
    </dgm:pt>
    <dgm:pt modelId="{07CF0AA1-495D-4C7C-A6E8-2CEA7EA08609}">
      <dgm:prSet phldrT="[文本]" custT="1"/>
      <dgm:spPr>
        <a:ln w="3175"/>
      </dgm:spPr>
      <dgm:t>
        <a:bodyPr/>
        <a:lstStyle/>
        <a:p>
          <a:r>
            <a:rPr lang="en-US" altLang="zh-CN" sz="1000" dirty="0" smtClean="0"/>
            <a:t>404.vm</a:t>
          </a:r>
          <a:endParaRPr lang="zh-CN" altLang="en-US" sz="1000" dirty="0"/>
        </a:p>
      </dgm:t>
    </dgm:pt>
    <dgm:pt modelId="{10505BEE-2E65-42CC-B85F-E9346898A1DF}" type="parTrans" cxnId="{84EF9501-2E98-40A9-8145-804418A1E4E2}">
      <dgm:prSet custT="1"/>
      <dgm:spPr>
        <a:ln w="3175"/>
      </dgm:spPr>
      <dgm:t>
        <a:bodyPr/>
        <a:lstStyle/>
        <a:p>
          <a:endParaRPr lang="zh-CN" altLang="en-US" sz="1000"/>
        </a:p>
      </dgm:t>
    </dgm:pt>
    <dgm:pt modelId="{27C8C8F7-A45C-4BBA-86AD-E943CD0BE5AA}" type="sibTrans" cxnId="{84EF9501-2E98-40A9-8145-804418A1E4E2}">
      <dgm:prSet/>
      <dgm:spPr/>
      <dgm:t>
        <a:bodyPr/>
        <a:lstStyle/>
        <a:p>
          <a:endParaRPr lang="zh-CN" altLang="en-US" sz="1000"/>
        </a:p>
      </dgm:t>
    </dgm:pt>
    <dgm:pt modelId="{18AD4165-769A-438E-853A-4A9C5EDA1BC5}">
      <dgm:prSet phldrT="[文本]" custT="1"/>
      <dgm:spPr>
        <a:ln w="3175"/>
      </dgm:spPr>
      <dgm:t>
        <a:bodyPr/>
        <a:lstStyle/>
        <a:p>
          <a:r>
            <a:rPr lang="en-US" altLang="zh-CN" sz="1000" dirty="0" smtClean="0"/>
            <a:t>xx.vm</a:t>
          </a:r>
          <a:endParaRPr lang="zh-CN" altLang="en-US" sz="1000" dirty="0"/>
        </a:p>
      </dgm:t>
    </dgm:pt>
    <dgm:pt modelId="{DD5B5C44-21AA-49E0-9E1E-25DE6CBBC5F0}" type="parTrans" cxnId="{CF728EC2-478C-4C8A-ABE5-E88BA14289C4}">
      <dgm:prSet custT="1"/>
      <dgm:spPr>
        <a:ln w="3175"/>
      </dgm:spPr>
      <dgm:t>
        <a:bodyPr/>
        <a:lstStyle/>
        <a:p>
          <a:endParaRPr lang="zh-CN" altLang="en-US" sz="1000"/>
        </a:p>
      </dgm:t>
    </dgm:pt>
    <dgm:pt modelId="{4E2EDD38-88D7-4688-AFCB-F46CC4A41261}" type="sibTrans" cxnId="{CF728EC2-478C-4C8A-ABE5-E88BA14289C4}">
      <dgm:prSet/>
      <dgm:spPr/>
      <dgm:t>
        <a:bodyPr/>
        <a:lstStyle/>
        <a:p>
          <a:endParaRPr lang="zh-CN" altLang="en-US" sz="1000"/>
        </a:p>
      </dgm:t>
    </dgm:pt>
    <dgm:pt modelId="{F500CC0B-E362-4DA3-9DA1-01B669585A3F}">
      <dgm:prSet phldrT="[文本]" custT="1"/>
      <dgm:spPr>
        <a:ln w="3175"/>
      </dgm:spPr>
      <dgm:t>
        <a:bodyPr/>
        <a:lstStyle/>
        <a:p>
          <a:r>
            <a:rPr lang="en-US" altLang="zh-CN" sz="1000" dirty="0" smtClean="0"/>
            <a:t>default.vm</a:t>
          </a:r>
          <a:endParaRPr lang="zh-CN" altLang="en-US" sz="1000" dirty="0"/>
        </a:p>
      </dgm:t>
    </dgm:pt>
    <dgm:pt modelId="{84B63F7B-360F-406C-9154-3EFF53C11806}" type="parTrans" cxnId="{E36A3A4F-F3FE-4658-9433-DCF7E1F5D2B2}">
      <dgm:prSet custT="1"/>
      <dgm:spPr>
        <a:ln w="3175"/>
      </dgm:spPr>
      <dgm:t>
        <a:bodyPr/>
        <a:lstStyle/>
        <a:p>
          <a:endParaRPr lang="zh-CN" altLang="en-US" sz="1000"/>
        </a:p>
      </dgm:t>
    </dgm:pt>
    <dgm:pt modelId="{C521996F-AA7F-47AB-972B-4E18055A7C7B}" type="sibTrans" cxnId="{E36A3A4F-F3FE-4658-9433-DCF7E1F5D2B2}">
      <dgm:prSet/>
      <dgm:spPr/>
      <dgm:t>
        <a:bodyPr/>
        <a:lstStyle/>
        <a:p>
          <a:endParaRPr lang="zh-CN" altLang="en-US" sz="1000"/>
        </a:p>
      </dgm:t>
    </dgm:pt>
    <dgm:pt modelId="{EC29A851-32DB-46C3-843C-37E06AAE111D}">
      <dgm:prSet phldrT="[文本]" custT="1"/>
      <dgm:spPr>
        <a:ln w="3175"/>
      </dgm:spPr>
      <dgm:t>
        <a:bodyPr/>
        <a:lstStyle/>
        <a:p>
          <a:r>
            <a:rPr lang="en-US" altLang="zh-CN" sz="1000" dirty="0" smtClean="0"/>
            <a:t>module</a:t>
          </a:r>
          <a:endParaRPr lang="zh-CN" altLang="en-US" sz="1000" dirty="0"/>
        </a:p>
      </dgm:t>
    </dgm:pt>
    <dgm:pt modelId="{FCA73770-8E29-4735-B7D0-D0C868E70748}" type="parTrans" cxnId="{92481A67-302B-4783-8636-2290FD5E53BC}">
      <dgm:prSet custT="1"/>
      <dgm:spPr>
        <a:ln w="3175"/>
      </dgm:spPr>
      <dgm:t>
        <a:bodyPr/>
        <a:lstStyle/>
        <a:p>
          <a:endParaRPr lang="zh-CN" altLang="en-US" sz="1000"/>
        </a:p>
      </dgm:t>
    </dgm:pt>
    <dgm:pt modelId="{DEC3EDAE-3EE3-44C3-99A6-3E91318E8C9A}" type="sibTrans" cxnId="{92481A67-302B-4783-8636-2290FD5E53BC}">
      <dgm:prSet/>
      <dgm:spPr/>
      <dgm:t>
        <a:bodyPr/>
        <a:lstStyle/>
        <a:p>
          <a:endParaRPr lang="zh-CN" altLang="en-US" sz="1000"/>
        </a:p>
      </dgm:t>
    </dgm:pt>
    <dgm:pt modelId="{C4E3778C-2D91-4941-BE74-F34A41E9A6A7}">
      <dgm:prSet phldrT="[文本]" custT="1"/>
      <dgm:spPr>
        <a:ln w="3175"/>
      </dgm:spPr>
      <dgm:t>
        <a:bodyPr/>
        <a:lstStyle/>
        <a:p>
          <a:r>
            <a:rPr lang="en-US" altLang="zh-CN" sz="1000" dirty="0" smtClean="0"/>
            <a:t>sub module</a:t>
          </a:r>
          <a:endParaRPr lang="zh-CN" altLang="en-US" sz="1000" dirty="0"/>
        </a:p>
      </dgm:t>
    </dgm:pt>
    <dgm:pt modelId="{D0B55656-78E4-4079-BDD5-DA6FDC0AB66A}" type="parTrans" cxnId="{57F62865-443C-448F-85F9-126D0F42F343}">
      <dgm:prSet custT="1"/>
      <dgm:spPr>
        <a:ln w="3175"/>
      </dgm:spPr>
      <dgm:t>
        <a:bodyPr/>
        <a:lstStyle/>
        <a:p>
          <a:endParaRPr lang="zh-CN" altLang="en-US" sz="1000"/>
        </a:p>
      </dgm:t>
    </dgm:pt>
    <dgm:pt modelId="{D3734B89-CF71-46F0-B526-1E6BD641EA08}" type="sibTrans" cxnId="{57F62865-443C-448F-85F9-126D0F42F343}">
      <dgm:prSet/>
      <dgm:spPr/>
      <dgm:t>
        <a:bodyPr/>
        <a:lstStyle/>
        <a:p>
          <a:endParaRPr lang="zh-CN" altLang="en-US" sz="1000"/>
        </a:p>
      </dgm:t>
    </dgm:pt>
    <dgm:pt modelId="{21FC9B5F-B322-4A1C-BF8E-37CDC5DBBFC0}">
      <dgm:prSet phldrT="[文本]" custT="1"/>
      <dgm:spPr>
        <a:ln w="3175"/>
      </dgm:spPr>
      <dgm:t>
        <a:bodyPr/>
        <a:lstStyle/>
        <a:p>
          <a:r>
            <a:rPr lang="en-US" altLang="zh-CN" sz="1000" dirty="0" smtClean="0"/>
            <a:t>default.vm</a:t>
          </a:r>
          <a:endParaRPr lang="zh-CN" altLang="en-US" sz="1000" dirty="0"/>
        </a:p>
      </dgm:t>
    </dgm:pt>
    <dgm:pt modelId="{38D5FD0D-0C73-4289-B465-4D45C93CD2D7}" type="parTrans" cxnId="{15039CDC-D7BC-42AD-BF17-38F55598AD1C}">
      <dgm:prSet custT="1"/>
      <dgm:spPr>
        <a:ln w="3175"/>
      </dgm:spPr>
      <dgm:t>
        <a:bodyPr/>
        <a:lstStyle/>
        <a:p>
          <a:endParaRPr lang="zh-CN" altLang="en-US" sz="1000"/>
        </a:p>
      </dgm:t>
    </dgm:pt>
    <dgm:pt modelId="{FC2CFE2D-5553-431A-BA4A-374C67FC9B11}" type="sibTrans" cxnId="{15039CDC-D7BC-42AD-BF17-38F55598AD1C}">
      <dgm:prSet/>
      <dgm:spPr/>
      <dgm:t>
        <a:bodyPr/>
        <a:lstStyle/>
        <a:p>
          <a:endParaRPr lang="zh-CN" altLang="en-US" sz="1000"/>
        </a:p>
      </dgm:t>
    </dgm:pt>
    <dgm:pt modelId="{4668B8FC-FCE2-43AE-B1E8-992BB7DC0AE1}">
      <dgm:prSet phldrT="[文本]" custT="1"/>
      <dgm:spPr>
        <a:ln w="3175"/>
      </dgm:spPr>
      <dgm:t>
        <a:bodyPr/>
        <a:lstStyle/>
        <a:p>
          <a:r>
            <a:rPr lang="en-US" altLang="zh-CN" sz="1000" dirty="0" smtClean="0"/>
            <a:t>xx.vm</a:t>
          </a:r>
          <a:endParaRPr lang="zh-CN" altLang="en-US" sz="1000" dirty="0"/>
        </a:p>
      </dgm:t>
    </dgm:pt>
    <dgm:pt modelId="{CBE43A1A-C7CF-429E-B885-74D17F9BFA2A}" type="parTrans" cxnId="{727648DE-15B6-49BB-A70A-1B93F3B19745}">
      <dgm:prSet custT="1"/>
      <dgm:spPr>
        <a:ln w="3175"/>
      </dgm:spPr>
      <dgm:t>
        <a:bodyPr/>
        <a:lstStyle/>
        <a:p>
          <a:endParaRPr lang="zh-CN" altLang="en-US" sz="1000"/>
        </a:p>
      </dgm:t>
    </dgm:pt>
    <dgm:pt modelId="{F8D64189-4061-4329-8436-AC62740B98F8}" type="sibTrans" cxnId="{727648DE-15B6-49BB-A70A-1B93F3B19745}">
      <dgm:prSet/>
      <dgm:spPr/>
      <dgm:t>
        <a:bodyPr/>
        <a:lstStyle/>
        <a:p>
          <a:endParaRPr lang="zh-CN" altLang="en-US" sz="1000"/>
        </a:p>
      </dgm:t>
    </dgm:pt>
    <dgm:pt modelId="{E13356CB-8DD6-4B03-8962-7310ED5E17E6}">
      <dgm:prSet phldrT="[文本]" custT="1"/>
      <dgm:spPr>
        <a:ln w="3175"/>
      </dgm:spPr>
      <dgm:t>
        <a:bodyPr/>
        <a:lstStyle/>
        <a:p>
          <a:r>
            <a:rPr lang="en-US" altLang="zh-CN" sz="1000" dirty="0" smtClean="0"/>
            <a:t>default.vm</a:t>
          </a:r>
          <a:endParaRPr lang="zh-CN" altLang="en-US" sz="1000" dirty="0"/>
        </a:p>
      </dgm:t>
    </dgm:pt>
    <dgm:pt modelId="{FF594DFF-7AA8-40AB-AD91-B00926ECC022}" type="parTrans" cxnId="{175A63BA-4F41-48D6-A989-57427F2AC344}">
      <dgm:prSet/>
      <dgm:spPr>
        <a:ln w="3175"/>
      </dgm:spPr>
      <dgm:t>
        <a:bodyPr/>
        <a:lstStyle/>
        <a:p>
          <a:endParaRPr lang="zh-CN" altLang="en-US"/>
        </a:p>
      </dgm:t>
    </dgm:pt>
    <dgm:pt modelId="{8496D847-2164-4779-A51D-98BAAC2B736C}" type="sibTrans" cxnId="{175A63BA-4F41-48D6-A989-57427F2AC344}">
      <dgm:prSet/>
      <dgm:spPr/>
      <dgm:t>
        <a:bodyPr/>
        <a:lstStyle/>
        <a:p>
          <a:endParaRPr lang="zh-CN" altLang="en-US"/>
        </a:p>
      </dgm:t>
    </dgm:pt>
    <dgm:pt modelId="{1E85AB40-E3E4-4A5F-923A-4F707EDE72B2}">
      <dgm:prSet phldrT="[文本]" custT="1"/>
      <dgm:spPr>
        <a:ln w="3175"/>
      </dgm:spPr>
      <dgm:t>
        <a:bodyPr/>
        <a:lstStyle/>
        <a:p>
          <a:r>
            <a:rPr lang="en-US" altLang="zh-CN" sz="1000" dirty="0" smtClean="0"/>
            <a:t>components</a:t>
          </a:r>
          <a:endParaRPr lang="zh-CN" altLang="en-US" sz="1000" dirty="0"/>
        </a:p>
      </dgm:t>
    </dgm:pt>
    <dgm:pt modelId="{343A13E9-9836-49FF-BE13-227D0C7F4546}" type="parTrans" cxnId="{8B757A72-27A4-484C-9A08-EFD4773EB03E}">
      <dgm:prSet/>
      <dgm:spPr>
        <a:ln w="3175"/>
      </dgm:spPr>
      <dgm:t>
        <a:bodyPr/>
        <a:lstStyle/>
        <a:p>
          <a:endParaRPr lang="zh-CN" altLang="en-US"/>
        </a:p>
      </dgm:t>
    </dgm:pt>
    <dgm:pt modelId="{1EDF19EE-4CDD-489A-BE74-B35A0F61579C}" type="sibTrans" cxnId="{8B757A72-27A4-484C-9A08-EFD4773EB03E}">
      <dgm:prSet/>
      <dgm:spPr/>
      <dgm:t>
        <a:bodyPr/>
        <a:lstStyle/>
        <a:p>
          <a:endParaRPr lang="zh-CN" altLang="en-US"/>
        </a:p>
      </dgm:t>
    </dgm:pt>
    <dgm:pt modelId="{63FA41FD-0D75-4E8F-8F37-199725E65E6B}">
      <dgm:prSet phldrT="[文本]" custT="1"/>
      <dgm:spPr>
        <a:ln w="3175"/>
      </dgm:spPr>
      <dgm:t>
        <a:bodyPr/>
        <a:lstStyle/>
        <a:p>
          <a:r>
            <a:rPr lang="en-US" altLang="zh-CN" sz="1000" dirty="0" smtClean="0"/>
            <a:t>components.vm</a:t>
          </a:r>
          <a:endParaRPr lang="zh-CN" altLang="en-US" sz="1000" dirty="0"/>
        </a:p>
      </dgm:t>
    </dgm:pt>
    <dgm:pt modelId="{8845796A-1490-4D1E-9746-DBDEEC796FDA}" type="parTrans" cxnId="{6C86E6F1-388E-47C4-98E9-5E3C4E5580B3}">
      <dgm:prSet/>
      <dgm:spPr>
        <a:ln w="3175"/>
      </dgm:spPr>
      <dgm:t>
        <a:bodyPr/>
        <a:lstStyle/>
        <a:p>
          <a:endParaRPr lang="zh-CN" altLang="en-US"/>
        </a:p>
      </dgm:t>
    </dgm:pt>
    <dgm:pt modelId="{742009EC-D32A-4002-A3AB-E95BC0E1C2A6}" type="sibTrans" cxnId="{6C86E6F1-388E-47C4-98E9-5E3C4E5580B3}">
      <dgm:prSet/>
      <dgm:spPr/>
      <dgm:t>
        <a:bodyPr/>
        <a:lstStyle/>
        <a:p>
          <a:endParaRPr lang="zh-CN" altLang="en-US"/>
        </a:p>
      </dgm:t>
    </dgm:pt>
    <dgm:pt modelId="{77FD017D-5478-4F3B-A6E6-272F06DC6D2E}" type="pres">
      <dgm:prSet presAssocID="{3AAA6762-F33A-476D-B500-728BD040B230}" presName="diagram" presStyleCnt="0">
        <dgm:presLayoutVars>
          <dgm:chPref val="1"/>
          <dgm:dir/>
          <dgm:animOne val="branch"/>
          <dgm:animLvl val="lvl"/>
          <dgm:resizeHandles val="exact"/>
        </dgm:presLayoutVars>
      </dgm:prSet>
      <dgm:spPr/>
      <dgm:t>
        <a:bodyPr/>
        <a:lstStyle/>
        <a:p>
          <a:endParaRPr lang="zh-CN" altLang="en-US"/>
        </a:p>
      </dgm:t>
    </dgm:pt>
    <dgm:pt modelId="{3D13203E-3B9C-41F6-8402-ABA332A1F61C}" type="pres">
      <dgm:prSet presAssocID="{7971DEDB-F6C8-4E7B-8A98-E145B150A93B}" presName="root1" presStyleCnt="0"/>
      <dgm:spPr/>
    </dgm:pt>
    <dgm:pt modelId="{CED1005E-2A19-41EC-86F2-F2ACB19AF987}" type="pres">
      <dgm:prSet presAssocID="{7971DEDB-F6C8-4E7B-8A98-E145B150A93B}" presName="LevelOneTextNode" presStyleLbl="node0" presStyleIdx="0" presStyleCnt="1">
        <dgm:presLayoutVars>
          <dgm:chPref val="3"/>
        </dgm:presLayoutVars>
      </dgm:prSet>
      <dgm:spPr/>
      <dgm:t>
        <a:bodyPr/>
        <a:lstStyle/>
        <a:p>
          <a:endParaRPr lang="zh-CN" altLang="en-US"/>
        </a:p>
      </dgm:t>
    </dgm:pt>
    <dgm:pt modelId="{3778F24C-62D9-4CE7-BCFA-45EC8DC36BB7}" type="pres">
      <dgm:prSet presAssocID="{7971DEDB-F6C8-4E7B-8A98-E145B150A93B}" presName="level2hierChild" presStyleCnt="0"/>
      <dgm:spPr/>
    </dgm:pt>
    <dgm:pt modelId="{5BF30E77-3640-43BE-B104-523BA5D335C5}" type="pres">
      <dgm:prSet presAssocID="{2A47DCCE-10BD-4CAF-AFFA-0373FB9CE51B}" presName="conn2-1" presStyleLbl="parChTrans1D2" presStyleIdx="0" presStyleCnt="1"/>
      <dgm:spPr/>
      <dgm:t>
        <a:bodyPr/>
        <a:lstStyle/>
        <a:p>
          <a:endParaRPr lang="zh-CN" altLang="en-US"/>
        </a:p>
      </dgm:t>
    </dgm:pt>
    <dgm:pt modelId="{4D75F4BA-A7FC-4019-955B-CC458F494871}" type="pres">
      <dgm:prSet presAssocID="{2A47DCCE-10BD-4CAF-AFFA-0373FB9CE51B}" presName="connTx" presStyleLbl="parChTrans1D2" presStyleIdx="0" presStyleCnt="1"/>
      <dgm:spPr/>
      <dgm:t>
        <a:bodyPr/>
        <a:lstStyle/>
        <a:p>
          <a:endParaRPr lang="zh-CN" altLang="en-US"/>
        </a:p>
      </dgm:t>
    </dgm:pt>
    <dgm:pt modelId="{2CA4E308-FC74-4278-BBEB-418BC4538A1B}" type="pres">
      <dgm:prSet presAssocID="{A907D14C-6E73-4CEA-9493-93906B59B8DE}" presName="root2" presStyleCnt="0"/>
      <dgm:spPr/>
    </dgm:pt>
    <dgm:pt modelId="{EA43BF4B-AFAB-4CA5-AAD3-91BC8C805CE9}" type="pres">
      <dgm:prSet presAssocID="{A907D14C-6E73-4CEA-9493-93906B59B8DE}" presName="LevelTwoTextNode" presStyleLbl="node2" presStyleIdx="0" presStyleCnt="1" custScaleX="177156">
        <dgm:presLayoutVars>
          <dgm:chPref val="3"/>
        </dgm:presLayoutVars>
      </dgm:prSet>
      <dgm:spPr/>
      <dgm:t>
        <a:bodyPr/>
        <a:lstStyle/>
        <a:p>
          <a:endParaRPr lang="zh-CN" altLang="en-US"/>
        </a:p>
      </dgm:t>
    </dgm:pt>
    <dgm:pt modelId="{635B7E09-39B1-48E4-810E-5B55B2DDA367}" type="pres">
      <dgm:prSet presAssocID="{A907D14C-6E73-4CEA-9493-93906B59B8DE}" presName="level3hierChild" presStyleCnt="0"/>
      <dgm:spPr/>
    </dgm:pt>
    <dgm:pt modelId="{BAB2E185-46B9-48CF-873E-EFD43E8AEA66}" type="pres">
      <dgm:prSet presAssocID="{343A13E9-9836-49FF-BE13-227D0C7F4546}" presName="conn2-1" presStyleLbl="parChTrans1D3" presStyleIdx="0" presStyleCnt="3"/>
      <dgm:spPr/>
      <dgm:t>
        <a:bodyPr/>
        <a:lstStyle/>
        <a:p>
          <a:endParaRPr lang="zh-CN" altLang="en-US"/>
        </a:p>
      </dgm:t>
    </dgm:pt>
    <dgm:pt modelId="{C48C51F8-9FCE-495A-9113-912682855C03}" type="pres">
      <dgm:prSet presAssocID="{343A13E9-9836-49FF-BE13-227D0C7F4546}" presName="connTx" presStyleLbl="parChTrans1D3" presStyleIdx="0" presStyleCnt="3"/>
      <dgm:spPr/>
      <dgm:t>
        <a:bodyPr/>
        <a:lstStyle/>
        <a:p>
          <a:endParaRPr lang="zh-CN" altLang="en-US"/>
        </a:p>
      </dgm:t>
    </dgm:pt>
    <dgm:pt modelId="{990BA6EE-6240-429A-AE7A-4B437A450FAC}" type="pres">
      <dgm:prSet presAssocID="{1E85AB40-E3E4-4A5F-923A-4F707EDE72B2}" presName="root2" presStyleCnt="0"/>
      <dgm:spPr/>
    </dgm:pt>
    <dgm:pt modelId="{A4B02B2D-EAE5-48FB-A8B9-80CBD0DE9DFE}" type="pres">
      <dgm:prSet presAssocID="{1E85AB40-E3E4-4A5F-923A-4F707EDE72B2}" presName="LevelTwoTextNode" presStyleLbl="node3" presStyleIdx="0" presStyleCnt="3" custScaleX="177156">
        <dgm:presLayoutVars>
          <dgm:chPref val="3"/>
        </dgm:presLayoutVars>
      </dgm:prSet>
      <dgm:spPr/>
      <dgm:t>
        <a:bodyPr/>
        <a:lstStyle/>
        <a:p>
          <a:endParaRPr lang="zh-CN" altLang="en-US"/>
        </a:p>
      </dgm:t>
    </dgm:pt>
    <dgm:pt modelId="{0340F6D0-6621-48AB-BFCE-9C18F0964015}" type="pres">
      <dgm:prSet presAssocID="{1E85AB40-E3E4-4A5F-923A-4F707EDE72B2}" presName="level3hierChild" presStyleCnt="0"/>
      <dgm:spPr/>
    </dgm:pt>
    <dgm:pt modelId="{6995CE54-3684-4A37-94D2-6DBE1915AE6B}" type="pres">
      <dgm:prSet presAssocID="{8845796A-1490-4D1E-9746-DBDEEC796FDA}" presName="conn2-1" presStyleLbl="parChTrans1D4" presStyleIdx="0" presStyleCnt="16"/>
      <dgm:spPr/>
      <dgm:t>
        <a:bodyPr/>
        <a:lstStyle/>
        <a:p>
          <a:endParaRPr lang="zh-CN" altLang="en-US"/>
        </a:p>
      </dgm:t>
    </dgm:pt>
    <dgm:pt modelId="{8DD3AE33-2EC9-47D9-B90E-28E77000D36C}" type="pres">
      <dgm:prSet presAssocID="{8845796A-1490-4D1E-9746-DBDEEC796FDA}" presName="connTx" presStyleLbl="parChTrans1D4" presStyleIdx="0" presStyleCnt="16"/>
      <dgm:spPr/>
      <dgm:t>
        <a:bodyPr/>
        <a:lstStyle/>
        <a:p>
          <a:endParaRPr lang="zh-CN" altLang="en-US"/>
        </a:p>
      </dgm:t>
    </dgm:pt>
    <dgm:pt modelId="{A2FBB6F7-3350-49D8-A166-0872BAE5893F}" type="pres">
      <dgm:prSet presAssocID="{63FA41FD-0D75-4E8F-8F37-199725E65E6B}" presName="root2" presStyleCnt="0"/>
      <dgm:spPr/>
    </dgm:pt>
    <dgm:pt modelId="{AEE65B08-B272-40D7-91E4-149022EB99CD}" type="pres">
      <dgm:prSet presAssocID="{63FA41FD-0D75-4E8F-8F37-199725E65E6B}" presName="LevelTwoTextNode" presStyleLbl="node4" presStyleIdx="0" presStyleCnt="16" custScaleX="235795">
        <dgm:presLayoutVars>
          <dgm:chPref val="3"/>
        </dgm:presLayoutVars>
      </dgm:prSet>
      <dgm:spPr/>
      <dgm:t>
        <a:bodyPr/>
        <a:lstStyle/>
        <a:p>
          <a:endParaRPr lang="zh-CN" altLang="en-US"/>
        </a:p>
      </dgm:t>
    </dgm:pt>
    <dgm:pt modelId="{7C822358-F5F1-4BBA-B5B8-B71B18B03467}" type="pres">
      <dgm:prSet presAssocID="{63FA41FD-0D75-4E8F-8F37-199725E65E6B}" presName="level3hierChild" presStyleCnt="0"/>
      <dgm:spPr/>
    </dgm:pt>
    <dgm:pt modelId="{E157C15D-7BD0-4DE7-8446-55B26304675D}" type="pres">
      <dgm:prSet presAssocID="{CD6159E6-0517-4AA1-95D6-A16FCDAFB046}" presName="conn2-1" presStyleLbl="parChTrans1D3" presStyleIdx="1" presStyleCnt="3"/>
      <dgm:spPr/>
      <dgm:t>
        <a:bodyPr/>
        <a:lstStyle/>
        <a:p>
          <a:endParaRPr lang="zh-CN" altLang="en-US"/>
        </a:p>
      </dgm:t>
    </dgm:pt>
    <dgm:pt modelId="{2E3DF35D-B7C2-4C8F-B2C3-92EA62DE671A}" type="pres">
      <dgm:prSet presAssocID="{CD6159E6-0517-4AA1-95D6-A16FCDAFB046}" presName="connTx" presStyleLbl="parChTrans1D3" presStyleIdx="1" presStyleCnt="3"/>
      <dgm:spPr/>
      <dgm:t>
        <a:bodyPr/>
        <a:lstStyle/>
        <a:p>
          <a:endParaRPr lang="zh-CN" altLang="en-US"/>
        </a:p>
      </dgm:t>
    </dgm:pt>
    <dgm:pt modelId="{0B3E7794-46C4-464F-9450-A2242AB5B42B}" type="pres">
      <dgm:prSet presAssocID="{F4B0BCF1-5371-4BA1-A0B9-005577DF6299}" presName="root2" presStyleCnt="0"/>
      <dgm:spPr/>
    </dgm:pt>
    <dgm:pt modelId="{CA4D67F5-9A3D-4EAD-A9CD-FD0F806F8DBD}" type="pres">
      <dgm:prSet presAssocID="{F4B0BCF1-5371-4BA1-A0B9-005577DF6299}" presName="LevelTwoTextNode" presStyleLbl="node3" presStyleIdx="1" presStyleCnt="3" custScaleX="177156">
        <dgm:presLayoutVars>
          <dgm:chPref val="3"/>
        </dgm:presLayoutVars>
      </dgm:prSet>
      <dgm:spPr/>
      <dgm:t>
        <a:bodyPr/>
        <a:lstStyle/>
        <a:p>
          <a:endParaRPr lang="zh-CN" altLang="en-US"/>
        </a:p>
      </dgm:t>
    </dgm:pt>
    <dgm:pt modelId="{51D6E823-76F3-4130-8E2C-D3C91DDA20FF}" type="pres">
      <dgm:prSet presAssocID="{F4B0BCF1-5371-4BA1-A0B9-005577DF6299}" presName="level3hierChild" presStyleCnt="0"/>
      <dgm:spPr/>
    </dgm:pt>
    <dgm:pt modelId="{2A6F4D83-ED54-46A5-859A-D3891E38C641}" type="pres">
      <dgm:prSet presAssocID="{84B63F7B-360F-406C-9154-3EFF53C11806}" presName="conn2-1" presStyleLbl="parChTrans1D4" presStyleIdx="1" presStyleCnt="16"/>
      <dgm:spPr/>
      <dgm:t>
        <a:bodyPr/>
        <a:lstStyle/>
        <a:p>
          <a:endParaRPr lang="zh-CN" altLang="en-US"/>
        </a:p>
      </dgm:t>
    </dgm:pt>
    <dgm:pt modelId="{424D94E8-AD1F-4017-83C2-823E2EF53882}" type="pres">
      <dgm:prSet presAssocID="{84B63F7B-360F-406C-9154-3EFF53C11806}" presName="connTx" presStyleLbl="parChTrans1D4" presStyleIdx="1" presStyleCnt="16"/>
      <dgm:spPr/>
      <dgm:t>
        <a:bodyPr/>
        <a:lstStyle/>
        <a:p>
          <a:endParaRPr lang="zh-CN" altLang="en-US"/>
        </a:p>
      </dgm:t>
    </dgm:pt>
    <dgm:pt modelId="{E4F0239D-E9F2-4792-9BE8-DCAB5DCE5A5C}" type="pres">
      <dgm:prSet presAssocID="{F500CC0B-E362-4DA3-9DA1-01B669585A3F}" presName="root2" presStyleCnt="0"/>
      <dgm:spPr/>
    </dgm:pt>
    <dgm:pt modelId="{A82672C2-35B0-42AC-AAF0-37634A9DB72A}" type="pres">
      <dgm:prSet presAssocID="{F500CC0B-E362-4DA3-9DA1-01B669585A3F}" presName="LevelTwoTextNode" presStyleLbl="node4" presStyleIdx="1" presStyleCnt="16" custScaleX="177156">
        <dgm:presLayoutVars>
          <dgm:chPref val="3"/>
        </dgm:presLayoutVars>
      </dgm:prSet>
      <dgm:spPr/>
      <dgm:t>
        <a:bodyPr/>
        <a:lstStyle/>
        <a:p>
          <a:endParaRPr lang="zh-CN" altLang="en-US"/>
        </a:p>
      </dgm:t>
    </dgm:pt>
    <dgm:pt modelId="{A85084B9-3BF2-4317-A0A7-D29E80AA5554}" type="pres">
      <dgm:prSet presAssocID="{F500CC0B-E362-4DA3-9DA1-01B669585A3F}" presName="level3hierChild" presStyleCnt="0"/>
      <dgm:spPr/>
    </dgm:pt>
    <dgm:pt modelId="{C6BCA409-F2D1-49BE-9744-14D404E7CED7}" type="pres">
      <dgm:prSet presAssocID="{FCA73770-8E29-4735-B7D0-D0C868E70748}" presName="conn2-1" presStyleLbl="parChTrans1D4" presStyleIdx="2" presStyleCnt="16"/>
      <dgm:spPr/>
      <dgm:t>
        <a:bodyPr/>
        <a:lstStyle/>
        <a:p>
          <a:endParaRPr lang="zh-CN" altLang="en-US"/>
        </a:p>
      </dgm:t>
    </dgm:pt>
    <dgm:pt modelId="{A7E7A0BE-1511-496E-AE5D-D1162ACE14B3}" type="pres">
      <dgm:prSet presAssocID="{FCA73770-8E29-4735-B7D0-D0C868E70748}" presName="connTx" presStyleLbl="parChTrans1D4" presStyleIdx="2" presStyleCnt="16"/>
      <dgm:spPr/>
      <dgm:t>
        <a:bodyPr/>
        <a:lstStyle/>
        <a:p>
          <a:endParaRPr lang="zh-CN" altLang="en-US"/>
        </a:p>
      </dgm:t>
    </dgm:pt>
    <dgm:pt modelId="{E83EA30C-AA63-41DE-8B9F-7B830B505D99}" type="pres">
      <dgm:prSet presAssocID="{EC29A851-32DB-46C3-843C-37E06AAE111D}" presName="root2" presStyleCnt="0"/>
      <dgm:spPr/>
    </dgm:pt>
    <dgm:pt modelId="{EAE9DD6F-AE46-4781-88BB-C51CE801D15C}" type="pres">
      <dgm:prSet presAssocID="{EC29A851-32DB-46C3-843C-37E06AAE111D}" presName="LevelTwoTextNode" presStyleLbl="node4" presStyleIdx="2" presStyleCnt="16" custScaleX="177156">
        <dgm:presLayoutVars>
          <dgm:chPref val="3"/>
        </dgm:presLayoutVars>
      </dgm:prSet>
      <dgm:spPr/>
      <dgm:t>
        <a:bodyPr/>
        <a:lstStyle/>
        <a:p>
          <a:endParaRPr lang="zh-CN" altLang="en-US"/>
        </a:p>
      </dgm:t>
    </dgm:pt>
    <dgm:pt modelId="{F28F874B-89C5-4EB9-AF40-07846A386C1D}" type="pres">
      <dgm:prSet presAssocID="{EC29A851-32DB-46C3-843C-37E06AAE111D}" presName="level3hierChild" presStyleCnt="0"/>
      <dgm:spPr/>
    </dgm:pt>
    <dgm:pt modelId="{D43E9F5D-F983-436D-8884-C8F9DFE35FEB}" type="pres">
      <dgm:prSet presAssocID="{FF594DFF-7AA8-40AB-AD91-B00926ECC022}" presName="conn2-1" presStyleLbl="parChTrans1D4" presStyleIdx="3" presStyleCnt="16"/>
      <dgm:spPr/>
      <dgm:t>
        <a:bodyPr/>
        <a:lstStyle/>
        <a:p>
          <a:endParaRPr lang="zh-CN" altLang="en-US"/>
        </a:p>
      </dgm:t>
    </dgm:pt>
    <dgm:pt modelId="{B8DEEAA6-8C10-4380-BA5D-8E5F9A086917}" type="pres">
      <dgm:prSet presAssocID="{FF594DFF-7AA8-40AB-AD91-B00926ECC022}" presName="connTx" presStyleLbl="parChTrans1D4" presStyleIdx="3" presStyleCnt="16"/>
      <dgm:spPr/>
      <dgm:t>
        <a:bodyPr/>
        <a:lstStyle/>
        <a:p>
          <a:endParaRPr lang="zh-CN" altLang="en-US"/>
        </a:p>
      </dgm:t>
    </dgm:pt>
    <dgm:pt modelId="{436572D3-FCD5-4243-9002-9CA6FBB5F5E4}" type="pres">
      <dgm:prSet presAssocID="{E13356CB-8DD6-4B03-8962-7310ED5E17E6}" presName="root2" presStyleCnt="0"/>
      <dgm:spPr/>
    </dgm:pt>
    <dgm:pt modelId="{321CFF65-20FF-40A1-8B27-23C774FDB4C4}" type="pres">
      <dgm:prSet presAssocID="{E13356CB-8DD6-4B03-8962-7310ED5E17E6}" presName="LevelTwoTextNode" presStyleLbl="node4" presStyleIdx="3" presStyleCnt="16" custScaleX="177156">
        <dgm:presLayoutVars>
          <dgm:chPref val="3"/>
        </dgm:presLayoutVars>
      </dgm:prSet>
      <dgm:spPr/>
      <dgm:t>
        <a:bodyPr/>
        <a:lstStyle/>
        <a:p>
          <a:endParaRPr lang="zh-CN" altLang="en-US"/>
        </a:p>
      </dgm:t>
    </dgm:pt>
    <dgm:pt modelId="{BE12128A-EA21-4435-9D5F-2D6FEB8B13FC}" type="pres">
      <dgm:prSet presAssocID="{E13356CB-8DD6-4B03-8962-7310ED5E17E6}" presName="level3hierChild" presStyleCnt="0"/>
      <dgm:spPr/>
    </dgm:pt>
    <dgm:pt modelId="{EA1DDC5F-27E7-4534-8A96-0D82A7448F9A}" type="pres">
      <dgm:prSet presAssocID="{D0B55656-78E4-4079-BDD5-DA6FDC0AB66A}" presName="conn2-1" presStyleLbl="parChTrans1D4" presStyleIdx="4" presStyleCnt="16"/>
      <dgm:spPr/>
      <dgm:t>
        <a:bodyPr/>
        <a:lstStyle/>
        <a:p>
          <a:endParaRPr lang="zh-CN" altLang="en-US"/>
        </a:p>
      </dgm:t>
    </dgm:pt>
    <dgm:pt modelId="{45BCCB5F-6A4A-4CCB-8369-33214D90D359}" type="pres">
      <dgm:prSet presAssocID="{D0B55656-78E4-4079-BDD5-DA6FDC0AB66A}" presName="connTx" presStyleLbl="parChTrans1D4" presStyleIdx="4" presStyleCnt="16"/>
      <dgm:spPr/>
      <dgm:t>
        <a:bodyPr/>
        <a:lstStyle/>
        <a:p>
          <a:endParaRPr lang="zh-CN" altLang="en-US"/>
        </a:p>
      </dgm:t>
    </dgm:pt>
    <dgm:pt modelId="{61B37295-A6CD-4232-9B57-93293F204BF0}" type="pres">
      <dgm:prSet presAssocID="{C4E3778C-2D91-4941-BE74-F34A41E9A6A7}" presName="root2" presStyleCnt="0"/>
      <dgm:spPr/>
    </dgm:pt>
    <dgm:pt modelId="{F0E6D0DE-93D6-430E-8DC5-2E4B25AFB719}" type="pres">
      <dgm:prSet presAssocID="{C4E3778C-2D91-4941-BE74-F34A41E9A6A7}" presName="LevelTwoTextNode" presStyleLbl="node4" presStyleIdx="4" presStyleCnt="16" custScaleX="177156">
        <dgm:presLayoutVars>
          <dgm:chPref val="3"/>
        </dgm:presLayoutVars>
      </dgm:prSet>
      <dgm:spPr/>
      <dgm:t>
        <a:bodyPr/>
        <a:lstStyle/>
        <a:p>
          <a:endParaRPr lang="zh-CN" altLang="en-US"/>
        </a:p>
      </dgm:t>
    </dgm:pt>
    <dgm:pt modelId="{C35685E0-B70C-4EF0-8652-FC0E19AF998B}" type="pres">
      <dgm:prSet presAssocID="{C4E3778C-2D91-4941-BE74-F34A41E9A6A7}" presName="level3hierChild" presStyleCnt="0"/>
      <dgm:spPr/>
    </dgm:pt>
    <dgm:pt modelId="{7906FCD4-FA03-4FC5-9A3E-260B00FD81B3}" type="pres">
      <dgm:prSet presAssocID="{38D5FD0D-0C73-4289-B465-4D45C93CD2D7}" presName="conn2-1" presStyleLbl="parChTrans1D4" presStyleIdx="5" presStyleCnt="16"/>
      <dgm:spPr/>
      <dgm:t>
        <a:bodyPr/>
        <a:lstStyle/>
        <a:p>
          <a:endParaRPr lang="zh-CN" altLang="en-US"/>
        </a:p>
      </dgm:t>
    </dgm:pt>
    <dgm:pt modelId="{5EAAC19F-F5E9-4626-9071-412C03E94B0A}" type="pres">
      <dgm:prSet presAssocID="{38D5FD0D-0C73-4289-B465-4D45C93CD2D7}" presName="connTx" presStyleLbl="parChTrans1D4" presStyleIdx="5" presStyleCnt="16"/>
      <dgm:spPr/>
      <dgm:t>
        <a:bodyPr/>
        <a:lstStyle/>
        <a:p>
          <a:endParaRPr lang="zh-CN" altLang="en-US"/>
        </a:p>
      </dgm:t>
    </dgm:pt>
    <dgm:pt modelId="{837B5197-9518-46E7-9F6F-9C2A8498CA0A}" type="pres">
      <dgm:prSet presAssocID="{21FC9B5F-B322-4A1C-BF8E-37CDC5DBBFC0}" presName="root2" presStyleCnt="0"/>
      <dgm:spPr/>
    </dgm:pt>
    <dgm:pt modelId="{FE332CB0-D96F-4243-B61D-52791AEAE7C1}" type="pres">
      <dgm:prSet presAssocID="{21FC9B5F-B322-4A1C-BF8E-37CDC5DBBFC0}" presName="LevelTwoTextNode" presStyleLbl="node4" presStyleIdx="5" presStyleCnt="16" custScaleX="177156">
        <dgm:presLayoutVars>
          <dgm:chPref val="3"/>
        </dgm:presLayoutVars>
      </dgm:prSet>
      <dgm:spPr/>
      <dgm:t>
        <a:bodyPr/>
        <a:lstStyle/>
        <a:p>
          <a:endParaRPr lang="zh-CN" altLang="en-US"/>
        </a:p>
      </dgm:t>
    </dgm:pt>
    <dgm:pt modelId="{1D2C77E7-B1A5-4C5D-9285-CDBC8B4048FB}" type="pres">
      <dgm:prSet presAssocID="{21FC9B5F-B322-4A1C-BF8E-37CDC5DBBFC0}" presName="level3hierChild" presStyleCnt="0"/>
      <dgm:spPr/>
    </dgm:pt>
    <dgm:pt modelId="{DB7CFEAA-E849-4B17-890A-29C50B40AB0D}" type="pres">
      <dgm:prSet presAssocID="{CBE43A1A-C7CF-429E-B885-74D17F9BFA2A}" presName="conn2-1" presStyleLbl="parChTrans1D4" presStyleIdx="6" presStyleCnt="16"/>
      <dgm:spPr/>
      <dgm:t>
        <a:bodyPr/>
        <a:lstStyle/>
        <a:p>
          <a:endParaRPr lang="zh-CN" altLang="en-US"/>
        </a:p>
      </dgm:t>
    </dgm:pt>
    <dgm:pt modelId="{770D681A-9A7F-4DD3-A597-4054683540DD}" type="pres">
      <dgm:prSet presAssocID="{CBE43A1A-C7CF-429E-B885-74D17F9BFA2A}" presName="connTx" presStyleLbl="parChTrans1D4" presStyleIdx="6" presStyleCnt="16"/>
      <dgm:spPr/>
      <dgm:t>
        <a:bodyPr/>
        <a:lstStyle/>
        <a:p>
          <a:endParaRPr lang="zh-CN" altLang="en-US"/>
        </a:p>
      </dgm:t>
    </dgm:pt>
    <dgm:pt modelId="{0189D521-227E-47E0-AEFB-5F87188DAFCF}" type="pres">
      <dgm:prSet presAssocID="{4668B8FC-FCE2-43AE-B1E8-992BB7DC0AE1}" presName="root2" presStyleCnt="0"/>
      <dgm:spPr/>
    </dgm:pt>
    <dgm:pt modelId="{B0926114-F953-44A4-B5A4-1DBB50A50D2D}" type="pres">
      <dgm:prSet presAssocID="{4668B8FC-FCE2-43AE-B1E8-992BB7DC0AE1}" presName="LevelTwoTextNode" presStyleLbl="node4" presStyleIdx="6" presStyleCnt="16" custScaleX="177156">
        <dgm:presLayoutVars>
          <dgm:chPref val="3"/>
        </dgm:presLayoutVars>
      </dgm:prSet>
      <dgm:spPr/>
      <dgm:t>
        <a:bodyPr/>
        <a:lstStyle/>
        <a:p>
          <a:endParaRPr lang="zh-CN" altLang="en-US"/>
        </a:p>
      </dgm:t>
    </dgm:pt>
    <dgm:pt modelId="{0DB5F2CD-43BD-43AA-99B2-10BAE4C90DC8}" type="pres">
      <dgm:prSet presAssocID="{4668B8FC-FCE2-43AE-B1E8-992BB7DC0AE1}" presName="level3hierChild" presStyleCnt="0"/>
      <dgm:spPr/>
    </dgm:pt>
    <dgm:pt modelId="{76FE0A8F-6C21-493C-8D06-B634EB3B73F5}" type="pres">
      <dgm:prSet presAssocID="{91759785-9772-4ECE-99BF-633E93DF8735}" presName="conn2-1" presStyleLbl="parChTrans1D3" presStyleIdx="2" presStyleCnt="3"/>
      <dgm:spPr/>
      <dgm:t>
        <a:bodyPr/>
        <a:lstStyle/>
        <a:p>
          <a:endParaRPr lang="zh-CN" altLang="en-US"/>
        </a:p>
      </dgm:t>
    </dgm:pt>
    <dgm:pt modelId="{350C5303-DB5A-48B0-A50C-0AFBF411CE9A}" type="pres">
      <dgm:prSet presAssocID="{91759785-9772-4ECE-99BF-633E93DF8735}" presName="connTx" presStyleLbl="parChTrans1D3" presStyleIdx="2" presStyleCnt="3"/>
      <dgm:spPr/>
      <dgm:t>
        <a:bodyPr/>
        <a:lstStyle/>
        <a:p>
          <a:endParaRPr lang="zh-CN" altLang="en-US"/>
        </a:p>
      </dgm:t>
    </dgm:pt>
    <dgm:pt modelId="{440DD527-981F-4156-A067-A6B85753CAFF}" type="pres">
      <dgm:prSet presAssocID="{C88CFA84-2B1F-482C-8D53-A2AFA15AF1D7}" presName="root2" presStyleCnt="0"/>
      <dgm:spPr/>
    </dgm:pt>
    <dgm:pt modelId="{6BB37AFA-27EC-4571-A3EC-949BDCA4BE58}" type="pres">
      <dgm:prSet presAssocID="{C88CFA84-2B1F-482C-8D53-A2AFA15AF1D7}" presName="LevelTwoTextNode" presStyleLbl="node3" presStyleIdx="2" presStyleCnt="3" custScaleX="177156">
        <dgm:presLayoutVars>
          <dgm:chPref val="3"/>
        </dgm:presLayoutVars>
      </dgm:prSet>
      <dgm:spPr/>
      <dgm:t>
        <a:bodyPr/>
        <a:lstStyle/>
        <a:p>
          <a:endParaRPr lang="zh-CN" altLang="en-US"/>
        </a:p>
      </dgm:t>
    </dgm:pt>
    <dgm:pt modelId="{C693C3C4-F91D-4CE7-9E5A-691B54B812FA}" type="pres">
      <dgm:prSet presAssocID="{C88CFA84-2B1F-482C-8D53-A2AFA15AF1D7}" presName="level3hierChild" presStyleCnt="0"/>
      <dgm:spPr/>
    </dgm:pt>
    <dgm:pt modelId="{8A3189CE-8D91-4409-B980-8891D011164F}" type="pres">
      <dgm:prSet presAssocID="{C3D49FD6-8156-4AA3-AF8F-2AF1A4E33A49}" presName="conn2-1" presStyleLbl="parChTrans1D4" presStyleIdx="7" presStyleCnt="16"/>
      <dgm:spPr/>
      <dgm:t>
        <a:bodyPr/>
        <a:lstStyle/>
        <a:p>
          <a:endParaRPr lang="zh-CN" altLang="en-US"/>
        </a:p>
      </dgm:t>
    </dgm:pt>
    <dgm:pt modelId="{FC462351-317A-4794-90F5-312C1E5206CE}" type="pres">
      <dgm:prSet presAssocID="{C3D49FD6-8156-4AA3-AF8F-2AF1A4E33A49}" presName="connTx" presStyleLbl="parChTrans1D4" presStyleIdx="7" presStyleCnt="16"/>
      <dgm:spPr/>
      <dgm:t>
        <a:bodyPr/>
        <a:lstStyle/>
        <a:p>
          <a:endParaRPr lang="zh-CN" altLang="en-US"/>
        </a:p>
      </dgm:t>
    </dgm:pt>
    <dgm:pt modelId="{C7C1C06D-4D99-4E42-ABDE-CD8A511C2281}" type="pres">
      <dgm:prSet presAssocID="{9FC59EE6-CA85-4A5B-8D37-5CC931FD6DCE}" presName="root2" presStyleCnt="0"/>
      <dgm:spPr/>
    </dgm:pt>
    <dgm:pt modelId="{91ED4B92-7171-4EB7-9CED-BDD472A85F9F}" type="pres">
      <dgm:prSet presAssocID="{9FC59EE6-CA85-4A5B-8D37-5CC931FD6DCE}" presName="LevelTwoTextNode" presStyleLbl="node4" presStyleIdx="7" presStyleCnt="16" custScaleX="177156">
        <dgm:presLayoutVars>
          <dgm:chPref val="3"/>
        </dgm:presLayoutVars>
      </dgm:prSet>
      <dgm:spPr/>
      <dgm:t>
        <a:bodyPr/>
        <a:lstStyle/>
        <a:p>
          <a:endParaRPr lang="zh-CN" altLang="en-US"/>
        </a:p>
      </dgm:t>
    </dgm:pt>
    <dgm:pt modelId="{22AE3A88-5515-4A63-A00E-3B4D0764701B}" type="pres">
      <dgm:prSet presAssocID="{9FC59EE6-CA85-4A5B-8D37-5CC931FD6DCE}" presName="level3hierChild" presStyleCnt="0"/>
      <dgm:spPr/>
    </dgm:pt>
    <dgm:pt modelId="{08B6C63A-8EC6-4428-8E50-15C4E4DFBFCD}" type="pres">
      <dgm:prSet presAssocID="{135D4569-4178-426A-B1C1-EA9C41E0B7DE}" presName="conn2-1" presStyleLbl="parChTrans1D4" presStyleIdx="8" presStyleCnt="16"/>
      <dgm:spPr/>
      <dgm:t>
        <a:bodyPr/>
        <a:lstStyle/>
        <a:p>
          <a:endParaRPr lang="zh-CN" altLang="en-US"/>
        </a:p>
      </dgm:t>
    </dgm:pt>
    <dgm:pt modelId="{DA4076C9-B07C-4767-A1E8-0769AF380755}" type="pres">
      <dgm:prSet presAssocID="{135D4569-4178-426A-B1C1-EA9C41E0B7DE}" presName="connTx" presStyleLbl="parChTrans1D4" presStyleIdx="8" presStyleCnt="16"/>
      <dgm:spPr/>
      <dgm:t>
        <a:bodyPr/>
        <a:lstStyle/>
        <a:p>
          <a:endParaRPr lang="zh-CN" altLang="en-US"/>
        </a:p>
      </dgm:t>
    </dgm:pt>
    <dgm:pt modelId="{A8591406-F3B5-4CE3-8ACF-0D297EF5D72A}" type="pres">
      <dgm:prSet presAssocID="{B929E087-2F52-40A1-8D93-9A3EF49C212B}" presName="root2" presStyleCnt="0"/>
      <dgm:spPr/>
    </dgm:pt>
    <dgm:pt modelId="{97C7D737-8522-4DC4-91E8-8A836DD25F54}" type="pres">
      <dgm:prSet presAssocID="{B929E087-2F52-40A1-8D93-9A3EF49C212B}" presName="LevelTwoTextNode" presStyleLbl="node4" presStyleIdx="8" presStyleCnt="16" custScaleX="177156">
        <dgm:presLayoutVars>
          <dgm:chPref val="3"/>
        </dgm:presLayoutVars>
      </dgm:prSet>
      <dgm:spPr/>
      <dgm:t>
        <a:bodyPr/>
        <a:lstStyle/>
        <a:p>
          <a:endParaRPr lang="zh-CN" altLang="en-US"/>
        </a:p>
      </dgm:t>
    </dgm:pt>
    <dgm:pt modelId="{0F68E7DF-3FA3-497D-92EF-2EBDD20184D2}" type="pres">
      <dgm:prSet presAssocID="{B929E087-2F52-40A1-8D93-9A3EF49C212B}" presName="level3hierChild" presStyleCnt="0"/>
      <dgm:spPr/>
    </dgm:pt>
    <dgm:pt modelId="{29263EBF-1E41-4DFC-B9E3-B29918CCC128}" type="pres">
      <dgm:prSet presAssocID="{7676A231-0426-4601-977D-1E2F044652A0}" presName="conn2-1" presStyleLbl="parChTrans1D4" presStyleIdx="9" presStyleCnt="16"/>
      <dgm:spPr/>
      <dgm:t>
        <a:bodyPr/>
        <a:lstStyle/>
        <a:p>
          <a:endParaRPr lang="zh-CN" altLang="en-US"/>
        </a:p>
      </dgm:t>
    </dgm:pt>
    <dgm:pt modelId="{8ACB73A5-606D-4A1C-B12A-452452FA6E34}" type="pres">
      <dgm:prSet presAssocID="{7676A231-0426-4601-977D-1E2F044652A0}" presName="connTx" presStyleLbl="parChTrans1D4" presStyleIdx="9" presStyleCnt="16"/>
      <dgm:spPr/>
      <dgm:t>
        <a:bodyPr/>
        <a:lstStyle/>
        <a:p>
          <a:endParaRPr lang="zh-CN" altLang="en-US"/>
        </a:p>
      </dgm:t>
    </dgm:pt>
    <dgm:pt modelId="{00D77D36-0070-4D1B-8CBF-E18609829C32}" type="pres">
      <dgm:prSet presAssocID="{CD43239A-5AE2-4B48-B46D-E45C0A61CF01}" presName="root2" presStyleCnt="0"/>
      <dgm:spPr/>
    </dgm:pt>
    <dgm:pt modelId="{4F3DAEB7-2867-4769-B847-56FEE615A523}" type="pres">
      <dgm:prSet presAssocID="{CD43239A-5AE2-4B48-B46D-E45C0A61CF01}" presName="LevelTwoTextNode" presStyleLbl="node4" presStyleIdx="9" presStyleCnt="16" custScaleX="177156">
        <dgm:presLayoutVars>
          <dgm:chPref val="3"/>
        </dgm:presLayoutVars>
      </dgm:prSet>
      <dgm:spPr/>
      <dgm:t>
        <a:bodyPr/>
        <a:lstStyle/>
        <a:p>
          <a:endParaRPr lang="zh-CN" altLang="en-US"/>
        </a:p>
      </dgm:t>
    </dgm:pt>
    <dgm:pt modelId="{2EFB7089-0761-4238-ACBA-3AC386CEC095}" type="pres">
      <dgm:prSet presAssocID="{CD43239A-5AE2-4B48-B46D-E45C0A61CF01}" presName="level3hierChild" presStyleCnt="0"/>
      <dgm:spPr/>
    </dgm:pt>
    <dgm:pt modelId="{2F10384E-AE1D-40B3-ADBD-CC6AAB148361}" type="pres">
      <dgm:prSet presAssocID="{C6240A34-6518-48DB-96E8-14EABC2272E7}" presName="conn2-1" presStyleLbl="parChTrans1D4" presStyleIdx="10" presStyleCnt="16"/>
      <dgm:spPr/>
      <dgm:t>
        <a:bodyPr/>
        <a:lstStyle/>
        <a:p>
          <a:endParaRPr lang="zh-CN" altLang="en-US"/>
        </a:p>
      </dgm:t>
    </dgm:pt>
    <dgm:pt modelId="{151F064C-1AAC-4772-9EDB-5A6CF400A1BE}" type="pres">
      <dgm:prSet presAssocID="{C6240A34-6518-48DB-96E8-14EABC2272E7}" presName="connTx" presStyleLbl="parChTrans1D4" presStyleIdx="10" presStyleCnt="16"/>
      <dgm:spPr/>
      <dgm:t>
        <a:bodyPr/>
        <a:lstStyle/>
        <a:p>
          <a:endParaRPr lang="zh-CN" altLang="en-US"/>
        </a:p>
      </dgm:t>
    </dgm:pt>
    <dgm:pt modelId="{1A1BA3FB-AD61-428F-8A86-BA925239580C}" type="pres">
      <dgm:prSet presAssocID="{49CB8F91-D23D-4858-BB54-52681F5DE17A}" presName="root2" presStyleCnt="0"/>
      <dgm:spPr/>
    </dgm:pt>
    <dgm:pt modelId="{A6115B5F-3790-4ADD-AF95-AEE0021DAFBD}" type="pres">
      <dgm:prSet presAssocID="{49CB8F91-D23D-4858-BB54-52681F5DE17A}" presName="LevelTwoTextNode" presStyleLbl="node4" presStyleIdx="10" presStyleCnt="16" custScaleX="177156">
        <dgm:presLayoutVars>
          <dgm:chPref val="3"/>
        </dgm:presLayoutVars>
      </dgm:prSet>
      <dgm:spPr/>
      <dgm:t>
        <a:bodyPr/>
        <a:lstStyle/>
        <a:p>
          <a:endParaRPr lang="zh-CN" altLang="en-US"/>
        </a:p>
      </dgm:t>
    </dgm:pt>
    <dgm:pt modelId="{DCCEAB53-66FB-4E69-9FF4-D394161C6D2B}" type="pres">
      <dgm:prSet presAssocID="{49CB8F91-D23D-4858-BB54-52681F5DE17A}" presName="level3hierChild" presStyleCnt="0"/>
      <dgm:spPr/>
    </dgm:pt>
    <dgm:pt modelId="{BBBFAFEE-92A9-4916-9861-2020728ED0BB}" type="pres">
      <dgm:prSet presAssocID="{9B916679-78A1-4395-97B6-BD9C385F0B76}" presName="conn2-1" presStyleLbl="parChTrans1D4" presStyleIdx="11" presStyleCnt="16"/>
      <dgm:spPr/>
      <dgm:t>
        <a:bodyPr/>
        <a:lstStyle/>
        <a:p>
          <a:endParaRPr lang="zh-CN" altLang="en-US"/>
        </a:p>
      </dgm:t>
    </dgm:pt>
    <dgm:pt modelId="{B30106A0-69C0-47D9-81F2-5AC9D5DB7137}" type="pres">
      <dgm:prSet presAssocID="{9B916679-78A1-4395-97B6-BD9C385F0B76}" presName="connTx" presStyleLbl="parChTrans1D4" presStyleIdx="11" presStyleCnt="16"/>
      <dgm:spPr/>
      <dgm:t>
        <a:bodyPr/>
        <a:lstStyle/>
        <a:p>
          <a:endParaRPr lang="zh-CN" altLang="en-US"/>
        </a:p>
      </dgm:t>
    </dgm:pt>
    <dgm:pt modelId="{D8086800-1E77-479A-9505-BB4878FA5B1A}" type="pres">
      <dgm:prSet presAssocID="{8CE1F5E8-04CF-4820-AAFD-1CF6AC4BC2FD}" presName="root2" presStyleCnt="0"/>
      <dgm:spPr/>
    </dgm:pt>
    <dgm:pt modelId="{B576E642-FF11-466A-BF22-6AA165DF3760}" type="pres">
      <dgm:prSet presAssocID="{8CE1F5E8-04CF-4820-AAFD-1CF6AC4BC2FD}" presName="LevelTwoTextNode" presStyleLbl="node4" presStyleIdx="11" presStyleCnt="16" custScaleX="177156">
        <dgm:presLayoutVars>
          <dgm:chPref val="3"/>
        </dgm:presLayoutVars>
      </dgm:prSet>
      <dgm:spPr/>
      <dgm:t>
        <a:bodyPr/>
        <a:lstStyle/>
        <a:p>
          <a:endParaRPr lang="zh-CN" altLang="en-US"/>
        </a:p>
      </dgm:t>
    </dgm:pt>
    <dgm:pt modelId="{B6F44B91-24EC-48E4-A100-7EDB2B2629C6}" type="pres">
      <dgm:prSet presAssocID="{8CE1F5E8-04CF-4820-AAFD-1CF6AC4BC2FD}" presName="level3hierChild" presStyleCnt="0"/>
      <dgm:spPr/>
    </dgm:pt>
    <dgm:pt modelId="{0036A5B4-F922-4A31-A4D9-D11CB93EB1DD}" type="pres">
      <dgm:prSet presAssocID="{D178B123-A6DF-4BCD-9F22-B44D9C196EA4}" presName="conn2-1" presStyleLbl="parChTrans1D4" presStyleIdx="12" presStyleCnt="16"/>
      <dgm:spPr/>
      <dgm:t>
        <a:bodyPr/>
        <a:lstStyle/>
        <a:p>
          <a:endParaRPr lang="zh-CN" altLang="en-US"/>
        </a:p>
      </dgm:t>
    </dgm:pt>
    <dgm:pt modelId="{B9F043EE-E023-427F-82DD-D8EB7BE32A09}" type="pres">
      <dgm:prSet presAssocID="{D178B123-A6DF-4BCD-9F22-B44D9C196EA4}" presName="connTx" presStyleLbl="parChTrans1D4" presStyleIdx="12" presStyleCnt="16"/>
      <dgm:spPr/>
      <dgm:t>
        <a:bodyPr/>
        <a:lstStyle/>
        <a:p>
          <a:endParaRPr lang="zh-CN" altLang="en-US"/>
        </a:p>
      </dgm:t>
    </dgm:pt>
    <dgm:pt modelId="{27565249-618F-47A2-9BBB-AF3E0E8F0FA1}" type="pres">
      <dgm:prSet presAssocID="{1CA059DF-3AC4-4190-BDE9-A8B7ECCD0847}" presName="root2" presStyleCnt="0"/>
      <dgm:spPr/>
    </dgm:pt>
    <dgm:pt modelId="{70F5F01D-BD66-4661-9635-AACC3B293A90}" type="pres">
      <dgm:prSet presAssocID="{1CA059DF-3AC4-4190-BDE9-A8B7ECCD0847}" presName="LevelTwoTextNode" presStyleLbl="node4" presStyleIdx="12" presStyleCnt="16" custScaleX="177156">
        <dgm:presLayoutVars>
          <dgm:chPref val="3"/>
        </dgm:presLayoutVars>
      </dgm:prSet>
      <dgm:spPr/>
      <dgm:t>
        <a:bodyPr/>
        <a:lstStyle/>
        <a:p>
          <a:endParaRPr lang="zh-CN" altLang="en-US"/>
        </a:p>
      </dgm:t>
    </dgm:pt>
    <dgm:pt modelId="{CE8A209A-6F81-4820-9B64-C309332A4A5E}" type="pres">
      <dgm:prSet presAssocID="{1CA059DF-3AC4-4190-BDE9-A8B7ECCD0847}" presName="level3hierChild" presStyleCnt="0"/>
      <dgm:spPr/>
    </dgm:pt>
    <dgm:pt modelId="{F7DF37DC-4669-49E6-9F2F-E17994C007EE}" type="pres">
      <dgm:prSet presAssocID="{3CF7D7E0-0661-48C7-8067-B118BCAD5FEE}" presName="conn2-1" presStyleLbl="parChTrans1D4" presStyleIdx="13" presStyleCnt="16"/>
      <dgm:spPr/>
      <dgm:t>
        <a:bodyPr/>
        <a:lstStyle/>
        <a:p>
          <a:endParaRPr lang="zh-CN" altLang="en-US"/>
        </a:p>
      </dgm:t>
    </dgm:pt>
    <dgm:pt modelId="{806BF458-6F62-4194-9220-2B33CAF1B67D}" type="pres">
      <dgm:prSet presAssocID="{3CF7D7E0-0661-48C7-8067-B118BCAD5FEE}" presName="connTx" presStyleLbl="parChTrans1D4" presStyleIdx="13" presStyleCnt="16"/>
      <dgm:spPr/>
      <dgm:t>
        <a:bodyPr/>
        <a:lstStyle/>
        <a:p>
          <a:endParaRPr lang="zh-CN" altLang="en-US"/>
        </a:p>
      </dgm:t>
    </dgm:pt>
    <dgm:pt modelId="{E8D51E7A-655E-48BA-830C-C84064057C08}" type="pres">
      <dgm:prSet presAssocID="{236A04DC-5CDA-40FE-B0CE-6ADB1423548D}" presName="root2" presStyleCnt="0"/>
      <dgm:spPr/>
    </dgm:pt>
    <dgm:pt modelId="{D405D33D-25BB-4D70-BA84-BEAA63056C1A}" type="pres">
      <dgm:prSet presAssocID="{236A04DC-5CDA-40FE-B0CE-6ADB1423548D}" presName="LevelTwoTextNode" presStyleLbl="node4" presStyleIdx="13" presStyleCnt="16" custScaleX="177156">
        <dgm:presLayoutVars>
          <dgm:chPref val="3"/>
        </dgm:presLayoutVars>
      </dgm:prSet>
      <dgm:spPr/>
      <dgm:t>
        <a:bodyPr/>
        <a:lstStyle/>
        <a:p>
          <a:endParaRPr lang="zh-CN" altLang="en-US"/>
        </a:p>
      </dgm:t>
    </dgm:pt>
    <dgm:pt modelId="{88A474E4-3B95-4E3D-BE49-E2C7EE8A3A11}" type="pres">
      <dgm:prSet presAssocID="{236A04DC-5CDA-40FE-B0CE-6ADB1423548D}" presName="level3hierChild" presStyleCnt="0"/>
      <dgm:spPr/>
    </dgm:pt>
    <dgm:pt modelId="{96C5C851-D759-441C-80D3-AF28F455DE20}" type="pres">
      <dgm:prSet presAssocID="{10505BEE-2E65-42CC-B85F-E9346898A1DF}" presName="conn2-1" presStyleLbl="parChTrans1D4" presStyleIdx="14" presStyleCnt="16"/>
      <dgm:spPr/>
      <dgm:t>
        <a:bodyPr/>
        <a:lstStyle/>
        <a:p>
          <a:endParaRPr lang="zh-CN" altLang="en-US"/>
        </a:p>
      </dgm:t>
    </dgm:pt>
    <dgm:pt modelId="{189BAC05-D110-4176-9462-287F0AC32FB7}" type="pres">
      <dgm:prSet presAssocID="{10505BEE-2E65-42CC-B85F-E9346898A1DF}" presName="connTx" presStyleLbl="parChTrans1D4" presStyleIdx="14" presStyleCnt="16"/>
      <dgm:spPr/>
      <dgm:t>
        <a:bodyPr/>
        <a:lstStyle/>
        <a:p>
          <a:endParaRPr lang="zh-CN" altLang="en-US"/>
        </a:p>
      </dgm:t>
    </dgm:pt>
    <dgm:pt modelId="{9C2B8820-8162-4375-AA4A-F0C3A58E6161}" type="pres">
      <dgm:prSet presAssocID="{07CF0AA1-495D-4C7C-A6E8-2CEA7EA08609}" presName="root2" presStyleCnt="0"/>
      <dgm:spPr/>
    </dgm:pt>
    <dgm:pt modelId="{56FCBF98-0CBA-45D0-8EC7-613747441A2D}" type="pres">
      <dgm:prSet presAssocID="{07CF0AA1-495D-4C7C-A6E8-2CEA7EA08609}" presName="LevelTwoTextNode" presStyleLbl="node4" presStyleIdx="14" presStyleCnt="16" custScaleX="177156">
        <dgm:presLayoutVars>
          <dgm:chPref val="3"/>
        </dgm:presLayoutVars>
      </dgm:prSet>
      <dgm:spPr/>
      <dgm:t>
        <a:bodyPr/>
        <a:lstStyle/>
        <a:p>
          <a:endParaRPr lang="zh-CN" altLang="en-US"/>
        </a:p>
      </dgm:t>
    </dgm:pt>
    <dgm:pt modelId="{31D319E9-B04D-461D-A2CE-047A5B1CA765}" type="pres">
      <dgm:prSet presAssocID="{07CF0AA1-495D-4C7C-A6E8-2CEA7EA08609}" presName="level3hierChild" presStyleCnt="0"/>
      <dgm:spPr/>
    </dgm:pt>
    <dgm:pt modelId="{9F423991-80E7-45C6-9516-CF8C9CD4FC3C}" type="pres">
      <dgm:prSet presAssocID="{DD5B5C44-21AA-49E0-9E1E-25DE6CBBC5F0}" presName="conn2-1" presStyleLbl="parChTrans1D4" presStyleIdx="15" presStyleCnt="16"/>
      <dgm:spPr/>
      <dgm:t>
        <a:bodyPr/>
        <a:lstStyle/>
        <a:p>
          <a:endParaRPr lang="zh-CN" altLang="en-US"/>
        </a:p>
      </dgm:t>
    </dgm:pt>
    <dgm:pt modelId="{DA4F963E-6BD3-49E5-A30B-43D4194E1185}" type="pres">
      <dgm:prSet presAssocID="{DD5B5C44-21AA-49E0-9E1E-25DE6CBBC5F0}" presName="connTx" presStyleLbl="parChTrans1D4" presStyleIdx="15" presStyleCnt="16"/>
      <dgm:spPr/>
      <dgm:t>
        <a:bodyPr/>
        <a:lstStyle/>
        <a:p>
          <a:endParaRPr lang="zh-CN" altLang="en-US"/>
        </a:p>
      </dgm:t>
    </dgm:pt>
    <dgm:pt modelId="{C999F1AA-49C8-4DFF-ABAC-FDD9F7729016}" type="pres">
      <dgm:prSet presAssocID="{18AD4165-769A-438E-853A-4A9C5EDA1BC5}" presName="root2" presStyleCnt="0"/>
      <dgm:spPr/>
    </dgm:pt>
    <dgm:pt modelId="{6ED5BED4-72EE-4D25-8274-9D3DD0CB4D9E}" type="pres">
      <dgm:prSet presAssocID="{18AD4165-769A-438E-853A-4A9C5EDA1BC5}" presName="LevelTwoTextNode" presStyleLbl="node4" presStyleIdx="15" presStyleCnt="16" custScaleX="177156">
        <dgm:presLayoutVars>
          <dgm:chPref val="3"/>
        </dgm:presLayoutVars>
      </dgm:prSet>
      <dgm:spPr/>
      <dgm:t>
        <a:bodyPr/>
        <a:lstStyle/>
        <a:p>
          <a:endParaRPr lang="zh-CN" altLang="en-US"/>
        </a:p>
      </dgm:t>
    </dgm:pt>
    <dgm:pt modelId="{4670DC45-9B7A-464B-8E7E-29BD300718F2}" type="pres">
      <dgm:prSet presAssocID="{18AD4165-769A-438E-853A-4A9C5EDA1BC5}" presName="level3hierChild" presStyleCnt="0"/>
      <dgm:spPr/>
    </dgm:pt>
  </dgm:ptLst>
  <dgm:cxnLst>
    <dgm:cxn modelId="{E3F601D2-941F-4114-A8CD-4F57BF00E62A}" type="presOf" srcId="{CBE43A1A-C7CF-429E-B885-74D17F9BFA2A}" destId="{770D681A-9A7F-4DD3-A597-4054683540DD}" srcOrd="1" destOrd="0" presId="urn:microsoft.com/office/officeart/2005/8/layout/hierarchy2"/>
    <dgm:cxn modelId="{58B2B740-B458-41F9-B5A7-0C9B686BAEEC}" type="presOf" srcId="{07CF0AA1-495D-4C7C-A6E8-2CEA7EA08609}" destId="{56FCBF98-0CBA-45D0-8EC7-613747441A2D}" srcOrd="0" destOrd="0" presId="urn:microsoft.com/office/officeart/2005/8/layout/hierarchy2"/>
    <dgm:cxn modelId="{B08AAF5A-364E-4616-85DE-13E7B1B69A89}" type="presOf" srcId="{91759785-9772-4ECE-99BF-633E93DF8735}" destId="{76FE0A8F-6C21-493C-8D06-B634EB3B73F5}" srcOrd="0" destOrd="0" presId="urn:microsoft.com/office/officeart/2005/8/layout/hierarchy2"/>
    <dgm:cxn modelId="{390CFB89-74E8-49B8-821F-942DBC8276DE}" type="presOf" srcId="{9B916679-78A1-4395-97B6-BD9C385F0B76}" destId="{B30106A0-69C0-47D9-81F2-5AC9D5DB7137}" srcOrd="1" destOrd="0" presId="urn:microsoft.com/office/officeart/2005/8/layout/hierarchy2"/>
    <dgm:cxn modelId="{91A7C53C-652B-48BD-8196-DB1D0F97FA64}" type="presOf" srcId="{C88CFA84-2B1F-482C-8D53-A2AFA15AF1D7}" destId="{6BB37AFA-27EC-4571-A3EC-949BDCA4BE58}" srcOrd="0" destOrd="0" presId="urn:microsoft.com/office/officeart/2005/8/layout/hierarchy2"/>
    <dgm:cxn modelId="{83DAA6D5-11C8-4F14-9FAF-1C41621B8506}" type="presOf" srcId="{8845796A-1490-4D1E-9746-DBDEEC796FDA}" destId="{8DD3AE33-2EC9-47D9-B90E-28E77000D36C}" srcOrd="1" destOrd="0" presId="urn:microsoft.com/office/officeart/2005/8/layout/hierarchy2"/>
    <dgm:cxn modelId="{9B53A304-E05B-4AA7-A433-B8E50C9B5987}" type="presOf" srcId="{10505BEE-2E65-42CC-B85F-E9346898A1DF}" destId="{189BAC05-D110-4176-9462-287F0AC32FB7}" srcOrd="1" destOrd="0" presId="urn:microsoft.com/office/officeart/2005/8/layout/hierarchy2"/>
    <dgm:cxn modelId="{752B638B-DA99-4AEA-B762-0E1F67BBA45D}" type="presOf" srcId="{3CF7D7E0-0661-48C7-8067-B118BCAD5FEE}" destId="{806BF458-6F62-4194-9220-2B33CAF1B67D}" srcOrd="1" destOrd="0" presId="urn:microsoft.com/office/officeart/2005/8/layout/hierarchy2"/>
    <dgm:cxn modelId="{ACB479D7-6987-4C83-9642-AC245ABCC36F}" type="presOf" srcId="{FF594DFF-7AA8-40AB-AD91-B00926ECC022}" destId="{B8DEEAA6-8C10-4380-BA5D-8E5F9A086917}" srcOrd="1" destOrd="0" presId="urn:microsoft.com/office/officeart/2005/8/layout/hierarchy2"/>
    <dgm:cxn modelId="{0BE3977D-1EE7-4C7E-A9DB-080943BEA03B}" srcId="{C88CFA84-2B1F-482C-8D53-A2AFA15AF1D7}" destId="{CD43239A-5AE2-4B48-B46D-E45C0A61CF01}" srcOrd="2" destOrd="0" parTransId="{7676A231-0426-4601-977D-1E2F044652A0}" sibTransId="{9651E2D1-511C-4D2C-93B5-831210391AB0}"/>
    <dgm:cxn modelId="{8B757A72-27A4-484C-9A08-EFD4773EB03E}" srcId="{A907D14C-6E73-4CEA-9493-93906B59B8DE}" destId="{1E85AB40-E3E4-4A5F-923A-4F707EDE72B2}" srcOrd="0" destOrd="0" parTransId="{343A13E9-9836-49FF-BE13-227D0C7F4546}" sibTransId="{1EDF19EE-4CDD-489A-BE74-B35A0F61579C}"/>
    <dgm:cxn modelId="{F136D523-BE17-473A-A342-391DA8B07B90}" type="presOf" srcId="{21FC9B5F-B322-4A1C-BF8E-37CDC5DBBFC0}" destId="{FE332CB0-D96F-4243-B61D-52791AEAE7C1}" srcOrd="0" destOrd="0" presId="urn:microsoft.com/office/officeart/2005/8/layout/hierarchy2"/>
    <dgm:cxn modelId="{926B2BDA-AC9F-4AD0-A45E-2365F611C09A}" srcId="{C88CFA84-2B1F-482C-8D53-A2AFA15AF1D7}" destId="{1CA059DF-3AC4-4190-BDE9-A8B7ECCD0847}" srcOrd="3" destOrd="0" parTransId="{D178B123-A6DF-4BCD-9F22-B44D9C196EA4}" sibTransId="{612B4C88-1C73-4B72-B313-8A984E12ABE4}"/>
    <dgm:cxn modelId="{5DE7A489-41F2-4350-A441-481F302AC245}" type="presOf" srcId="{CD6159E6-0517-4AA1-95D6-A16FCDAFB046}" destId="{2E3DF35D-B7C2-4C8F-B2C3-92EA62DE671A}" srcOrd="1" destOrd="0" presId="urn:microsoft.com/office/officeart/2005/8/layout/hierarchy2"/>
    <dgm:cxn modelId="{8E43670E-92CE-4C3C-B590-E7E109F2CA31}" type="presOf" srcId="{1E85AB40-E3E4-4A5F-923A-4F707EDE72B2}" destId="{A4B02B2D-EAE5-48FB-A8B9-80CBD0DE9DFE}" srcOrd="0" destOrd="0" presId="urn:microsoft.com/office/officeart/2005/8/layout/hierarchy2"/>
    <dgm:cxn modelId="{807DACA9-9062-4B2D-B437-333105B23EEC}" type="presOf" srcId="{8845796A-1490-4D1E-9746-DBDEEC796FDA}" destId="{6995CE54-3684-4A37-94D2-6DBE1915AE6B}" srcOrd="0" destOrd="0" presId="urn:microsoft.com/office/officeart/2005/8/layout/hierarchy2"/>
    <dgm:cxn modelId="{CF728EC2-478C-4C8A-ABE5-E88BA14289C4}" srcId="{1CA059DF-3AC4-4190-BDE9-A8B7ECCD0847}" destId="{18AD4165-769A-438E-853A-4A9C5EDA1BC5}" srcOrd="2" destOrd="0" parTransId="{DD5B5C44-21AA-49E0-9E1E-25DE6CBBC5F0}" sibTransId="{4E2EDD38-88D7-4688-AFCB-F46CC4A41261}"/>
    <dgm:cxn modelId="{956DB710-9F9A-45A0-BAAD-79FA5FAC6C4E}" type="presOf" srcId="{D178B123-A6DF-4BCD-9F22-B44D9C196EA4}" destId="{B9F043EE-E023-427F-82DD-D8EB7BE32A09}" srcOrd="1" destOrd="0" presId="urn:microsoft.com/office/officeart/2005/8/layout/hierarchy2"/>
    <dgm:cxn modelId="{EE73CEB2-956E-4FBD-94F1-017F57B28DEE}" srcId="{3AAA6762-F33A-476D-B500-728BD040B230}" destId="{7971DEDB-F6C8-4E7B-8A98-E145B150A93B}" srcOrd="0" destOrd="0" parTransId="{D2C89E01-F1D7-4C58-969D-44F4A394E579}" sibTransId="{938C03A8-4159-49C7-90B4-0EEE7C764F1C}"/>
    <dgm:cxn modelId="{A53B852E-D5BB-48F5-91A9-CFC0204057DF}" type="presOf" srcId="{49CB8F91-D23D-4858-BB54-52681F5DE17A}" destId="{A6115B5F-3790-4ADD-AF95-AEE0021DAFBD}" srcOrd="0" destOrd="0" presId="urn:microsoft.com/office/officeart/2005/8/layout/hierarchy2"/>
    <dgm:cxn modelId="{92481A67-302B-4783-8636-2290FD5E53BC}" srcId="{F4B0BCF1-5371-4BA1-A0B9-005577DF6299}" destId="{EC29A851-32DB-46C3-843C-37E06AAE111D}" srcOrd="1" destOrd="0" parTransId="{FCA73770-8E29-4735-B7D0-D0C868E70748}" sibTransId="{DEC3EDAE-3EE3-44C3-99A6-3E91318E8C9A}"/>
    <dgm:cxn modelId="{AB815FF3-30E8-4D49-9889-B2F56A64CD47}" type="presOf" srcId="{DD5B5C44-21AA-49E0-9E1E-25DE6CBBC5F0}" destId="{DA4F963E-6BD3-49E5-A30B-43D4194E1185}" srcOrd="1" destOrd="0" presId="urn:microsoft.com/office/officeart/2005/8/layout/hierarchy2"/>
    <dgm:cxn modelId="{E36A3A4F-F3FE-4658-9433-DCF7E1F5D2B2}" srcId="{F4B0BCF1-5371-4BA1-A0B9-005577DF6299}" destId="{F500CC0B-E362-4DA3-9DA1-01B669585A3F}" srcOrd="0" destOrd="0" parTransId="{84B63F7B-360F-406C-9154-3EFF53C11806}" sibTransId="{C521996F-AA7F-47AB-972B-4E18055A7C7B}"/>
    <dgm:cxn modelId="{57AFF511-E34D-451C-B904-489F80808241}" type="presOf" srcId="{135D4569-4178-426A-B1C1-EA9C41E0B7DE}" destId="{08B6C63A-8EC6-4428-8E50-15C4E4DFBFCD}" srcOrd="0" destOrd="0" presId="urn:microsoft.com/office/officeart/2005/8/layout/hierarchy2"/>
    <dgm:cxn modelId="{58E835E4-9C87-4DAA-A888-7ABCBDCF99B1}" type="presOf" srcId="{DD5B5C44-21AA-49E0-9E1E-25DE6CBBC5F0}" destId="{9F423991-80E7-45C6-9516-CF8C9CD4FC3C}" srcOrd="0" destOrd="0" presId="urn:microsoft.com/office/officeart/2005/8/layout/hierarchy2"/>
    <dgm:cxn modelId="{749BF553-D499-4847-9AA1-6FBF1B928AA1}" type="presOf" srcId="{C6240A34-6518-48DB-96E8-14EABC2272E7}" destId="{2F10384E-AE1D-40B3-ADBD-CC6AAB148361}" srcOrd="0" destOrd="0" presId="urn:microsoft.com/office/officeart/2005/8/layout/hierarchy2"/>
    <dgm:cxn modelId="{61AA1F9F-E6CD-4D75-8760-5E8ADF8E2DB8}" type="presOf" srcId="{10505BEE-2E65-42CC-B85F-E9346898A1DF}" destId="{96C5C851-D759-441C-80D3-AF28F455DE20}" srcOrd="0" destOrd="0" presId="urn:microsoft.com/office/officeart/2005/8/layout/hierarchy2"/>
    <dgm:cxn modelId="{727648DE-15B6-49BB-A70A-1B93F3B19745}" srcId="{C4E3778C-2D91-4941-BE74-F34A41E9A6A7}" destId="{4668B8FC-FCE2-43AE-B1E8-992BB7DC0AE1}" srcOrd="1" destOrd="0" parTransId="{CBE43A1A-C7CF-429E-B885-74D17F9BFA2A}" sibTransId="{F8D64189-4061-4329-8436-AC62740B98F8}"/>
    <dgm:cxn modelId="{C57982FB-1973-4759-A429-446C05A64AD1}" type="presOf" srcId="{3AAA6762-F33A-476D-B500-728BD040B230}" destId="{77FD017D-5478-4F3B-A6E6-272F06DC6D2E}" srcOrd="0" destOrd="0" presId="urn:microsoft.com/office/officeart/2005/8/layout/hierarchy2"/>
    <dgm:cxn modelId="{AD0E93B4-08FF-4653-83F5-CDAC60EDAE88}" srcId="{7971DEDB-F6C8-4E7B-8A98-E145B150A93B}" destId="{A907D14C-6E73-4CEA-9493-93906B59B8DE}" srcOrd="0" destOrd="0" parTransId="{2A47DCCE-10BD-4CAF-AFFA-0373FB9CE51B}" sibTransId="{6AFA9AD0-84FB-4BF6-87C4-8A6662EBC344}"/>
    <dgm:cxn modelId="{AE52C28C-9D76-491F-846B-D342A0CBF118}" type="presOf" srcId="{236A04DC-5CDA-40FE-B0CE-6ADB1423548D}" destId="{D405D33D-25BB-4D70-BA84-BEAA63056C1A}" srcOrd="0" destOrd="0" presId="urn:microsoft.com/office/officeart/2005/8/layout/hierarchy2"/>
    <dgm:cxn modelId="{CACA5F00-B123-463F-9883-42F0E3B484DC}" type="presOf" srcId="{F500CC0B-E362-4DA3-9DA1-01B669585A3F}" destId="{A82672C2-35B0-42AC-AAF0-37634A9DB72A}" srcOrd="0" destOrd="0" presId="urn:microsoft.com/office/officeart/2005/8/layout/hierarchy2"/>
    <dgm:cxn modelId="{C2D88DEA-8AE1-4B3A-ABEA-0336EDED6898}" type="presOf" srcId="{A907D14C-6E73-4CEA-9493-93906B59B8DE}" destId="{EA43BF4B-AFAB-4CA5-AAD3-91BC8C805CE9}" srcOrd="0" destOrd="0" presId="urn:microsoft.com/office/officeart/2005/8/layout/hierarchy2"/>
    <dgm:cxn modelId="{57E744CC-08BE-48B7-A604-A1C0D2B725BC}" type="presOf" srcId="{EC29A851-32DB-46C3-843C-37E06AAE111D}" destId="{EAE9DD6F-AE46-4781-88BB-C51CE801D15C}" srcOrd="0" destOrd="0" presId="urn:microsoft.com/office/officeart/2005/8/layout/hierarchy2"/>
    <dgm:cxn modelId="{84EF9501-2E98-40A9-8145-804418A1E4E2}" srcId="{1CA059DF-3AC4-4190-BDE9-A8B7ECCD0847}" destId="{07CF0AA1-495D-4C7C-A6E8-2CEA7EA08609}" srcOrd="1" destOrd="0" parTransId="{10505BEE-2E65-42CC-B85F-E9346898A1DF}" sibTransId="{27C8C8F7-A45C-4BBA-86AD-E943CD0BE5AA}"/>
    <dgm:cxn modelId="{5B6B131A-9EF4-4855-B49E-A2D3DA09B89F}" type="presOf" srcId="{CD6159E6-0517-4AA1-95D6-A16FCDAFB046}" destId="{E157C15D-7BD0-4DE7-8446-55B26304675D}" srcOrd="0" destOrd="0" presId="urn:microsoft.com/office/officeart/2005/8/layout/hierarchy2"/>
    <dgm:cxn modelId="{5FCF16A4-F000-4DC7-ABAF-725058E5B430}" type="presOf" srcId="{343A13E9-9836-49FF-BE13-227D0C7F4546}" destId="{BAB2E185-46B9-48CF-873E-EFD43E8AEA66}" srcOrd="0" destOrd="0" presId="urn:microsoft.com/office/officeart/2005/8/layout/hierarchy2"/>
    <dgm:cxn modelId="{E9C19003-98A0-4597-8FFF-70783AE9AD93}" srcId="{1CA059DF-3AC4-4190-BDE9-A8B7ECCD0847}" destId="{236A04DC-5CDA-40FE-B0CE-6ADB1423548D}" srcOrd="0" destOrd="0" parTransId="{3CF7D7E0-0661-48C7-8067-B118BCAD5FEE}" sibTransId="{9D26B76C-FE60-48D5-B305-EFB67C02739F}"/>
    <dgm:cxn modelId="{C1B4B27F-2831-4B3F-910F-EF4DA0E0ED03}" type="presOf" srcId="{7676A231-0426-4601-977D-1E2F044652A0}" destId="{29263EBF-1E41-4DFC-B9E3-B29918CCC128}" srcOrd="0" destOrd="0" presId="urn:microsoft.com/office/officeart/2005/8/layout/hierarchy2"/>
    <dgm:cxn modelId="{4451F8A8-A7A0-4C44-8FED-A0B519BE6D68}" srcId="{C88CFA84-2B1F-482C-8D53-A2AFA15AF1D7}" destId="{B929E087-2F52-40A1-8D93-9A3EF49C212B}" srcOrd="1" destOrd="0" parTransId="{135D4569-4178-426A-B1C1-EA9C41E0B7DE}" sibTransId="{D6258119-861E-4316-94CF-7ADEE42069F6}"/>
    <dgm:cxn modelId="{9795A387-B688-4581-8A5D-2548EB4FB408}" type="presOf" srcId="{C4E3778C-2D91-4941-BE74-F34A41E9A6A7}" destId="{F0E6D0DE-93D6-430E-8DC5-2E4B25AFB719}" srcOrd="0" destOrd="0" presId="urn:microsoft.com/office/officeart/2005/8/layout/hierarchy2"/>
    <dgm:cxn modelId="{D9B67A69-2189-4545-BCB9-EAC61B1E79E1}" type="presOf" srcId="{38D5FD0D-0C73-4289-B465-4D45C93CD2D7}" destId="{5EAAC19F-F5E9-4626-9071-412C03E94B0A}" srcOrd="1" destOrd="0" presId="urn:microsoft.com/office/officeart/2005/8/layout/hierarchy2"/>
    <dgm:cxn modelId="{658AA839-44E3-4A69-82BA-BDBFE01E2CFE}" type="presOf" srcId="{C6240A34-6518-48DB-96E8-14EABC2272E7}" destId="{151F064C-1AAC-4772-9EDB-5A6CF400A1BE}" srcOrd="1" destOrd="0" presId="urn:microsoft.com/office/officeart/2005/8/layout/hierarchy2"/>
    <dgm:cxn modelId="{1312F3A0-3508-42B0-8488-53880244506B}" type="presOf" srcId="{B929E087-2F52-40A1-8D93-9A3EF49C212B}" destId="{97C7D737-8522-4DC4-91E8-8A836DD25F54}" srcOrd="0" destOrd="0" presId="urn:microsoft.com/office/officeart/2005/8/layout/hierarchy2"/>
    <dgm:cxn modelId="{8C54E0AF-9F61-4C16-ADC5-8AD420B39C0C}" type="presOf" srcId="{84B63F7B-360F-406C-9154-3EFF53C11806}" destId="{424D94E8-AD1F-4017-83C2-823E2EF53882}" srcOrd="1" destOrd="0" presId="urn:microsoft.com/office/officeart/2005/8/layout/hierarchy2"/>
    <dgm:cxn modelId="{175A63BA-4F41-48D6-A989-57427F2AC344}" srcId="{EC29A851-32DB-46C3-843C-37E06AAE111D}" destId="{E13356CB-8DD6-4B03-8962-7310ED5E17E6}" srcOrd="0" destOrd="0" parTransId="{FF594DFF-7AA8-40AB-AD91-B00926ECC022}" sibTransId="{8496D847-2164-4779-A51D-98BAAC2B736C}"/>
    <dgm:cxn modelId="{FA5309A6-336D-4C9F-AD7D-8471571F52D9}" type="presOf" srcId="{FCA73770-8E29-4735-B7D0-D0C868E70748}" destId="{C6BCA409-F2D1-49BE-9744-14D404E7CED7}" srcOrd="0" destOrd="0" presId="urn:microsoft.com/office/officeart/2005/8/layout/hierarchy2"/>
    <dgm:cxn modelId="{84192777-53EC-4E46-80EC-A3B8ED38CC1A}" type="presOf" srcId="{2A47DCCE-10BD-4CAF-AFFA-0373FB9CE51B}" destId="{5BF30E77-3640-43BE-B104-523BA5D335C5}" srcOrd="0" destOrd="0" presId="urn:microsoft.com/office/officeart/2005/8/layout/hierarchy2"/>
    <dgm:cxn modelId="{6A4F612F-E1CF-454D-928D-3DD6F15EE8F3}" type="presOf" srcId="{1CA059DF-3AC4-4190-BDE9-A8B7ECCD0847}" destId="{70F5F01D-BD66-4661-9635-AACC3B293A90}" srcOrd="0" destOrd="0" presId="urn:microsoft.com/office/officeart/2005/8/layout/hierarchy2"/>
    <dgm:cxn modelId="{9CDC75EF-8907-494A-B4C2-002091731FDA}" type="presOf" srcId="{FF594DFF-7AA8-40AB-AD91-B00926ECC022}" destId="{D43E9F5D-F983-436D-8884-C8F9DFE35FEB}" srcOrd="0" destOrd="0" presId="urn:microsoft.com/office/officeart/2005/8/layout/hierarchy2"/>
    <dgm:cxn modelId="{7E0B6676-CA7A-49A8-89E7-AB2A561134F1}" srcId="{CD43239A-5AE2-4B48-B46D-E45C0A61CF01}" destId="{49CB8F91-D23D-4858-BB54-52681F5DE17A}" srcOrd="0" destOrd="0" parTransId="{C6240A34-6518-48DB-96E8-14EABC2272E7}" sibTransId="{F44118AA-C8AB-486F-8CC9-F195D106379C}"/>
    <dgm:cxn modelId="{B5B1069E-AC90-420B-806D-D2FBBF1F10E8}" type="presOf" srcId="{4668B8FC-FCE2-43AE-B1E8-992BB7DC0AE1}" destId="{B0926114-F953-44A4-B5A4-1DBB50A50D2D}" srcOrd="0" destOrd="0" presId="urn:microsoft.com/office/officeart/2005/8/layout/hierarchy2"/>
    <dgm:cxn modelId="{D528182C-5375-4CA5-AC62-AFCFECFCA5F3}" srcId="{49CB8F91-D23D-4858-BB54-52681F5DE17A}" destId="{8CE1F5E8-04CF-4820-AAFD-1CF6AC4BC2FD}" srcOrd="0" destOrd="0" parTransId="{9B916679-78A1-4395-97B6-BD9C385F0B76}" sibTransId="{CBD831E4-3AD3-4590-A0EF-98A11342193D}"/>
    <dgm:cxn modelId="{6E5CAB34-9DC0-4C8E-9FDF-FD07F910D568}" type="presOf" srcId="{2A47DCCE-10BD-4CAF-AFFA-0373FB9CE51B}" destId="{4D75F4BA-A7FC-4019-955B-CC458F494871}" srcOrd="1" destOrd="0" presId="urn:microsoft.com/office/officeart/2005/8/layout/hierarchy2"/>
    <dgm:cxn modelId="{84934557-2286-49AF-9E81-4B5934CC2221}" type="presOf" srcId="{3CF7D7E0-0661-48C7-8067-B118BCAD5FEE}" destId="{F7DF37DC-4669-49E6-9F2F-E17994C007EE}" srcOrd="0" destOrd="0" presId="urn:microsoft.com/office/officeart/2005/8/layout/hierarchy2"/>
    <dgm:cxn modelId="{0AADF6B9-C372-451C-A6E9-C91172E2F265}" srcId="{A907D14C-6E73-4CEA-9493-93906B59B8DE}" destId="{F4B0BCF1-5371-4BA1-A0B9-005577DF6299}" srcOrd="1" destOrd="0" parTransId="{CD6159E6-0517-4AA1-95D6-A16FCDAFB046}" sibTransId="{636A4F71-FF7A-4708-BD85-770734D1D522}"/>
    <dgm:cxn modelId="{417BBFAA-6C22-42AE-A80B-414971C365E4}" type="presOf" srcId="{F4B0BCF1-5371-4BA1-A0B9-005577DF6299}" destId="{CA4D67F5-9A3D-4EAD-A9CD-FD0F806F8DBD}" srcOrd="0" destOrd="0" presId="urn:microsoft.com/office/officeart/2005/8/layout/hierarchy2"/>
    <dgm:cxn modelId="{36C11A09-61C4-4D67-9514-257F07EB4DC5}" type="presOf" srcId="{38D5FD0D-0C73-4289-B465-4D45C93CD2D7}" destId="{7906FCD4-FA03-4FC5-9A3E-260B00FD81B3}" srcOrd="0" destOrd="0" presId="urn:microsoft.com/office/officeart/2005/8/layout/hierarchy2"/>
    <dgm:cxn modelId="{D52C8746-9CE3-4D10-9C99-C75A26CA4188}" type="presOf" srcId="{E13356CB-8DD6-4B03-8962-7310ED5E17E6}" destId="{321CFF65-20FF-40A1-8B27-23C774FDB4C4}" srcOrd="0" destOrd="0" presId="urn:microsoft.com/office/officeart/2005/8/layout/hierarchy2"/>
    <dgm:cxn modelId="{95A01AA3-E377-4988-8C8A-CE6D2C521102}" type="presOf" srcId="{84B63F7B-360F-406C-9154-3EFF53C11806}" destId="{2A6F4D83-ED54-46A5-859A-D3891E38C641}" srcOrd="0" destOrd="0" presId="urn:microsoft.com/office/officeart/2005/8/layout/hierarchy2"/>
    <dgm:cxn modelId="{03718C90-27C0-4F5B-B4F8-D8E2D6F5A3A0}" type="presOf" srcId="{D178B123-A6DF-4BCD-9F22-B44D9C196EA4}" destId="{0036A5B4-F922-4A31-A4D9-D11CB93EB1DD}" srcOrd="0" destOrd="0" presId="urn:microsoft.com/office/officeart/2005/8/layout/hierarchy2"/>
    <dgm:cxn modelId="{2B775478-611A-450E-B85D-0931A7AA9BEB}" type="presOf" srcId="{18AD4165-769A-438E-853A-4A9C5EDA1BC5}" destId="{6ED5BED4-72EE-4D25-8274-9D3DD0CB4D9E}" srcOrd="0" destOrd="0" presId="urn:microsoft.com/office/officeart/2005/8/layout/hierarchy2"/>
    <dgm:cxn modelId="{5C075E80-641B-4A18-AC50-3AD883B1C6A5}" type="presOf" srcId="{7971DEDB-F6C8-4E7B-8A98-E145B150A93B}" destId="{CED1005E-2A19-41EC-86F2-F2ACB19AF987}" srcOrd="0" destOrd="0" presId="urn:microsoft.com/office/officeart/2005/8/layout/hierarchy2"/>
    <dgm:cxn modelId="{0C13258C-A90D-47D8-B59F-8CBA2EBD9EC7}" type="presOf" srcId="{C3D49FD6-8156-4AA3-AF8F-2AF1A4E33A49}" destId="{8A3189CE-8D91-4409-B980-8891D011164F}" srcOrd="0" destOrd="0" presId="urn:microsoft.com/office/officeart/2005/8/layout/hierarchy2"/>
    <dgm:cxn modelId="{75045CA7-CDC1-4198-A96D-F0CEECF58C6A}" type="presOf" srcId="{CD43239A-5AE2-4B48-B46D-E45C0A61CF01}" destId="{4F3DAEB7-2867-4769-B847-56FEE615A523}" srcOrd="0" destOrd="0" presId="urn:microsoft.com/office/officeart/2005/8/layout/hierarchy2"/>
    <dgm:cxn modelId="{F87FF72F-8E0C-40C7-8A4D-2A8398123B26}" type="presOf" srcId="{91759785-9772-4ECE-99BF-633E93DF8735}" destId="{350C5303-DB5A-48B0-A50C-0AFBF411CE9A}" srcOrd="1" destOrd="0" presId="urn:microsoft.com/office/officeart/2005/8/layout/hierarchy2"/>
    <dgm:cxn modelId="{DBE55C69-419D-4CD0-B447-6CB31A8CAF8F}" type="presOf" srcId="{9FC59EE6-CA85-4A5B-8D37-5CC931FD6DCE}" destId="{91ED4B92-7171-4EB7-9CED-BDD472A85F9F}" srcOrd="0" destOrd="0" presId="urn:microsoft.com/office/officeart/2005/8/layout/hierarchy2"/>
    <dgm:cxn modelId="{38A45E67-E9B7-44D5-BE45-58A68B12F9FA}" type="presOf" srcId="{9B916679-78A1-4395-97B6-BD9C385F0B76}" destId="{BBBFAFEE-92A9-4916-9861-2020728ED0BB}" srcOrd="0" destOrd="0" presId="urn:microsoft.com/office/officeart/2005/8/layout/hierarchy2"/>
    <dgm:cxn modelId="{49557625-BD0E-431C-8AFC-72B6E257F21D}" type="presOf" srcId="{343A13E9-9836-49FF-BE13-227D0C7F4546}" destId="{C48C51F8-9FCE-495A-9113-912682855C03}" srcOrd="1" destOrd="0" presId="urn:microsoft.com/office/officeart/2005/8/layout/hierarchy2"/>
    <dgm:cxn modelId="{CAA8F398-623E-41F8-A368-62C849768B5D}" type="presOf" srcId="{135D4569-4178-426A-B1C1-EA9C41E0B7DE}" destId="{DA4076C9-B07C-4767-A1E8-0769AF380755}" srcOrd="1" destOrd="0" presId="urn:microsoft.com/office/officeart/2005/8/layout/hierarchy2"/>
    <dgm:cxn modelId="{23931D58-FB5C-4163-9D5F-DE5F8D793630}" type="presOf" srcId="{CBE43A1A-C7CF-429E-B885-74D17F9BFA2A}" destId="{DB7CFEAA-E849-4B17-890A-29C50B40AB0D}" srcOrd="0" destOrd="0" presId="urn:microsoft.com/office/officeart/2005/8/layout/hierarchy2"/>
    <dgm:cxn modelId="{E10AB795-224A-4ED8-929E-C54BDDED4804}" type="presOf" srcId="{C3D49FD6-8156-4AA3-AF8F-2AF1A4E33A49}" destId="{FC462351-317A-4794-90F5-312C1E5206CE}" srcOrd="1" destOrd="0" presId="urn:microsoft.com/office/officeart/2005/8/layout/hierarchy2"/>
    <dgm:cxn modelId="{1FF9D21C-A25A-48C2-8058-ED4F3AA46E0A}" srcId="{C88CFA84-2B1F-482C-8D53-A2AFA15AF1D7}" destId="{9FC59EE6-CA85-4A5B-8D37-5CC931FD6DCE}" srcOrd="0" destOrd="0" parTransId="{C3D49FD6-8156-4AA3-AF8F-2AF1A4E33A49}" sibTransId="{F41E81A8-DB4C-4E1A-B11D-F085C4397D7D}"/>
    <dgm:cxn modelId="{860B72C5-708D-4723-B245-603982F23976}" type="presOf" srcId="{8CE1F5E8-04CF-4820-AAFD-1CF6AC4BC2FD}" destId="{B576E642-FF11-466A-BF22-6AA165DF3760}" srcOrd="0" destOrd="0" presId="urn:microsoft.com/office/officeart/2005/8/layout/hierarchy2"/>
    <dgm:cxn modelId="{F30C5AD2-A3D0-40CD-8FC0-C3C46362D901}" type="presOf" srcId="{D0B55656-78E4-4079-BDD5-DA6FDC0AB66A}" destId="{45BCCB5F-6A4A-4CCB-8369-33214D90D359}" srcOrd="1" destOrd="0" presId="urn:microsoft.com/office/officeart/2005/8/layout/hierarchy2"/>
    <dgm:cxn modelId="{D12CD593-7E20-45FF-91C9-6580D0A4EE69}" type="presOf" srcId="{FCA73770-8E29-4735-B7D0-D0C868E70748}" destId="{A7E7A0BE-1511-496E-AE5D-D1162ACE14B3}" srcOrd="1" destOrd="0" presId="urn:microsoft.com/office/officeart/2005/8/layout/hierarchy2"/>
    <dgm:cxn modelId="{15039CDC-D7BC-42AD-BF17-38F55598AD1C}" srcId="{C4E3778C-2D91-4941-BE74-F34A41E9A6A7}" destId="{21FC9B5F-B322-4A1C-BF8E-37CDC5DBBFC0}" srcOrd="0" destOrd="0" parTransId="{38D5FD0D-0C73-4289-B465-4D45C93CD2D7}" sibTransId="{FC2CFE2D-5553-431A-BA4A-374C67FC9B11}"/>
    <dgm:cxn modelId="{1DB2A85C-2767-412D-A470-07531E049B5A}" type="presOf" srcId="{7676A231-0426-4601-977D-1E2F044652A0}" destId="{8ACB73A5-606D-4A1C-B12A-452452FA6E34}" srcOrd="1" destOrd="0" presId="urn:microsoft.com/office/officeart/2005/8/layout/hierarchy2"/>
    <dgm:cxn modelId="{57F62865-443C-448F-85F9-126D0F42F343}" srcId="{EC29A851-32DB-46C3-843C-37E06AAE111D}" destId="{C4E3778C-2D91-4941-BE74-F34A41E9A6A7}" srcOrd="1" destOrd="0" parTransId="{D0B55656-78E4-4079-BDD5-DA6FDC0AB66A}" sibTransId="{D3734B89-CF71-46F0-B526-1E6BD641EA08}"/>
    <dgm:cxn modelId="{6C86E6F1-388E-47C4-98E9-5E3C4E5580B3}" srcId="{1E85AB40-E3E4-4A5F-923A-4F707EDE72B2}" destId="{63FA41FD-0D75-4E8F-8F37-199725E65E6B}" srcOrd="0" destOrd="0" parTransId="{8845796A-1490-4D1E-9746-DBDEEC796FDA}" sibTransId="{742009EC-D32A-4002-A3AB-E95BC0E1C2A6}"/>
    <dgm:cxn modelId="{7A82E66C-B927-41B9-A26D-8B205F931BCB}" type="presOf" srcId="{63FA41FD-0D75-4E8F-8F37-199725E65E6B}" destId="{AEE65B08-B272-40D7-91E4-149022EB99CD}" srcOrd="0" destOrd="0" presId="urn:microsoft.com/office/officeart/2005/8/layout/hierarchy2"/>
    <dgm:cxn modelId="{719E09BC-C8AF-4168-82C0-5A36132CAE26}" type="presOf" srcId="{D0B55656-78E4-4079-BDD5-DA6FDC0AB66A}" destId="{EA1DDC5F-27E7-4534-8A96-0D82A7448F9A}" srcOrd="0" destOrd="0" presId="urn:microsoft.com/office/officeart/2005/8/layout/hierarchy2"/>
    <dgm:cxn modelId="{F0944E18-57C2-46C3-B0B3-C5E4E8511492}" srcId="{A907D14C-6E73-4CEA-9493-93906B59B8DE}" destId="{C88CFA84-2B1F-482C-8D53-A2AFA15AF1D7}" srcOrd="2" destOrd="0" parTransId="{91759785-9772-4ECE-99BF-633E93DF8735}" sibTransId="{F62432DF-6C02-43DF-9D8E-5C1C27D5D4F1}"/>
    <dgm:cxn modelId="{FCDD01C6-6801-48D9-9B85-79EC8A9C38EA}" type="presParOf" srcId="{77FD017D-5478-4F3B-A6E6-272F06DC6D2E}" destId="{3D13203E-3B9C-41F6-8402-ABA332A1F61C}" srcOrd="0" destOrd="0" presId="urn:microsoft.com/office/officeart/2005/8/layout/hierarchy2"/>
    <dgm:cxn modelId="{8852B2BD-5ED9-4492-A468-3214913EBA89}" type="presParOf" srcId="{3D13203E-3B9C-41F6-8402-ABA332A1F61C}" destId="{CED1005E-2A19-41EC-86F2-F2ACB19AF987}" srcOrd="0" destOrd="0" presId="urn:microsoft.com/office/officeart/2005/8/layout/hierarchy2"/>
    <dgm:cxn modelId="{85D3E4F1-69FF-4ABB-891B-60726BAC09EB}" type="presParOf" srcId="{3D13203E-3B9C-41F6-8402-ABA332A1F61C}" destId="{3778F24C-62D9-4CE7-BCFA-45EC8DC36BB7}" srcOrd="1" destOrd="0" presId="urn:microsoft.com/office/officeart/2005/8/layout/hierarchy2"/>
    <dgm:cxn modelId="{2C6D4E8B-6A33-4E3C-B7E9-9E1CE8C202E6}" type="presParOf" srcId="{3778F24C-62D9-4CE7-BCFA-45EC8DC36BB7}" destId="{5BF30E77-3640-43BE-B104-523BA5D335C5}" srcOrd="0" destOrd="0" presId="urn:microsoft.com/office/officeart/2005/8/layout/hierarchy2"/>
    <dgm:cxn modelId="{DCEAB878-A148-436D-88CA-FF06C372ABD3}" type="presParOf" srcId="{5BF30E77-3640-43BE-B104-523BA5D335C5}" destId="{4D75F4BA-A7FC-4019-955B-CC458F494871}" srcOrd="0" destOrd="0" presId="urn:microsoft.com/office/officeart/2005/8/layout/hierarchy2"/>
    <dgm:cxn modelId="{EF5853FB-107A-4AFE-AF32-B12367AB4ED3}" type="presParOf" srcId="{3778F24C-62D9-4CE7-BCFA-45EC8DC36BB7}" destId="{2CA4E308-FC74-4278-BBEB-418BC4538A1B}" srcOrd="1" destOrd="0" presId="urn:microsoft.com/office/officeart/2005/8/layout/hierarchy2"/>
    <dgm:cxn modelId="{673BC22B-1CA0-431F-9BAD-6B390929BFB0}" type="presParOf" srcId="{2CA4E308-FC74-4278-BBEB-418BC4538A1B}" destId="{EA43BF4B-AFAB-4CA5-AAD3-91BC8C805CE9}" srcOrd="0" destOrd="0" presId="urn:microsoft.com/office/officeart/2005/8/layout/hierarchy2"/>
    <dgm:cxn modelId="{E9CD9702-52A4-4C61-B202-6CFB51606FBE}" type="presParOf" srcId="{2CA4E308-FC74-4278-BBEB-418BC4538A1B}" destId="{635B7E09-39B1-48E4-810E-5B55B2DDA367}" srcOrd="1" destOrd="0" presId="urn:microsoft.com/office/officeart/2005/8/layout/hierarchy2"/>
    <dgm:cxn modelId="{F9E41F36-BE04-4FE7-8892-13003785147B}" type="presParOf" srcId="{635B7E09-39B1-48E4-810E-5B55B2DDA367}" destId="{BAB2E185-46B9-48CF-873E-EFD43E8AEA66}" srcOrd="0" destOrd="0" presId="urn:microsoft.com/office/officeart/2005/8/layout/hierarchy2"/>
    <dgm:cxn modelId="{B13D2F69-94B7-49DE-9589-770A6BC396AA}" type="presParOf" srcId="{BAB2E185-46B9-48CF-873E-EFD43E8AEA66}" destId="{C48C51F8-9FCE-495A-9113-912682855C03}" srcOrd="0" destOrd="0" presId="urn:microsoft.com/office/officeart/2005/8/layout/hierarchy2"/>
    <dgm:cxn modelId="{FAFC43D1-9980-4AD5-BE27-1C5D15DD9E8C}" type="presParOf" srcId="{635B7E09-39B1-48E4-810E-5B55B2DDA367}" destId="{990BA6EE-6240-429A-AE7A-4B437A450FAC}" srcOrd="1" destOrd="0" presId="urn:microsoft.com/office/officeart/2005/8/layout/hierarchy2"/>
    <dgm:cxn modelId="{C10B9A85-4B7D-459D-A2DE-C8CBF17E66ED}" type="presParOf" srcId="{990BA6EE-6240-429A-AE7A-4B437A450FAC}" destId="{A4B02B2D-EAE5-48FB-A8B9-80CBD0DE9DFE}" srcOrd="0" destOrd="0" presId="urn:microsoft.com/office/officeart/2005/8/layout/hierarchy2"/>
    <dgm:cxn modelId="{DDD336B5-24A8-4717-A653-3C5D51FFF5E8}" type="presParOf" srcId="{990BA6EE-6240-429A-AE7A-4B437A450FAC}" destId="{0340F6D0-6621-48AB-BFCE-9C18F0964015}" srcOrd="1" destOrd="0" presId="urn:microsoft.com/office/officeart/2005/8/layout/hierarchy2"/>
    <dgm:cxn modelId="{D0E27A90-9245-46A2-A454-43B50B33C67F}" type="presParOf" srcId="{0340F6D0-6621-48AB-BFCE-9C18F0964015}" destId="{6995CE54-3684-4A37-94D2-6DBE1915AE6B}" srcOrd="0" destOrd="0" presId="urn:microsoft.com/office/officeart/2005/8/layout/hierarchy2"/>
    <dgm:cxn modelId="{902FADA9-14AA-459A-8C30-8155307B1551}" type="presParOf" srcId="{6995CE54-3684-4A37-94D2-6DBE1915AE6B}" destId="{8DD3AE33-2EC9-47D9-B90E-28E77000D36C}" srcOrd="0" destOrd="0" presId="urn:microsoft.com/office/officeart/2005/8/layout/hierarchy2"/>
    <dgm:cxn modelId="{9BA32133-287C-4072-A4EA-87C255707CF6}" type="presParOf" srcId="{0340F6D0-6621-48AB-BFCE-9C18F0964015}" destId="{A2FBB6F7-3350-49D8-A166-0872BAE5893F}" srcOrd="1" destOrd="0" presId="urn:microsoft.com/office/officeart/2005/8/layout/hierarchy2"/>
    <dgm:cxn modelId="{FA6D942A-F1BB-4BB9-BE66-86ADD7A68E13}" type="presParOf" srcId="{A2FBB6F7-3350-49D8-A166-0872BAE5893F}" destId="{AEE65B08-B272-40D7-91E4-149022EB99CD}" srcOrd="0" destOrd="0" presId="urn:microsoft.com/office/officeart/2005/8/layout/hierarchy2"/>
    <dgm:cxn modelId="{CC47992B-FD1E-4F9D-BAD8-639E559E1CE9}" type="presParOf" srcId="{A2FBB6F7-3350-49D8-A166-0872BAE5893F}" destId="{7C822358-F5F1-4BBA-B5B8-B71B18B03467}" srcOrd="1" destOrd="0" presId="urn:microsoft.com/office/officeart/2005/8/layout/hierarchy2"/>
    <dgm:cxn modelId="{ADF5C8F5-5A88-4D44-AEC9-2EC4D85E759C}" type="presParOf" srcId="{635B7E09-39B1-48E4-810E-5B55B2DDA367}" destId="{E157C15D-7BD0-4DE7-8446-55B26304675D}" srcOrd="2" destOrd="0" presId="urn:microsoft.com/office/officeart/2005/8/layout/hierarchy2"/>
    <dgm:cxn modelId="{D46774EE-F507-4E53-B3DA-312517A31E1D}" type="presParOf" srcId="{E157C15D-7BD0-4DE7-8446-55B26304675D}" destId="{2E3DF35D-B7C2-4C8F-B2C3-92EA62DE671A}" srcOrd="0" destOrd="0" presId="urn:microsoft.com/office/officeart/2005/8/layout/hierarchy2"/>
    <dgm:cxn modelId="{261433FA-EEB2-4351-85B5-C41915C41D5B}" type="presParOf" srcId="{635B7E09-39B1-48E4-810E-5B55B2DDA367}" destId="{0B3E7794-46C4-464F-9450-A2242AB5B42B}" srcOrd="3" destOrd="0" presId="urn:microsoft.com/office/officeart/2005/8/layout/hierarchy2"/>
    <dgm:cxn modelId="{8E592DD7-5390-4B11-A62A-47434111E5FA}" type="presParOf" srcId="{0B3E7794-46C4-464F-9450-A2242AB5B42B}" destId="{CA4D67F5-9A3D-4EAD-A9CD-FD0F806F8DBD}" srcOrd="0" destOrd="0" presId="urn:microsoft.com/office/officeart/2005/8/layout/hierarchy2"/>
    <dgm:cxn modelId="{2CFA59D1-F329-48F1-ADBD-BA91B3F69629}" type="presParOf" srcId="{0B3E7794-46C4-464F-9450-A2242AB5B42B}" destId="{51D6E823-76F3-4130-8E2C-D3C91DDA20FF}" srcOrd="1" destOrd="0" presId="urn:microsoft.com/office/officeart/2005/8/layout/hierarchy2"/>
    <dgm:cxn modelId="{B30B3A67-E313-4D97-B980-CF27E0041B88}" type="presParOf" srcId="{51D6E823-76F3-4130-8E2C-D3C91DDA20FF}" destId="{2A6F4D83-ED54-46A5-859A-D3891E38C641}" srcOrd="0" destOrd="0" presId="urn:microsoft.com/office/officeart/2005/8/layout/hierarchy2"/>
    <dgm:cxn modelId="{06A4B8D4-B557-4399-B479-C630BC690B44}" type="presParOf" srcId="{2A6F4D83-ED54-46A5-859A-D3891E38C641}" destId="{424D94E8-AD1F-4017-83C2-823E2EF53882}" srcOrd="0" destOrd="0" presId="urn:microsoft.com/office/officeart/2005/8/layout/hierarchy2"/>
    <dgm:cxn modelId="{71D0FB35-24B3-467A-A8CD-B6793CADAF5E}" type="presParOf" srcId="{51D6E823-76F3-4130-8E2C-D3C91DDA20FF}" destId="{E4F0239D-E9F2-4792-9BE8-DCAB5DCE5A5C}" srcOrd="1" destOrd="0" presId="urn:microsoft.com/office/officeart/2005/8/layout/hierarchy2"/>
    <dgm:cxn modelId="{435B08E0-4593-4FF4-8B81-F43523DEC49C}" type="presParOf" srcId="{E4F0239D-E9F2-4792-9BE8-DCAB5DCE5A5C}" destId="{A82672C2-35B0-42AC-AAF0-37634A9DB72A}" srcOrd="0" destOrd="0" presId="urn:microsoft.com/office/officeart/2005/8/layout/hierarchy2"/>
    <dgm:cxn modelId="{4CD266CF-0B31-4B66-AE2E-311541ED0C51}" type="presParOf" srcId="{E4F0239D-E9F2-4792-9BE8-DCAB5DCE5A5C}" destId="{A85084B9-3BF2-4317-A0A7-D29E80AA5554}" srcOrd="1" destOrd="0" presId="urn:microsoft.com/office/officeart/2005/8/layout/hierarchy2"/>
    <dgm:cxn modelId="{261A0AF8-484F-4D73-83BD-E2FC73C33C46}" type="presParOf" srcId="{51D6E823-76F3-4130-8E2C-D3C91DDA20FF}" destId="{C6BCA409-F2D1-49BE-9744-14D404E7CED7}" srcOrd="2" destOrd="0" presId="urn:microsoft.com/office/officeart/2005/8/layout/hierarchy2"/>
    <dgm:cxn modelId="{B9090CAD-B6F2-4144-93A2-F05BFAA25686}" type="presParOf" srcId="{C6BCA409-F2D1-49BE-9744-14D404E7CED7}" destId="{A7E7A0BE-1511-496E-AE5D-D1162ACE14B3}" srcOrd="0" destOrd="0" presId="urn:microsoft.com/office/officeart/2005/8/layout/hierarchy2"/>
    <dgm:cxn modelId="{06681661-A864-4DA3-905E-954AA7DEBC34}" type="presParOf" srcId="{51D6E823-76F3-4130-8E2C-D3C91DDA20FF}" destId="{E83EA30C-AA63-41DE-8B9F-7B830B505D99}" srcOrd="3" destOrd="0" presId="urn:microsoft.com/office/officeart/2005/8/layout/hierarchy2"/>
    <dgm:cxn modelId="{976201D7-0DF7-4C83-BAA5-85D0AC76CBBD}" type="presParOf" srcId="{E83EA30C-AA63-41DE-8B9F-7B830B505D99}" destId="{EAE9DD6F-AE46-4781-88BB-C51CE801D15C}" srcOrd="0" destOrd="0" presId="urn:microsoft.com/office/officeart/2005/8/layout/hierarchy2"/>
    <dgm:cxn modelId="{0B9293AE-1C3B-4711-A3BA-873114F73157}" type="presParOf" srcId="{E83EA30C-AA63-41DE-8B9F-7B830B505D99}" destId="{F28F874B-89C5-4EB9-AF40-07846A386C1D}" srcOrd="1" destOrd="0" presId="urn:microsoft.com/office/officeart/2005/8/layout/hierarchy2"/>
    <dgm:cxn modelId="{D5240F3B-AFB4-4D94-A261-36CF1F3DDCAD}" type="presParOf" srcId="{F28F874B-89C5-4EB9-AF40-07846A386C1D}" destId="{D43E9F5D-F983-436D-8884-C8F9DFE35FEB}" srcOrd="0" destOrd="0" presId="urn:microsoft.com/office/officeart/2005/8/layout/hierarchy2"/>
    <dgm:cxn modelId="{B0A2D9B5-5657-4269-938A-7F05B92D1498}" type="presParOf" srcId="{D43E9F5D-F983-436D-8884-C8F9DFE35FEB}" destId="{B8DEEAA6-8C10-4380-BA5D-8E5F9A086917}" srcOrd="0" destOrd="0" presId="urn:microsoft.com/office/officeart/2005/8/layout/hierarchy2"/>
    <dgm:cxn modelId="{BB8E1652-C52A-4E5E-ADD6-0393B57E1E1E}" type="presParOf" srcId="{F28F874B-89C5-4EB9-AF40-07846A386C1D}" destId="{436572D3-FCD5-4243-9002-9CA6FBB5F5E4}" srcOrd="1" destOrd="0" presId="urn:microsoft.com/office/officeart/2005/8/layout/hierarchy2"/>
    <dgm:cxn modelId="{F0CFC150-9E17-4240-BBBB-6A07DEDE9667}" type="presParOf" srcId="{436572D3-FCD5-4243-9002-9CA6FBB5F5E4}" destId="{321CFF65-20FF-40A1-8B27-23C774FDB4C4}" srcOrd="0" destOrd="0" presId="urn:microsoft.com/office/officeart/2005/8/layout/hierarchy2"/>
    <dgm:cxn modelId="{510846D6-2423-4D5E-ABA2-9579181EB9A8}" type="presParOf" srcId="{436572D3-FCD5-4243-9002-9CA6FBB5F5E4}" destId="{BE12128A-EA21-4435-9D5F-2D6FEB8B13FC}" srcOrd="1" destOrd="0" presId="urn:microsoft.com/office/officeart/2005/8/layout/hierarchy2"/>
    <dgm:cxn modelId="{F92E57A0-ADE1-4843-8C14-1823C838C40D}" type="presParOf" srcId="{F28F874B-89C5-4EB9-AF40-07846A386C1D}" destId="{EA1DDC5F-27E7-4534-8A96-0D82A7448F9A}" srcOrd="2" destOrd="0" presId="urn:microsoft.com/office/officeart/2005/8/layout/hierarchy2"/>
    <dgm:cxn modelId="{8A434E53-083B-4FE0-92A8-D87ED6D77C88}" type="presParOf" srcId="{EA1DDC5F-27E7-4534-8A96-0D82A7448F9A}" destId="{45BCCB5F-6A4A-4CCB-8369-33214D90D359}" srcOrd="0" destOrd="0" presId="urn:microsoft.com/office/officeart/2005/8/layout/hierarchy2"/>
    <dgm:cxn modelId="{75ECF55F-B0E6-454E-B121-8D21D39FC9B5}" type="presParOf" srcId="{F28F874B-89C5-4EB9-AF40-07846A386C1D}" destId="{61B37295-A6CD-4232-9B57-93293F204BF0}" srcOrd="3" destOrd="0" presId="urn:microsoft.com/office/officeart/2005/8/layout/hierarchy2"/>
    <dgm:cxn modelId="{D934EFD1-148D-48D0-AA78-48945FECB3DD}" type="presParOf" srcId="{61B37295-A6CD-4232-9B57-93293F204BF0}" destId="{F0E6D0DE-93D6-430E-8DC5-2E4B25AFB719}" srcOrd="0" destOrd="0" presId="urn:microsoft.com/office/officeart/2005/8/layout/hierarchy2"/>
    <dgm:cxn modelId="{ABDCCF7C-5C6C-45B9-94C0-B990037D053A}" type="presParOf" srcId="{61B37295-A6CD-4232-9B57-93293F204BF0}" destId="{C35685E0-B70C-4EF0-8652-FC0E19AF998B}" srcOrd="1" destOrd="0" presId="urn:microsoft.com/office/officeart/2005/8/layout/hierarchy2"/>
    <dgm:cxn modelId="{48D29423-28E7-4D3E-9AF4-03568B2570B3}" type="presParOf" srcId="{C35685E0-B70C-4EF0-8652-FC0E19AF998B}" destId="{7906FCD4-FA03-4FC5-9A3E-260B00FD81B3}" srcOrd="0" destOrd="0" presId="urn:microsoft.com/office/officeart/2005/8/layout/hierarchy2"/>
    <dgm:cxn modelId="{37C22977-530F-44F6-A2AC-68022D29B5FD}" type="presParOf" srcId="{7906FCD4-FA03-4FC5-9A3E-260B00FD81B3}" destId="{5EAAC19F-F5E9-4626-9071-412C03E94B0A}" srcOrd="0" destOrd="0" presId="urn:microsoft.com/office/officeart/2005/8/layout/hierarchy2"/>
    <dgm:cxn modelId="{0AF655EA-A984-4AC4-9636-B86888DDB738}" type="presParOf" srcId="{C35685E0-B70C-4EF0-8652-FC0E19AF998B}" destId="{837B5197-9518-46E7-9F6F-9C2A8498CA0A}" srcOrd="1" destOrd="0" presId="urn:microsoft.com/office/officeart/2005/8/layout/hierarchy2"/>
    <dgm:cxn modelId="{14D72D80-CF62-4A16-8CB5-FC019221DB31}" type="presParOf" srcId="{837B5197-9518-46E7-9F6F-9C2A8498CA0A}" destId="{FE332CB0-D96F-4243-B61D-52791AEAE7C1}" srcOrd="0" destOrd="0" presId="urn:microsoft.com/office/officeart/2005/8/layout/hierarchy2"/>
    <dgm:cxn modelId="{9C9C2BD6-D550-47EF-9753-C327CBAAB2C6}" type="presParOf" srcId="{837B5197-9518-46E7-9F6F-9C2A8498CA0A}" destId="{1D2C77E7-B1A5-4C5D-9285-CDBC8B4048FB}" srcOrd="1" destOrd="0" presId="urn:microsoft.com/office/officeart/2005/8/layout/hierarchy2"/>
    <dgm:cxn modelId="{6A73C18E-59BA-43FB-A980-3E7DC2AA74A1}" type="presParOf" srcId="{C35685E0-B70C-4EF0-8652-FC0E19AF998B}" destId="{DB7CFEAA-E849-4B17-890A-29C50B40AB0D}" srcOrd="2" destOrd="0" presId="urn:microsoft.com/office/officeart/2005/8/layout/hierarchy2"/>
    <dgm:cxn modelId="{F87FD520-98BB-48F9-A983-500DE56C4359}" type="presParOf" srcId="{DB7CFEAA-E849-4B17-890A-29C50B40AB0D}" destId="{770D681A-9A7F-4DD3-A597-4054683540DD}" srcOrd="0" destOrd="0" presId="urn:microsoft.com/office/officeart/2005/8/layout/hierarchy2"/>
    <dgm:cxn modelId="{ACB328BE-9BEA-454E-94D1-51C109DC6FD0}" type="presParOf" srcId="{C35685E0-B70C-4EF0-8652-FC0E19AF998B}" destId="{0189D521-227E-47E0-AEFB-5F87188DAFCF}" srcOrd="3" destOrd="0" presId="urn:microsoft.com/office/officeart/2005/8/layout/hierarchy2"/>
    <dgm:cxn modelId="{08E18551-A7D6-43AB-A79B-A960C4AE684F}" type="presParOf" srcId="{0189D521-227E-47E0-AEFB-5F87188DAFCF}" destId="{B0926114-F953-44A4-B5A4-1DBB50A50D2D}" srcOrd="0" destOrd="0" presId="urn:microsoft.com/office/officeart/2005/8/layout/hierarchy2"/>
    <dgm:cxn modelId="{A448D262-D7F9-473E-9C54-7EFFD40556ED}" type="presParOf" srcId="{0189D521-227E-47E0-AEFB-5F87188DAFCF}" destId="{0DB5F2CD-43BD-43AA-99B2-10BAE4C90DC8}" srcOrd="1" destOrd="0" presId="urn:microsoft.com/office/officeart/2005/8/layout/hierarchy2"/>
    <dgm:cxn modelId="{D016BDD9-FB57-4EFF-AD96-A59F3C80434D}" type="presParOf" srcId="{635B7E09-39B1-48E4-810E-5B55B2DDA367}" destId="{76FE0A8F-6C21-493C-8D06-B634EB3B73F5}" srcOrd="4" destOrd="0" presId="urn:microsoft.com/office/officeart/2005/8/layout/hierarchy2"/>
    <dgm:cxn modelId="{08F8AE3F-4BF6-4D35-83C5-8643749608B4}" type="presParOf" srcId="{76FE0A8F-6C21-493C-8D06-B634EB3B73F5}" destId="{350C5303-DB5A-48B0-A50C-0AFBF411CE9A}" srcOrd="0" destOrd="0" presId="urn:microsoft.com/office/officeart/2005/8/layout/hierarchy2"/>
    <dgm:cxn modelId="{8735ECA9-D144-4EE1-94E2-A95EBA8F4797}" type="presParOf" srcId="{635B7E09-39B1-48E4-810E-5B55B2DDA367}" destId="{440DD527-981F-4156-A067-A6B85753CAFF}" srcOrd="5" destOrd="0" presId="urn:microsoft.com/office/officeart/2005/8/layout/hierarchy2"/>
    <dgm:cxn modelId="{8D261A62-0ED3-49CD-980F-9F2D470CBA8F}" type="presParOf" srcId="{440DD527-981F-4156-A067-A6B85753CAFF}" destId="{6BB37AFA-27EC-4571-A3EC-949BDCA4BE58}" srcOrd="0" destOrd="0" presId="urn:microsoft.com/office/officeart/2005/8/layout/hierarchy2"/>
    <dgm:cxn modelId="{88EC441C-4A73-423A-BF2D-6D28BEE611D6}" type="presParOf" srcId="{440DD527-981F-4156-A067-A6B85753CAFF}" destId="{C693C3C4-F91D-4CE7-9E5A-691B54B812FA}" srcOrd="1" destOrd="0" presId="urn:microsoft.com/office/officeart/2005/8/layout/hierarchy2"/>
    <dgm:cxn modelId="{9A3D5B3E-58D8-406E-A600-C6A055859E3C}" type="presParOf" srcId="{C693C3C4-F91D-4CE7-9E5A-691B54B812FA}" destId="{8A3189CE-8D91-4409-B980-8891D011164F}" srcOrd="0" destOrd="0" presId="urn:microsoft.com/office/officeart/2005/8/layout/hierarchy2"/>
    <dgm:cxn modelId="{098312B1-CE44-4D5F-9DB3-02626A817266}" type="presParOf" srcId="{8A3189CE-8D91-4409-B980-8891D011164F}" destId="{FC462351-317A-4794-90F5-312C1E5206CE}" srcOrd="0" destOrd="0" presId="urn:microsoft.com/office/officeart/2005/8/layout/hierarchy2"/>
    <dgm:cxn modelId="{64BCEC8A-6826-4ED0-A8F5-995EAA6D2BBB}" type="presParOf" srcId="{C693C3C4-F91D-4CE7-9E5A-691B54B812FA}" destId="{C7C1C06D-4D99-4E42-ABDE-CD8A511C2281}" srcOrd="1" destOrd="0" presId="urn:microsoft.com/office/officeart/2005/8/layout/hierarchy2"/>
    <dgm:cxn modelId="{629E9D03-C471-4F99-B9EB-944E24D3DD8B}" type="presParOf" srcId="{C7C1C06D-4D99-4E42-ABDE-CD8A511C2281}" destId="{91ED4B92-7171-4EB7-9CED-BDD472A85F9F}" srcOrd="0" destOrd="0" presId="urn:microsoft.com/office/officeart/2005/8/layout/hierarchy2"/>
    <dgm:cxn modelId="{041E6B06-0F80-4804-BC71-BE0456E7E5E9}" type="presParOf" srcId="{C7C1C06D-4D99-4E42-ABDE-CD8A511C2281}" destId="{22AE3A88-5515-4A63-A00E-3B4D0764701B}" srcOrd="1" destOrd="0" presId="urn:microsoft.com/office/officeart/2005/8/layout/hierarchy2"/>
    <dgm:cxn modelId="{449DAC71-37D2-4913-A5C5-DEE8A29B1A44}" type="presParOf" srcId="{C693C3C4-F91D-4CE7-9E5A-691B54B812FA}" destId="{08B6C63A-8EC6-4428-8E50-15C4E4DFBFCD}" srcOrd="2" destOrd="0" presId="urn:microsoft.com/office/officeart/2005/8/layout/hierarchy2"/>
    <dgm:cxn modelId="{A41475F4-32A9-4B3C-810A-8A3C42D6A7FB}" type="presParOf" srcId="{08B6C63A-8EC6-4428-8E50-15C4E4DFBFCD}" destId="{DA4076C9-B07C-4767-A1E8-0769AF380755}" srcOrd="0" destOrd="0" presId="urn:microsoft.com/office/officeart/2005/8/layout/hierarchy2"/>
    <dgm:cxn modelId="{BD88E2CD-8C06-457B-9101-8063805C207F}" type="presParOf" srcId="{C693C3C4-F91D-4CE7-9E5A-691B54B812FA}" destId="{A8591406-F3B5-4CE3-8ACF-0D297EF5D72A}" srcOrd="3" destOrd="0" presId="urn:microsoft.com/office/officeart/2005/8/layout/hierarchy2"/>
    <dgm:cxn modelId="{9F2ED841-3F23-4524-9469-5F5F7240F07F}" type="presParOf" srcId="{A8591406-F3B5-4CE3-8ACF-0D297EF5D72A}" destId="{97C7D737-8522-4DC4-91E8-8A836DD25F54}" srcOrd="0" destOrd="0" presId="urn:microsoft.com/office/officeart/2005/8/layout/hierarchy2"/>
    <dgm:cxn modelId="{453A5295-FECB-4B2A-B67D-F1D2E689D058}" type="presParOf" srcId="{A8591406-F3B5-4CE3-8ACF-0D297EF5D72A}" destId="{0F68E7DF-3FA3-497D-92EF-2EBDD20184D2}" srcOrd="1" destOrd="0" presId="urn:microsoft.com/office/officeart/2005/8/layout/hierarchy2"/>
    <dgm:cxn modelId="{E0FA5BC2-70D8-4B38-AA13-57FD574708DD}" type="presParOf" srcId="{C693C3C4-F91D-4CE7-9E5A-691B54B812FA}" destId="{29263EBF-1E41-4DFC-B9E3-B29918CCC128}" srcOrd="4" destOrd="0" presId="urn:microsoft.com/office/officeart/2005/8/layout/hierarchy2"/>
    <dgm:cxn modelId="{D7623069-F655-4ADF-AFDA-C3A52BBFEA41}" type="presParOf" srcId="{29263EBF-1E41-4DFC-B9E3-B29918CCC128}" destId="{8ACB73A5-606D-4A1C-B12A-452452FA6E34}" srcOrd="0" destOrd="0" presId="urn:microsoft.com/office/officeart/2005/8/layout/hierarchy2"/>
    <dgm:cxn modelId="{4B5A3DAC-758B-4BB2-9F45-7CF5B56D3FDC}" type="presParOf" srcId="{C693C3C4-F91D-4CE7-9E5A-691B54B812FA}" destId="{00D77D36-0070-4D1B-8CBF-E18609829C32}" srcOrd="5" destOrd="0" presId="urn:microsoft.com/office/officeart/2005/8/layout/hierarchy2"/>
    <dgm:cxn modelId="{14B5734A-A2F7-491E-ABB8-F175A6D4D60B}" type="presParOf" srcId="{00D77D36-0070-4D1B-8CBF-E18609829C32}" destId="{4F3DAEB7-2867-4769-B847-56FEE615A523}" srcOrd="0" destOrd="0" presId="urn:microsoft.com/office/officeart/2005/8/layout/hierarchy2"/>
    <dgm:cxn modelId="{DF9C8162-0EC9-47DB-B72F-C8CA0B6B490F}" type="presParOf" srcId="{00D77D36-0070-4D1B-8CBF-E18609829C32}" destId="{2EFB7089-0761-4238-ACBA-3AC386CEC095}" srcOrd="1" destOrd="0" presId="urn:microsoft.com/office/officeart/2005/8/layout/hierarchy2"/>
    <dgm:cxn modelId="{9EE655ED-604C-49E2-97BC-A89EAE69535C}" type="presParOf" srcId="{2EFB7089-0761-4238-ACBA-3AC386CEC095}" destId="{2F10384E-AE1D-40B3-ADBD-CC6AAB148361}" srcOrd="0" destOrd="0" presId="urn:microsoft.com/office/officeart/2005/8/layout/hierarchy2"/>
    <dgm:cxn modelId="{341F6261-0768-4970-BAD9-372CC54A0D70}" type="presParOf" srcId="{2F10384E-AE1D-40B3-ADBD-CC6AAB148361}" destId="{151F064C-1AAC-4772-9EDB-5A6CF400A1BE}" srcOrd="0" destOrd="0" presId="urn:microsoft.com/office/officeart/2005/8/layout/hierarchy2"/>
    <dgm:cxn modelId="{39B07F38-AD45-4996-8525-47EFD60D741D}" type="presParOf" srcId="{2EFB7089-0761-4238-ACBA-3AC386CEC095}" destId="{1A1BA3FB-AD61-428F-8A86-BA925239580C}" srcOrd="1" destOrd="0" presId="urn:microsoft.com/office/officeart/2005/8/layout/hierarchy2"/>
    <dgm:cxn modelId="{E8D9D0DC-B162-4B3A-BFE9-552DA168F575}" type="presParOf" srcId="{1A1BA3FB-AD61-428F-8A86-BA925239580C}" destId="{A6115B5F-3790-4ADD-AF95-AEE0021DAFBD}" srcOrd="0" destOrd="0" presId="urn:microsoft.com/office/officeart/2005/8/layout/hierarchy2"/>
    <dgm:cxn modelId="{782A7212-48D6-45BE-B5C2-1202D79D6150}" type="presParOf" srcId="{1A1BA3FB-AD61-428F-8A86-BA925239580C}" destId="{DCCEAB53-66FB-4E69-9FF4-D394161C6D2B}" srcOrd="1" destOrd="0" presId="urn:microsoft.com/office/officeart/2005/8/layout/hierarchy2"/>
    <dgm:cxn modelId="{623DC6DB-55F6-4623-AED2-1970023B136B}" type="presParOf" srcId="{DCCEAB53-66FB-4E69-9FF4-D394161C6D2B}" destId="{BBBFAFEE-92A9-4916-9861-2020728ED0BB}" srcOrd="0" destOrd="0" presId="urn:microsoft.com/office/officeart/2005/8/layout/hierarchy2"/>
    <dgm:cxn modelId="{29343315-34D5-4595-8462-FA6BCA5CED3F}" type="presParOf" srcId="{BBBFAFEE-92A9-4916-9861-2020728ED0BB}" destId="{B30106A0-69C0-47D9-81F2-5AC9D5DB7137}" srcOrd="0" destOrd="0" presId="urn:microsoft.com/office/officeart/2005/8/layout/hierarchy2"/>
    <dgm:cxn modelId="{559237A9-C5FD-455A-9E3B-D14B0D202695}" type="presParOf" srcId="{DCCEAB53-66FB-4E69-9FF4-D394161C6D2B}" destId="{D8086800-1E77-479A-9505-BB4878FA5B1A}" srcOrd="1" destOrd="0" presId="urn:microsoft.com/office/officeart/2005/8/layout/hierarchy2"/>
    <dgm:cxn modelId="{3D5980E3-D1EF-4342-B32E-33890C783F82}" type="presParOf" srcId="{D8086800-1E77-479A-9505-BB4878FA5B1A}" destId="{B576E642-FF11-466A-BF22-6AA165DF3760}" srcOrd="0" destOrd="0" presId="urn:microsoft.com/office/officeart/2005/8/layout/hierarchy2"/>
    <dgm:cxn modelId="{F8AED18D-F51B-4FAF-8AEA-896EA628F0F7}" type="presParOf" srcId="{D8086800-1E77-479A-9505-BB4878FA5B1A}" destId="{B6F44B91-24EC-48E4-A100-7EDB2B2629C6}" srcOrd="1" destOrd="0" presId="urn:microsoft.com/office/officeart/2005/8/layout/hierarchy2"/>
    <dgm:cxn modelId="{65936CC7-4F85-4D32-B9FD-FC2DE8F71AD1}" type="presParOf" srcId="{C693C3C4-F91D-4CE7-9E5A-691B54B812FA}" destId="{0036A5B4-F922-4A31-A4D9-D11CB93EB1DD}" srcOrd="6" destOrd="0" presId="urn:microsoft.com/office/officeart/2005/8/layout/hierarchy2"/>
    <dgm:cxn modelId="{D772F862-8895-4A88-8B9A-AD223EBF4BBC}" type="presParOf" srcId="{0036A5B4-F922-4A31-A4D9-D11CB93EB1DD}" destId="{B9F043EE-E023-427F-82DD-D8EB7BE32A09}" srcOrd="0" destOrd="0" presId="urn:microsoft.com/office/officeart/2005/8/layout/hierarchy2"/>
    <dgm:cxn modelId="{78DE2792-167D-4CFA-ABA3-20ED77EE2C35}" type="presParOf" srcId="{C693C3C4-F91D-4CE7-9E5A-691B54B812FA}" destId="{27565249-618F-47A2-9BBB-AF3E0E8F0FA1}" srcOrd="7" destOrd="0" presId="urn:microsoft.com/office/officeart/2005/8/layout/hierarchy2"/>
    <dgm:cxn modelId="{5EFDF6F4-DA2B-4AE6-BD1F-42F55512962C}" type="presParOf" srcId="{27565249-618F-47A2-9BBB-AF3E0E8F0FA1}" destId="{70F5F01D-BD66-4661-9635-AACC3B293A90}" srcOrd="0" destOrd="0" presId="urn:microsoft.com/office/officeart/2005/8/layout/hierarchy2"/>
    <dgm:cxn modelId="{FE5F0680-87A4-499B-A60C-DFECEB924DF3}" type="presParOf" srcId="{27565249-618F-47A2-9BBB-AF3E0E8F0FA1}" destId="{CE8A209A-6F81-4820-9B64-C309332A4A5E}" srcOrd="1" destOrd="0" presId="urn:microsoft.com/office/officeart/2005/8/layout/hierarchy2"/>
    <dgm:cxn modelId="{99CEC4A2-78FE-41BF-82AC-60C7DEAC9A9F}" type="presParOf" srcId="{CE8A209A-6F81-4820-9B64-C309332A4A5E}" destId="{F7DF37DC-4669-49E6-9F2F-E17994C007EE}" srcOrd="0" destOrd="0" presId="urn:microsoft.com/office/officeart/2005/8/layout/hierarchy2"/>
    <dgm:cxn modelId="{38F8DE7D-AEE0-405C-B360-D07C9B5F4A4F}" type="presParOf" srcId="{F7DF37DC-4669-49E6-9F2F-E17994C007EE}" destId="{806BF458-6F62-4194-9220-2B33CAF1B67D}" srcOrd="0" destOrd="0" presId="urn:microsoft.com/office/officeart/2005/8/layout/hierarchy2"/>
    <dgm:cxn modelId="{A80EA80F-D0DD-423E-B0D8-E1994F322C0F}" type="presParOf" srcId="{CE8A209A-6F81-4820-9B64-C309332A4A5E}" destId="{E8D51E7A-655E-48BA-830C-C84064057C08}" srcOrd="1" destOrd="0" presId="urn:microsoft.com/office/officeart/2005/8/layout/hierarchy2"/>
    <dgm:cxn modelId="{7CDA2BFB-5E38-4D2C-84B6-ABFBCBE14F1D}" type="presParOf" srcId="{E8D51E7A-655E-48BA-830C-C84064057C08}" destId="{D405D33D-25BB-4D70-BA84-BEAA63056C1A}" srcOrd="0" destOrd="0" presId="urn:microsoft.com/office/officeart/2005/8/layout/hierarchy2"/>
    <dgm:cxn modelId="{B0C9CEEE-C576-453A-8401-9D9CAF693FFC}" type="presParOf" srcId="{E8D51E7A-655E-48BA-830C-C84064057C08}" destId="{88A474E4-3B95-4E3D-BE49-E2C7EE8A3A11}" srcOrd="1" destOrd="0" presId="urn:microsoft.com/office/officeart/2005/8/layout/hierarchy2"/>
    <dgm:cxn modelId="{B995A8DB-D555-4BEC-93AE-2BA36F4D5487}" type="presParOf" srcId="{CE8A209A-6F81-4820-9B64-C309332A4A5E}" destId="{96C5C851-D759-441C-80D3-AF28F455DE20}" srcOrd="2" destOrd="0" presId="urn:microsoft.com/office/officeart/2005/8/layout/hierarchy2"/>
    <dgm:cxn modelId="{D128FC58-E747-4874-AFAB-26CF6BC746AC}" type="presParOf" srcId="{96C5C851-D759-441C-80D3-AF28F455DE20}" destId="{189BAC05-D110-4176-9462-287F0AC32FB7}" srcOrd="0" destOrd="0" presId="urn:microsoft.com/office/officeart/2005/8/layout/hierarchy2"/>
    <dgm:cxn modelId="{C321EDC9-BFFA-4359-93A7-E54ACCFF3A9B}" type="presParOf" srcId="{CE8A209A-6F81-4820-9B64-C309332A4A5E}" destId="{9C2B8820-8162-4375-AA4A-F0C3A58E6161}" srcOrd="3" destOrd="0" presId="urn:microsoft.com/office/officeart/2005/8/layout/hierarchy2"/>
    <dgm:cxn modelId="{E28FDDFB-265C-43E2-940E-89AA353CA237}" type="presParOf" srcId="{9C2B8820-8162-4375-AA4A-F0C3A58E6161}" destId="{56FCBF98-0CBA-45D0-8EC7-613747441A2D}" srcOrd="0" destOrd="0" presId="urn:microsoft.com/office/officeart/2005/8/layout/hierarchy2"/>
    <dgm:cxn modelId="{CAAEC7A7-BC5D-4A49-A9D4-6A74A82E249F}" type="presParOf" srcId="{9C2B8820-8162-4375-AA4A-F0C3A58E6161}" destId="{31D319E9-B04D-461D-A2CE-047A5B1CA765}" srcOrd="1" destOrd="0" presId="urn:microsoft.com/office/officeart/2005/8/layout/hierarchy2"/>
    <dgm:cxn modelId="{8EE954AD-4307-4938-A082-3F600A479FB8}" type="presParOf" srcId="{CE8A209A-6F81-4820-9B64-C309332A4A5E}" destId="{9F423991-80E7-45C6-9516-CF8C9CD4FC3C}" srcOrd="4" destOrd="0" presId="urn:microsoft.com/office/officeart/2005/8/layout/hierarchy2"/>
    <dgm:cxn modelId="{22A4C93E-3FDB-464D-A9D0-082DF80F596F}" type="presParOf" srcId="{9F423991-80E7-45C6-9516-CF8C9CD4FC3C}" destId="{DA4F963E-6BD3-49E5-A30B-43D4194E1185}" srcOrd="0" destOrd="0" presId="urn:microsoft.com/office/officeart/2005/8/layout/hierarchy2"/>
    <dgm:cxn modelId="{D780F95F-E385-425C-81F1-1AF7194559C4}" type="presParOf" srcId="{CE8A209A-6F81-4820-9B64-C309332A4A5E}" destId="{C999F1AA-49C8-4DFF-ABAC-FDD9F7729016}" srcOrd="5" destOrd="0" presId="urn:microsoft.com/office/officeart/2005/8/layout/hierarchy2"/>
    <dgm:cxn modelId="{B86ECD3F-5844-4557-8E97-3A96BD34904C}" type="presParOf" srcId="{C999F1AA-49C8-4DFF-ABAC-FDD9F7729016}" destId="{6ED5BED4-72EE-4D25-8274-9D3DD0CB4D9E}" srcOrd="0" destOrd="0" presId="urn:microsoft.com/office/officeart/2005/8/layout/hierarchy2"/>
    <dgm:cxn modelId="{A22309A4-954D-4D83-B2CF-580F49A9BB29}" type="presParOf" srcId="{C999F1AA-49C8-4DFF-ABAC-FDD9F7729016}" destId="{4670DC45-9B7A-464B-8E7E-29BD300718F2}" srcOrd="1" destOrd="0" presId="urn:microsoft.com/office/officeart/2005/8/layout/hierarchy2"/>
  </dgm:cxnLst>
  <dgm:bg/>
  <dgm:whole>
    <a:ln w="3175"/>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0BB29-949E-45D6-969F-0D6A9CEDDC6E}">
      <dsp:nvSpPr>
        <dsp:cNvPr id="0" name=""/>
        <dsp:cNvSpPr/>
      </dsp:nvSpPr>
      <dsp:spPr>
        <a:xfrm>
          <a:off x="760" y="679496"/>
          <a:ext cx="4706524" cy="56001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altLang="zh-CN" sz="1100" kern="1200" dirty="0" smtClean="0"/>
            <a:t>Spring MVC</a:t>
          </a:r>
          <a:endParaRPr lang="zh-CN" altLang="en-US" sz="1100" kern="1200" dirty="0"/>
        </a:p>
      </dsp:txBody>
      <dsp:txXfrm>
        <a:off x="17162" y="695898"/>
        <a:ext cx="4673720" cy="527214"/>
      </dsp:txXfrm>
    </dsp:sp>
    <dsp:sp modelId="{200030B6-3E7A-4698-8C6F-22B26126F77E}">
      <dsp:nvSpPr>
        <dsp:cNvPr id="0" name=""/>
        <dsp:cNvSpPr/>
      </dsp:nvSpPr>
      <dsp:spPr>
        <a:xfrm>
          <a:off x="760" y="396"/>
          <a:ext cx="1106896" cy="560018"/>
        </a:xfrm>
        <a:prstGeom prst="roundRect">
          <a:avLst>
            <a:gd name="adj" fmla="val 10000"/>
          </a:avLst>
        </a:prstGeom>
        <a:solidFill>
          <a:schemeClr val="accent2">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altLang="zh-CN" sz="1100" kern="1200" dirty="0" smtClean="0"/>
            <a:t>URL Broker</a:t>
          </a:r>
          <a:endParaRPr lang="zh-CN" altLang="en-US" sz="1100" kern="1200" dirty="0"/>
        </a:p>
      </dsp:txBody>
      <dsp:txXfrm>
        <a:off x="17162" y="16798"/>
        <a:ext cx="1074092" cy="527214"/>
      </dsp:txXfrm>
    </dsp:sp>
    <dsp:sp modelId="{FACCCFF8-6C67-4322-8F24-D3D081548F8F}">
      <dsp:nvSpPr>
        <dsp:cNvPr id="0" name=""/>
        <dsp:cNvSpPr/>
      </dsp:nvSpPr>
      <dsp:spPr>
        <a:xfrm>
          <a:off x="1200636" y="396"/>
          <a:ext cx="1106896" cy="560018"/>
        </a:xfrm>
        <a:prstGeom prst="roundRect">
          <a:avLst>
            <a:gd name="adj" fmla="val 10000"/>
          </a:avLst>
        </a:prstGeom>
        <a:solidFill>
          <a:schemeClr val="accent2">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altLang="zh-CN" sz="1100" kern="1200" dirty="0" smtClean="0"/>
            <a:t>No Session</a:t>
          </a:r>
          <a:endParaRPr lang="zh-CN" altLang="en-US" sz="1100" kern="1200" dirty="0"/>
        </a:p>
      </dsp:txBody>
      <dsp:txXfrm>
        <a:off x="1217038" y="16798"/>
        <a:ext cx="1074092" cy="527214"/>
      </dsp:txXfrm>
    </dsp:sp>
    <dsp:sp modelId="{66200977-F650-46DF-A90B-3351C57BEE01}">
      <dsp:nvSpPr>
        <dsp:cNvPr id="0" name=""/>
        <dsp:cNvSpPr/>
      </dsp:nvSpPr>
      <dsp:spPr>
        <a:xfrm>
          <a:off x="2400512" y="396"/>
          <a:ext cx="1106896" cy="560018"/>
        </a:xfrm>
        <a:prstGeom prst="roundRect">
          <a:avLst>
            <a:gd name="adj" fmla="val 10000"/>
          </a:avLst>
        </a:prstGeom>
        <a:solidFill>
          <a:schemeClr val="accent2">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altLang="zh-CN" sz="1100" kern="1200" dirty="0" smtClean="0"/>
            <a:t>View</a:t>
          </a:r>
          <a:endParaRPr lang="zh-CN" altLang="en-US" sz="1100" kern="1200" dirty="0"/>
        </a:p>
      </dsp:txBody>
      <dsp:txXfrm>
        <a:off x="2416914" y="16798"/>
        <a:ext cx="1074092" cy="527214"/>
      </dsp:txXfrm>
    </dsp:sp>
    <dsp:sp modelId="{39160B33-41B1-44EE-8C63-2C0DA1A94A04}">
      <dsp:nvSpPr>
        <dsp:cNvPr id="0" name=""/>
        <dsp:cNvSpPr/>
      </dsp:nvSpPr>
      <dsp:spPr>
        <a:xfrm>
          <a:off x="3600388" y="396"/>
          <a:ext cx="1106896" cy="560018"/>
        </a:xfrm>
        <a:prstGeom prst="roundRect">
          <a:avLst>
            <a:gd name="adj" fmla="val 10000"/>
          </a:avLst>
        </a:prstGeom>
        <a:solidFill>
          <a:schemeClr val="accent2">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altLang="zh-CN" sz="1100" kern="1200" dirty="0" smtClean="0"/>
            <a:t>UI</a:t>
          </a:r>
          <a:endParaRPr lang="zh-CN" altLang="en-US" sz="1100" kern="1200" dirty="0"/>
        </a:p>
      </dsp:txBody>
      <dsp:txXfrm>
        <a:off x="3616790" y="16798"/>
        <a:ext cx="1074092" cy="5272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92554F-FD48-48A0-BE1A-C25E78024FF3}">
      <dsp:nvSpPr>
        <dsp:cNvPr id="0" name=""/>
        <dsp:cNvSpPr/>
      </dsp:nvSpPr>
      <dsp:spPr>
        <a:xfrm>
          <a:off x="1909" y="602926"/>
          <a:ext cx="690511" cy="522339"/>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com</a:t>
          </a:r>
          <a:endParaRPr lang="zh-CN" altLang="en-US" sz="1000" kern="1200" dirty="0"/>
        </a:p>
      </dsp:txBody>
      <dsp:txXfrm>
        <a:off x="17208" y="618225"/>
        <a:ext cx="659913" cy="491741"/>
      </dsp:txXfrm>
    </dsp:sp>
    <dsp:sp modelId="{9F423991-80E7-45C6-9516-CF8C9CD4FC3C}">
      <dsp:nvSpPr>
        <dsp:cNvPr id="0" name=""/>
        <dsp:cNvSpPr/>
      </dsp:nvSpPr>
      <dsp:spPr>
        <a:xfrm>
          <a:off x="692420" y="836893"/>
          <a:ext cx="417871" cy="54404"/>
        </a:xfrm>
        <a:custGeom>
          <a:avLst/>
          <a:gdLst/>
          <a:ahLst/>
          <a:cxnLst/>
          <a:rect l="0" t="0" r="0" b="0"/>
          <a:pathLst>
            <a:path>
              <a:moveTo>
                <a:pt x="0" y="27202"/>
              </a:moveTo>
              <a:lnTo>
                <a:pt x="417871" y="27202"/>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890909" y="853649"/>
        <a:ext cx="20893" cy="20893"/>
      </dsp:txXfrm>
    </dsp:sp>
    <dsp:sp modelId="{6ED5BED4-72EE-4D25-8274-9D3DD0CB4D9E}">
      <dsp:nvSpPr>
        <dsp:cNvPr id="0" name=""/>
        <dsp:cNvSpPr/>
      </dsp:nvSpPr>
      <dsp:spPr>
        <a:xfrm>
          <a:off x="1110292" y="602926"/>
          <a:ext cx="819895" cy="522339"/>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hundsun</a:t>
          </a:r>
          <a:endParaRPr lang="zh-CN" altLang="en-US" sz="1000" kern="1200" dirty="0"/>
        </a:p>
      </dsp:txBody>
      <dsp:txXfrm>
        <a:off x="1125591" y="618225"/>
        <a:ext cx="789297" cy="491741"/>
      </dsp:txXfrm>
    </dsp:sp>
    <dsp:sp modelId="{DA981D55-E282-4B09-9F8B-C800090B0687}">
      <dsp:nvSpPr>
        <dsp:cNvPr id="0" name=""/>
        <dsp:cNvSpPr/>
      </dsp:nvSpPr>
      <dsp:spPr>
        <a:xfrm>
          <a:off x="1930187" y="836893"/>
          <a:ext cx="417871" cy="54404"/>
        </a:xfrm>
        <a:custGeom>
          <a:avLst/>
          <a:gdLst/>
          <a:ahLst/>
          <a:cxnLst/>
          <a:rect l="0" t="0" r="0" b="0"/>
          <a:pathLst>
            <a:path>
              <a:moveTo>
                <a:pt x="0" y="27202"/>
              </a:moveTo>
              <a:lnTo>
                <a:pt x="417871" y="27202"/>
              </a:lnTo>
            </a:path>
          </a:pathLst>
        </a:custGeom>
        <a:noFill/>
        <a:ln w="952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28676" y="853649"/>
        <a:ext cx="20893" cy="20893"/>
      </dsp:txXfrm>
    </dsp:sp>
    <dsp:sp modelId="{72CC6267-22A5-4A00-AAEC-9472F8498AFA}">
      <dsp:nvSpPr>
        <dsp:cNvPr id="0" name=""/>
        <dsp:cNvSpPr/>
      </dsp:nvSpPr>
      <dsp:spPr>
        <a:xfrm>
          <a:off x="2348058" y="602926"/>
          <a:ext cx="1044678" cy="522339"/>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altLang="en-US" sz="1000" kern="1200" dirty="0" smtClean="0"/>
            <a:t>系统</a:t>
          </a:r>
          <a:r>
            <a:rPr lang="en-US" altLang="zh-CN" sz="1000" kern="1200" dirty="0" smtClean="0"/>
            <a:t>/</a:t>
          </a:r>
          <a:r>
            <a:rPr lang="zh-CN" altLang="en-US" sz="1000" kern="1200" dirty="0" smtClean="0"/>
            <a:t>产品</a:t>
          </a:r>
          <a:r>
            <a:rPr lang="en-US" altLang="zh-CN" sz="1000" kern="1200" dirty="0" smtClean="0"/>
            <a:t>/</a:t>
          </a:r>
          <a:r>
            <a:rPr lang="zh-CN" altLang="en-US" sz="1000" kern="1200" dirty="0" smtClean="0"/>
            <a:t>平台</a:t>
          </a:r>
          <a:endParaRPr lang="en-US" altLang="zh-CN" sz="1000" kern="1200" dirty="0" smtClean="0"/>
        </a:p>
        <a:p>
          <a:pPr lvl="0" algn="ctr" defTabSz="444500">
            <a:lnSpc>
              <a:spcPct val="90000"/>
            </a:lnSpc>
            <a:spcBef>
              <a:spcPct val="0"/>
            </a:spcBef>
            <a:spcAft>
              <a:spcPct val="35000"/>
            </a:spcAft>
          </a:pPr>
          <a:r>
            <a:rPr lang="zh-CN" altLang="en-US" sz="1000" kern="1200" dirty="0" smtClean="0"/>
            <a:t>（可以有子级）</a:t>
          </a:r>
          <a:endParaRPr lang="zh-CN" altLang="en-US" sz="1000" kern="1200" dirty="0"/>
        </a:p>
      </dsp:txBody>
      <dsp:txXfrm>
        <a:off x="2363357" y="618225"/>
        <a:ext cx="1014080" cy="491741"/>
      </dsp:txXfrm>
    </dsp:sp>
    <dsp:sp modelId="{AEDC21DE-B06A-41AC-8BDA-49456451A84A}">
      <dsp:nvSpPr>
        <dsp:cNvPr id="0" name=""/>
        <dsp:cNvSpPr/>
      </dsp:nvSpPr>
      <dsp:spPr>
        <a:xfrm>
          <a:off x="3392737" y="836893"/>
          <a:ext cx="417871" cy="54404"/>
        </a:xfrm>
        <a:custGeom>
          <a:avLst/>
          <a:gdLst/>
          <a:ahLst/>
          <a:cxnLst/>
          <a:rect l="0" t="0" r="0" b="0"/>
          <a:pathLst>
            <a:path>
              <a:moveTo>
                <a:pt x="0" y="27202"/>
              </a:moveTo>
              <a:lnTo>
                <a:pt x="417871" y="27202"/>
              </a:lnTo>
            </a:path>
          </a:pathLst>
        </a:custGeom>
        <a:noFill/>
        <a:ln w="952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591226" y="853649"/>
        <a:ext cx="20893" cy="20893"/>
      </dsp:txXfrm>
    </dsp:sp>
    <dsp:sp modelId="{4E85A324-6803-4F67-A4C6-E6C0E8ECDA8A}">
      <dsp:nvSpPr>
        <dsp:cNvPr id="0" name=""/>
        <dsp:cNvSpPr/>
      </dsp:nvSpPr>
      <dsp:spPr>
        <a:xfrm>
          <a:off x="3810608" y="602926"/>
          <a:ext cx="772915" cy="522339"/>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altLang="en-US" sz="1000" kern="1200" dirty="0" smtClean="0"/>
            <a:t>模块</a:t>
          </a:r>
          <a:endParaRPr lang="en-US" altLang="zh-CN" sz="1000" kern="1200" dirty="0" smtClean="0"/>
        </a:p>
        <a:p>
          <a:pPr lvl="0" algn="ctr" defTabSz="444500">
            <a:lnSpc>
              <a:spcPct val="90000"/>
            </a:lnSpc>
            <a:spcBef>
              <a:spcPct val="0"/>
            </a:spcBef>
            <a:spcAft>
              <a:spcPct val="35000"/>
            </a:spcAft>
          </a:pPr>
          <a:r>
            <a:rPr lang="en-US" altLang="zh-CN" sz="1000" kern="1200" dirty="0" smtClean="0"/>
            <a:t>(</a:t>
          </a:r>
          <a:r>
            <a:rPr lang="zh-CN" altLang="en-US" sz="1000" kern="1200" dirty="0" smtClean="0"/>
            <a:t>可以有子级</a:t>
          </a:r>
          <a:r>
            <a:rPr lang="en-US" altLang="zh-CN" sz="1000" kern="1200" dirty="0" smtClean="0"/>
            <a:t>)</a:t>
          </a:r>
          <a:endParaRPr lang="zh-CN" altLang="en-US" sz="1000" kern="1200" dirty="0"/>
        </a:p>
      </dsp:txBody>
      <dsp:txXfrm>
        <a:off x="3825907" y="618225"/>
        <a:ext cx="742317" cy="491741"/>
      </dsp:txXfrm>
    </dsp:sp>
    <dsp:sp modelId="{F04A123A-114E-4FB2-9DFD-213A5EC409EA}">
      <dsp:nvSpPr>
        <dsp:cNvPr id="0" name=""/>
        <dsp:cNvSpPr/>
      </dsp:nvSpPr>
      <dsp:spPr>
        <a:xfrm>
          <a:off x="4583524" y="836893"/>
          <a:ext cx="417871" cy="54404"/>
        </a:xfrm>
        <a:custGeom>
          <a:avLst/>
          <a:gdLst/>
          <a:ahLst/>
          <a:cxnLst/>
          <a:rect l="0" t="0" r="0" b="0"/>
          <a:pathLst>
            <a:path>
              <a:moveTo>
                <a:pt x="0" y="27202"/>
              </a:moveTo>
              <a:lnTo>
                <a:pt x="417871" y="27202"/>
              </a:lnTo>
            </a:path>
          </a:pathLst>
        </a:custGeom>
        <a:noFill/>
        <a:ln w="952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782013" y="853649"/>
        <a:ext cx="20893" cy="20893"/>
      </dsp:txXfrm>
    </dsp:sp>
    <dsp:sp modelId="{21F809F6-3759-4EE4-BE5A-390D49E6A2C2}">
      <dsp:nvSpPr>
        <dsp:cNvPr id="0" name=""/>
        <dsp:cNvSpPr/>
      </dsp:nvSpPr>
      <dsp:spPr>
        <a:xfrm>
          <a:off x="5001396" y="602926"/>
          <a:ext cx="541310" cy="522339"/>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altLang="en-US" sz="1000" kern="1200" dirty="0" smtClean="0"/>
            <a:t>分层</a:t>
          </a:r>
          <a:endParaRPr lang="zh-CN" altLang="en-US" sz="1000" kern="1200" dirty="0"/>
        </a:p>
      </dsp:txBody>
      <dsp:txXfrm>
        <a:off x="5016695" y="618225"/>
        <a:ext cx="510712" cy="4917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92554F-FD48-48A0-BE1A-C25E78024FF3}">
      <dsp:nvSpPr>
        <dsp:cNvPr id="0" name=""/>
        <dsp:cNvSpPr/>
      </dsp:nvSpPr>
      <dsp:spPr>
        <a:xfrm>
          <a:off x="3186" y="515942"/>
          <a:ext cx="828417" cy="3755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resources</a:t>
          </a:r>
          <a:endParaRPr lang="zh-CN" altLang="en-US" sz="1000" kern="1200" dirty="0"/>
        </a:p>
      </dsp:txBody>
      <dsp:txXfrm>
        <a:off x="14184" y="526940"/>
        <a:ext cx="806421" cy="353511"/>
      </dsp:txXfrm>
    </dsp:sp>
    <dsp:sp modelId="{2E67FD26-3514-4E6E-8C4D-2FA48379CDE4}">
      <dsp:nvSpPr>
        <dsp:cNvPr id="0" name=""/>
        <dsp:cNvSpPr/>
      </dsp:nvSpPr>
      <dsp:spPr>
        <a:xfrm>
          <a:off x="831603" y="646567"/>
          <a:ext cx="714691" cy="114257"/>
        </a:xfrm>
        <a:custGeom>
          <a:avLst/>
          <a:gdLst/>
          <a:ahLst/>
          <a:cxnLst/>
          <a:rect l="0" t="0" r="0" b="0"/>
          <a:pathLst>
            <a:path>
              <a:moveTo>
                <a:pt x="0" y="57128"/>
              </a:moveTo>
              <a:lnTo>
                <a:pt x="714691" y="57128"/>
              </a:lnTo>
            </a:path>
          </a:pathLst>
        </a:custGeom>
        <a:noFill/>
        <a:ln w="952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171082" y="685829"/>
        <a:ext cx="35734" cy="35734"/>
      </dsp:txXfrm>
    </dsp:sp>
    <dsp:sp modelId="{C42CD71B-A53F-4997-AA82-974D9E183987}">
      <dsp:nvSpPr>
        <dsp:cNvPr id="0" name=""/>
        <dsp:cNvSpPr/>
      </dsp:nvSpPr>
      <dsp:spPr>
        <a:xfrm>
          <a:off x="1546295" y="515942"/>
          <a:ext cx="514578" cy="3755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I18n</a:t>
          </a:r>
          <a:endParaRPr lang="zh-CN" altLang="en-US" sz="1000" kern="1200" dirty="0"/>
        </a:p>
      </dsp:txBody>
      <dsp:txXfrm>
        <a:off x="1557293" y="526940"/>
        <a:ext cx="492582" cy="353511"/>
      </dsp:txXfrm>
    </dsp:sp>
    <dsp:sp modelId="{85CA417B-AE8F-4194-833B-14D4EA3E3BFC}">
      <dsp:nvSpPr>
        <dsp:cNvPr id="0" name=""/>
        <dsp:cNvSpPr/>
      </dsp:nvSpPr>
      <dsp:spPr>
        <a:xfrm>
          <a:off x="2060873" y="646567"/>
          <a:ext cx="714691" cy="114257"/>
        </a:xfrm>
        <a:custGeom>
          <a:avLst/>
          <a:gdLst/>
          <a:ahLst/>
          <a:cxnLst/>
          <a:rect l="0" t="0" r="0" b="0"/>
          <a:pathLst>
            <a:path>
              <a:moveTo>
                <a:pt x="0" y="57128"/>
              </a:moveTo>
              <a:lnTo>
                <a:pt x="714691" y="57128"/>
              </a:lnTo>
            </a:path>
          </a:pathLst>
        </a:custGeom>
        <a:noFill/>
        <a:ln w="25400" cap="flat" cmpd="sng" algn="ctr">
          <a:solidFill>
            <a:schemeClr val="bg1">
              <a:lumMod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400352" y="685829"/>
        <a:ext cx="35734" cy="35734"/>
      </dsp:txXfrm>
    </dsp:sp>
    <dsp:sp modelId="{BC9A198E-310F-43AC-9A7B-5AC75A91A2F0}">
      <dsp:nvSpPr>
        <dsp:cNvPr id="0" name=""/>
        <dsp:cNvSpPr/>
      </dsp:nvSpPr>
      <dsp:spPr>
        <a:xfrm>
          <a:off x="2775565" y="514258"/>
          <a:ext cx="626248" cy="378875"/>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client</a:t>
          </a:r>
          <a:endParaRPr lang="zh-CN" altLang="en-US" sz="1000" kern="1200" dirty="0"/>
        </a:p>
      </dsp:txBody>
      <dsp:txXfrm>
        <a:off x="2786662" y="525355"/>
        <a:ext cx="604054" cy="356681"/>
      </dsp:txXfrm>
    </dsp:sp>
    <dsp:sp modelId="{92B191E4-78EB-4893-9270-A9E5DE034BF4}">
      <dsp:nvSpPr>
        <dsp:cNvPr id="0" name=""/>
        <dsp:cNvSpPr/>
      </dsp:nvSpPr>
      <dsp:spPr>
        <a:xfrm rot="19770897">
          <a:off x="3344490" y="436200"/>
          <a:ext cx="829338" cy="114257"/>
        </a:xfrm>
        <a:custGeom>
          <a:avLst/>
          <a:gdLst/>
          <a:ahLst/>
          <a:cxnLst/>
          <a:rect l="0" t="0" r="0" b="0"/>
          <a:pathLst>
            <a:path>
              <a:moveTo>
                <a:pt x="0" y="57128"/>
              </a:moveTo>
              <a:lnTo>
                <a:pt x="829338" y="57128"/>
              </a:lnTo>
            </a:path>
          </a:pathLst>
        </a:custGeom>
        <a:noFill/>
        <a:ln w="952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738426" y="472595"/>
        <a:ext cx="41466" cy="41466"/>
      </dsp:txXfrm>
    </dsp:sp>
    <dsp:sp modelId="{5C236861-B29F-49E9-A913-E8E0C24D65A5}">
      <dsp:nvSpPr>
        <dsp:cNvPr id="0" name=""/>
        <dsp:cNvSpPr/>
      </dsp:nvSpPr>
      <dsp:spPr>
        <a:xfrm>
          <a:off x="4116505" y="162665"/>
          <a:ext cx="1678793" cy="240592"/>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messages_en_US.properties</a:t>
          </a:r>
          <a:endParaRPr lang="zh-CN" altLang="en-US" sz="1000" kern="1200" dirty="0"/>
        </a:p>
      </dsp:txBody>
      <dsp:txXfrm>
        <a:off x="4123552" y="169712"/>
        <a:ext cx="1664699" cy="226498"/>
      </dsp:txXfrm>
    </dsp:sp>
    <dsp:sp modelId="{F65499BB-93A5-421D-A27C-ECC81A4E144F}">
      <dsp:nvSpPr>
        <dsp:cNvPr id="0" name=""/>
        <dsp:cNvSpPr/>
      </dsp:nvSpPr>
      <dsp:spPr>
        <a:xfrm rot="21455721">
          <a:off x="3401499" y="631561"/>
          <a:ext cx="715321" cy="114257"/>
        </a:xfrm>
        <a:custGeom>
          <a:avLst/>
          <a:gdLst/>
          <a:ahLst/>
          <a:cxnLst/>
          <a:rect l="0" t="0" r="0" b="0"/>
          <a:pathLst>
            <a:path>
              <a:moveTo>
                <a:pt x="0" y="57128"/>
              </a:moveTo>
              <a:lnTo>
                <a:pt x="715321" y="57128"/>
              </a:lnTo>
            </a:path>
          </a:pathLst>
        </a:custGeom>
        <a:noFill/>
        <a:ln w="952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741276" y="670807"/>
        <a:ext cx="35766" cy="35766"/>
      </dsp:txXfrm>
    </dsp:sp>
    <dsp:sp modelId="{294B6EC0-E508-4E74-A7FA-5FAD1F3BCD1E}">
      <dsp:nvSpPr>
        <dsp:cNvPr id="0" name=""/>
        <dsp:cNvSpPr/>
      </dsp:nvSpPr>
      <dsp:spPr>
        <a:xfrm>
          <a:off x="4116505" y="537262"/>
          <a:ext cx="1704950" cy="272842"/>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en-US" sz="1000" kern="1200" dirty="0" smtClean="0"/>
            <a:t>messages_zh_CN.properties</a:t>
          </a:r>
          <a:endParaRPr lang="zh-CN" altLang="en-US" sz="1000" kern="1200" dirty="0"/>
        </a:p>
      </dsp:txBody>
      <dsp:txXfrm>
        <a:off x="4124496" y="545253"/>
        <a:ext cx="1688968" cy="256860"/>
      </dsp:txXfrm>
    </dsp:sp>
    <dsp:sp modelId="{006C7A96-CBA5-4866-B0B2-C0A4A35247B2}">
      <dsp:nvSpPr>
        <dsp:cNvPr id="0" name=""/>
        <dsp:cNvSpPr/>
      </dsp:nvSpPr>
      <dsp:spPr>
        <a:xfrm rot="1719926">
          <a:off x="3351898" y="841928"/>
          <a:ext cx="814523" cy="114257"/>
        </a:xfrm>
        <a:custGeom>
          <a:avLst/>
          <a:gdLst/>
          <a:ahLst/>
          <a:cxnLst/>
          <a:rect l="0" t="0" r="0" b="0"/>
          <a:pathLst>
            <a:path>
              <a:moveTo>
                <a:pt x="0" y="57128"/>
              </a:moveTo>
              <a:lnTo>
                <a:pt x="814523" y="57128"/>
              </a:lnTo>
            </a:path>
          </a:pathLst>
        </a:custGeom>
        <a:noFill/>
        <a:ln w="952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738796" y="878694"/>
        <a:ext cx="40726" cy="40726"/>
      </dsp:txXfrm>
    </dsp:sp>
    <dsp:sp modelId="{0C8FEC49-B861-4F0F-B22F-C90920E44702}">
      <dsp:nvSpPr>
        <dsp:cNvPr id="0" name=""/>
        <dsp:cNvSpPr/>
      </dsp:nvSpPr>
      <dsp:spPr>
        <a:xfrm>
          <a:off x="4116505" y="944109"/>
          <a:ext cx="1712955" cy="30061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altLang="en-US" sz="1000" kern="1200" dirty="0" smtClean="0"/>
            <a:t>。。。</a:t>
          </a:r>
          <a:endParaRPr lang="zh-CN" altLang="en-US" sz="1000" kern="1200" dirty="0"/>
        </a:p>
      </dsp:txBody>
      <dsp:txXfrm>
        <a:off x="4125310" y="952914"/>
        <a:ext cx="1695345" cy="2830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92554F-FD48-48A0-BE1A-C25E78024FF3}">
      <dsp:nvSpPr>
        <dsp:cNvPr id="0" name=""/>
        <dsp:cNvSpPr/>
      </dsp:nvSpPr>
      <dsp:spPr>
        <a:xfrm>
          <a:off x="674760" y="1621914"/>
          <a:ext cx="992897" cy="249659"/>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WEB-INF</a:t>
          </a:r>
          <a:endParaRPr lang="zh-CN" altLang="en-US" sz="1000" kern="1200" dirty="0"/>
        </a:p>
      </dsp:txBody>
      <dsp:txXfrm>
        <a:off x="682072" y="1629226"/>
        <a:ext cx="978273" cy="235035"/>
      </dsp:txXfrm>
    </dsp:sp>
    <dsp:sp modelId="{F2C5A18F-EAC9-4FB8-BB11-0380929E8899}">
      <dsp:nvSpPr>
        <dsp:cNvPr id="0" name=""/>
        <dsp:cNvSpPr/>
      </dsp:nvSpPr>
      <dsp:spPr>
        <a:xfrm rot="17438454">
          <a:off x="1485546" y="1474190"/>
          <a:ext cx="562514" cy="18702"/>
        </a:xfrm>
        <a:custGeom>
          <a:avLst/>
          <a:gdLst/>
          <a:ahLst/>
          <a:cxnLst/>
          <a:rect l="0" t="0" r="0" b="0"/>
          <a:pathLst>
            <a:path>
              <a:moveTo>
                <a:pt x="0" y="9351"/>
              </a:moveTo>
              <a:lnTo>
                <a:pt x="562514" y="9351"/>
              </a:lnTo>
            </a:path>
          </a:pathLst>
        </a:custGeom>
        <a:noFill/>
        <a:ln w="952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752740" y="1469478"/>
        <a:ext cx="28125" cy="28125"/>
      </dsp:txXfrm>
    </dsp:sp>
    <dsp:sp modelId="{4659125C-C1D0-4AAB-A5D9-8BDC40786A6E}">
      <dsp:nvSpPr>
        <dsp:cNvPr id="0" name=""/>
        <dsp:cNvSpPr/>
      </dsp:nvSpPr>
      <dsp:spPr>
        <a:xfrm>
          <a:off x="1865949" y="1110173"/>
          <a:ext cx="479747" cy="220329"/>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conf</a:t>
          </a:r>
          <a:endParaRPr lang="zh-CN" altLang="en-US" sz="1000" kern="1200" dirty="0"/>
        </a:p>
      </dsp:txBody>
      <dsp:txXfrm>
        <a:off x="1872402" y="1116626"/>
        <a:ext cx="466841" cy="207423"/>
      </dsp:txXfrm>
    </dsp:sp>
    <dsp:sp modelId="{C44CCC68-804A-49C5-BB78-7C07DB93DD48}">
      <dsp:nvSpPr>
        <dsp:cNvPr id="0" name=""/>
        <dsp:cNvSpPr/>
      </dsp:nvSpPr>
      <dsp:spPr>
        <a:xfrm rot="17084064">
          <a:off x="2055024" y="833987"/>
          <a:ext cx="779637" cy="18702"/>
        </a:xfrm>
        <a:custGeom>
          <a:avLst/>
          <a:gdLst/>
          <a:ahLst/>
          <a:cxnLst/>
          <a:rect l="0" t="0" r="0" b="0"/>
          <a:pathLst>
            <a:path>
              <a:moveTo>
                <a:pt x="0" y="9351"/>
              </a:moveTo>
              <a:lnTo>
                <a:pt x="779637" y="9351"/>
              </a:lnTo>
            </a:path>
          </a:pathLst>
        </a:custGeom>
        <a:noFill/>
        <a:ln w="952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425352" y="823848"/>
        <a:ext cx="38981" cy="38981"/>
      </dsp:txXfrm>
    </dsp:sp>
    <dsp:sp modelId="{D125B902-1438-4430-9448-3765BB52200F}">
      <dsp:nvSpPr>
        <dsp:cNvPr id="0" name=""/>
        <dsp:cNvSpPr/>
      </dsp:nvSpPr>
      <dsp:spPr>
        <a:xfrm>
          <a:off x="2543988" y="342406"/>
          <a:ext cx="495729" cy="247864"/>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spring</a:t>
          </a:r>
          <a:endParaRPr lang="zh-CN" altLang="en-US" sz="1000" kern="1200" dirty="0"/>
        </a:p>
      </dsp:txBody>
      <dsp:txXfrm>
        <a:off x="2551248" y="349666"/>
        <a:ext cx="481209" cy="233344"/>
      </dsp:txXfrm>
    </dsp:sp>
    <dsp:sp modelId="{C3266049-549D-4900-8205-EBDA2E440E75}">
      <dsp:nvSpPr>
        <dsp:cNvPr id="0" name=""/>
        <dsp:cNvSpPr/>
      </dsp:nvSpPr>
      <dsp:spPr>
        <a:xfrm rot="18015139">
          <a:off x="2942071" y="286995"/>
          <a:ext cx="393585" cy="18702"/>
        </a:xfrm>
        <a:custGeom>
          <a:avLst/>
          <a:gdLst/>
          <a:ahLst/>
          <a:cxnLst/>
          <a:rect l="0" t="0" r="0" b="0"/>
          <a:pathLst>
            <a:path>
              <a:moveTo>
                <a:pt x="0" y="9351"/>
              </a:moveTo>
              <a:lnTo>
                <a:pt x="393585" y="9351"/>
              </a:lnTo>
            </a:path>
          </a:pathLst>
        </a:custGeom>
        <a:noFill/>
        <a:ln w="952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129024" y="286507"/>
        <a:ext cx="19679" cy="19679"/>
      </dsp:txXfrm>
    </dsp:sp>
    <dsp:sp modelId="{F87E7818-99F9-453E-B45D-F03DC3722B95}">
      <dsp:nvSpPr>
        <dsp:cNvPr id="0" name=""/>
        <dsp:cNvSpPr/>
      </dsp:nvSpPr>
      <dsp:spPr>
        <a:xfrm>
          <a:off x="3238010" y="2240"/>
          <a:ext cx="1703852" cy="248226"/>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crm-datasource-beans.xml</a:t>
          </a:r>
          <a:endParaRPr lang="zh-CN" altLang="en-US" sz="1000" kern="1200" dirty="0"/>
        </a:p>
      </dsp:txBody>
      <dsp:txXfrm>
        <a:off x="3245280" y="9510"/>
        <a:ext cx="1689312" cy="233686"/>
      </dsp:txXfrm>
    </dsp:sp>
    <dsp:sp modelId="{9F423991-80E7-45C6-9516-CF8C9CD4FC3C}">
      <dsp:nvSpPr>
        <dsp:cNvPr id="0" name=""/>
        <dsp:cNvSpPr/>
      </dsp:nvSpPr>
      <dsp:spPr>
        <a:xfrm rot="3137">
          <a:off x="3039718" y="457078"/>
          <a:ext cx="198291" cy="18702"/>
        </a:xfrm>
        <a:custGeom>
          <a:avLst/>
          <a:gdLst/>
          <a:ahLst/>
          <a:cxnLst/>
          <a:rect l="0" t="0" r="0" b="0"/>
          <a:pathLst>
            <a:path>
              <a:moveTo>
                <a:pt x="0" y="9351"/>
              </a:moveTo>
              <a:lnTo>
                <a:pt x="198291" y="935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133907" y="461472"/>
        <a:ext cx="9914" cy="9914"/>
      </dsp:txXfrm>
    </dsp:sp>
    <dsp:sp modelId="{6ED5BED4-72EE-4D25-8274-9D3DD0CB4D9E}">
      <dsp:nvSpPr>
        <dsp:cNvPr id="0" name=""/>
        <dsp:cNvSpPr/>
      </dsp:nvSpPr>
      <dsp:spPr>
        <a:xfrm>
          <a:off x="3238010" y="287647"/>
          <a:ext cx="1424861" cy="357745"/>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crm-service-beans.xml</a:t>
          </a:r>
          <a:endParaRPr lang="zh-CN" altLang="en-US" sz="1000" kern="1200" dirty="0"/>
        </a:p>
      </dsp:txBody>
      <dsp:txXfrm>
        <a:off x="3248488" y="298125"/>
        <a:ext cx="1403905" cy="336789"/>
      </dsp:txXfrm>
    </dsp:sp>
    <dsp:sp modelId="{5CDECE74-C140-44D2-8B5F-8775A5612504}">
      <dsp:nvSpPr>
        <dsp:cNvPr id="0" name=""/>
        <dsp:cNvSpPr/>
      </dsp:nvSpPr>
      <dsp:spPr>
        <a:xfrm rot="3585657">
          <a:off x="2941993" y="627071"/>
          <a:ext cx="393741" cy="18702"/>
        </a:xfrm>
        <a:custGeom>
          <a:avLst/>
          <a:gdLst/>
          <a:ahLst/>
          <a:cxnLst/>
          <a:rect l="0" t="0" r="0" b="0"/>
          <a:pathLst>
            <a:path>
              <a:moveTo>
                <a:pt x="0" y="9351"/>
              </a:moveTo>
              <a:lnTo>
                <a:pt x="393741" y="9351"/>
              </a:lnTo>
            </a:path>
          </a:pathLst>
        </a:custGeom>
        <a:noFill/>
        <a:ln w="952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129021" y="626578"/>
        <a:ext cx="19687" cy="19687"/>
      </dsp:txXfrm>
    </dsp:sp>
    <dsp:sp modelId="{2C16CA0B-4D6A-44AE-9D3E-6583A0004EF0}">
      <dsp:nvSpPr>
        <dsp:cNvPr id="0" name=""/>
        <dsp:cNvSpPr/>
      </dsp:nvSpPr>
      <dsp:spPr>
        <a:xfrm>
          <a:off x="3238010" y="682572"/>
          <a:ext cx="495729" cy="247864"/>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a:t>
          </a:r>
          <a:endParaRPr lang="zh-CN" altLang="en-US" sz="1000" kern="1200" dirty="0"/>
        </a:p>
      </dsp:txBody>
      <dsp:txXfrm>
        <a:off x="3245270" y="689832"/>
        <a:ext cx="481209" cy="233344"/>
      </dsp:txXfrm>
    </dsp:sp>
    <dsp:sp modelId="{602E7E85-4838-4F5B-9A43-954C5B31E622}">
      <dsp:nvSpPr>
        <dsp:cNvPr id="0" name=""/>
        <dsp:cNvSpPr/>
      </dsp:nvSpPr>
      <dsp:spPr>
        <a:xfrm rot="19619799">
          <a:off x="2326620" y="1146593"/>
          <a:ext cx="236444" cy="18702"/>
        </a:xfrm>
        <a:custGeom>
          <a:avLst/>
          <a:gdLst/>
          <a:ahLst/>
          <a:cxnLst/>
          <a:rect l="0" t="0" r="0" b="0"/>
          <a:pathLst>
            <a:path>
              <a:moveTo>
                <a:pt x="0" y="9351"/>
              </a:moveTo>
              <a:lnTo>
                <a:pt x="236444" y="9351"/>
              </a:lnTo>
            </a:path>
          </a:pathLst>
        </a:custGeom>
        <a:noFill/>
        <a:ln w="952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438931" y="1150033"/>
        <a:ext cx="11822" cy="11822"/>
      </dsp:txXfrm>
    </dsp:sp>
    <dsp:sp modelId="{BCE9F6CD-7B50-4901-8D28-3BD5FFB1AA70}">
      <dsp:nvSpPr>
        <dsp:cNvPr id="0" name=""/>
        <dsp:cNvSpPr/>
      </dsp:nvSpPr>
      <dsp:spPr>
        <a:xfrm>
          <a:off x="2543988" y="967617"/>
          <a:ext cx="960431" cy="247864"/>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crm.properties</a:t>
          </a:r>
          <a:endParaRPr lang="zh-CN" altLang="en-US" sz="1000" kern="1200" dirty="0"/>
        </a:p>
      </dsp:txBody>
      <dsp:txXfrm>
        <a:off x="2551248" y="974877"/>
        <a:ext cx="945911" cy="233344"/>
      </dsp:txXfrm>
    </dsp:sp>
    <dsp:sp modelId="{83DA6B5D-D377-4CB6-890F-DCA5FE069962}">
      <dsp:nvSpPr>
        <dsp:cNvPr id="0" name=""/>
        <dsp:cNvSpPr/>
      </dsp:nvSpPr>
      <dsp:spPr>
        <a:xfrm rot="2294306">
          <a:off x="2318613" y="1289115"/>
          <a:ext cx="252459" cy="18702"/>
        </a:xfrm>
        <a:custGeom>
          <a:avLst/>
          <a:gdLst/>
          <a:ahLst/>
          <a:cxnLst/>
          <a:rect l="0" t="0" r="0" b="0"/>
          <a:pathLst>
            <a:path>
              <a:moveTo>
                <a:pt x="0" y="9351"/>
              </a:moveTo>
              <a:lnTo>
                <a:pt x="252459" y="9351"/>
              </a:lnTo>
            </a:path>
          </a:pathLst>
        </a:custGeom>
        <a:noFill/>
        <a:ln w="952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438531" y="1292155"/>
        <a:ext cx="12622" cy="12622"/>
      </dsp:txXfrm>
    </dsp:sp>
    <dsp:sp modelId="{296B2169-A5EC-41C9-9C05-D96ADE9DDF62}">
      <dsp:nvSpPr>
        <dsp:cNvPr id="0" name=""/>
        <dsp:cNvSpPr/>
      </dsp:nvSpPr>
      <dsp:spPr>
        <a:xfrm>
          <a:off x="2543988" y="1252662"/>
          <a:ext cx="1014684" cy="247864"/>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log4j.properties</a:t>
          </a:r>
          <a:endParaRPr lang="zh-CN" altLang="en-US" sz="1000" kern="1200" dirty="0"/>
        </a:p>
      </dsp:txBody>
      <dsp:txXfrm>
        <a:off x="2551248" y="1259922"/>
        <a:ext cx="1000164" cy="233344"/>
      </dsp:txXfrm>
    </dsp:sp>
    <dsp:sp modelId="{97C55E62-109B-48A7-A9F5-F0EE14D61503}">
      <dsp:nvSpPr>
        <dsp:cNvPr id="0" name=""/>
        <dsp:cNvSpPr/>
      </dsp:nvSpPr>
      <dsp:spPr>
        <a:xfrm rot="3987480">
          <a:off x="2196618" y="1438551"/>
          <a:ext cx="496448" cy="18702"/>
        </a:xfrm>
        <a:custGeom>
          <a:avLst/>
          <a:gdLst/>
          <a:ahLst/>
          <a:cxnLst/>
          <a:rect l="0" t="0" r="0" b="0"/>
          <a:pathLst>
            <a:path>
              <a:moveTo>
                <a:pt x="0" y="9351"/>
              </a:moveTo>
              <a:lnTo>
                <a:pt x="496448" y="9351"/>
              </a:lnTo>
            </a:path>
          </a:pathLst>
        </a:custGeom>
        <a:noFill/>
        <a:ln w="952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432431" y="1435491"/>
        <a:ext cx="24822" cy="24822"/>
      </dsp:txXfrm>
    </dsp:sp>
    <dsp:sp modelId="{11AA52AF-B0E2-4C61-A7CC-1C699885A2EB}">
      <dsp:nvSpPr>
        <dsp:cNvPr id="0" name=""/>
        <dsp:cNvSpPr/>
      </dsp:nvSpPr>
      <dsp:spPr>
        <a:xfrm>
          <a:off x="2543988" y="1537706"/>
          <a:ext cx="989208" cy="275519"/>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jdbc.properties</a:t>
          </a:r>
          <a:endParaRPr lang="zh-CN" altLang="en-US" sz="1000" kern="1200" dirty="0"/>
        </a:p>
      </dsp:txBody>
      <dsp:txXfrm>
        <a:off x="2552058" y="1545776"/>
        <a:ext cx="973068" cy="259379"/>
      </dsp:txXfrm>
    </dsp:sp>
    <dsp:sp modelId="{F8D28F7E-9DB9-41CC-B67F-916BECB57D89}">
      <dsp:nvSpPr>
        <dsp:cNvPr id="0" name=""/>
        <dsp:cNvSpPr/>
      </dsp:nvSpPr>
      <dsp:spPr>
        <a:xfrm rot="4515936">
          <a:off x="2055024" y="1587987"/>
          <a:ext cx="779637" cy="18702"/>
        </a:xfrm>
        <a:custGeom>
          <a:avLst/>
          <a:gdLst/>
          <a:ahLst/>
          <a:cxnLst/>
          <a:rect l="0" t="0" r="0" b="0"/>
          <a:pathLst>
            <a:path>
              <a:moveTo>
                <a:pt x="0" y="9351"/>
              </a:moveTo>
              <a:lnTo>
                <a:pt x="779637" y="9351"/>
              </a:lnTo>
            </a:path>
          </a:pathLst>
        </a:custGeom>
        <a:noFill/>
        <a:ln w="952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425352" y="1577847"/>
        <a:ext cx="38981" cy="38981"/>
      </dsp:txXfrm>
    </dsp:sp>
    <dsp:sp modelId="{3E1DD1F5-B02A-4685-9990-A6342D82B559}">
      <dsp:nvSpPr>
        <dsp:cNvPr id="0" name=""/>
        <dsp:cNvSpPr/>
      </dsp:nvSpPr>
      <dsp:spPr>
        <a:xfrm>
          <a:off x="2543988" y="1850405"/>
          <a:ext cx="977479" cy="247864"/>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en-US" sz="1000" kern="1200" dirty="0" smtClean="0"/>
            <a:t>vm-toolbox.xml</a:t>
          </a:r>
          <a:endParaRPr lang="zh-CN" altLang="en-US" sz="1000" kern="1200" dirty="0"/>
        </a:p>
      </dsp:txBody>
      <dsp:txXfrm>
        <a:off x="2551248" y="1857665"/>
        <a:ext cx="962959" cy="233344"/>
      </dsp:txXfrm>
    </dsp:sp>
    <dsp:sp modelId="{01B572EA-CE49-4E53-B3E1-56C2743E5238}">
      <dsp:nvSpPr>
        <dsp:cNvPr id="0" name=""/>
        <dsp:cNvSpPr/>
      </dsp:nvSpPr>
      <dsp:spPr>
        <a:xfrm rot="4131192">
          <a:off x="1491977" y="1993712"/>
          <a:ext cx="549652" cy="18702"/>
        </a:xfrm>
        <a:custGeom>
          <a:avLst/>
          <a:gdLst/>
          <a:ahLst/>
          <a:cxnLst/>
          <a:rect l="0" t="0" r="0" b="0"/>
          <a:pathLst>
            <a:path>
              <a:moveTo>
                <a:pt x="0" y="9351"/>
              </a:moveTo>
              <a:lnTo>
                <a:pt x="549652" y="9351"/>
              </a:lnTo>
            </a:path>
          </a:pathLst>
        </a:custGeom>
        <a:noFill/>
        <a:ln w="952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753062" y="1989322"/>
        <a:ext cx="27482" cy="27482"/>
      </dsp:txXfrm>
    </dsp:sp>
    <dsp:sp modelId="{31E7F108-5BCF-4666-901B-E68F00FDEE36}">
      <dsp:nvSpPr>
        <dsp:cNvPr id="0" name=""/>
        <dsp:cNvSpPr/>
      </dsp:nvSpPr>
      <dsp:spPr>
        <a:xfrm>
          <a:off x="1865949" y="2135450"/>
          <a:ext cx="731622" cy="247864"/>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web.xml</a:t>
          </a:r>
          <a:endParaRPr lang="zh-CN" altLang="en-US" sz="1000" kern="1200" dirty="0"/>
        </a:p>
      </dsp:txBody>
      <dsp:txXfrm>
        <a:off x="1873209" y="2142710"/>
        <a:ext cx="717102" cy="2333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B7744-C05F-43A9-8649-ADB99C07B35F}">
      <dsp:nvSpPr>
        <dsp:cNvPr id="0" name=""/>
        <dsp:cNvSpPr/>
      </dsp:nvSpPr>
      <dsp:spPr>
        <a:xfrm>
          <a:off x="8223" y="2328071"/>
          <a:ext cx="1811957"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err="1" smtClean="0"/>
            <a:t>webapp</a:t>
          </a:r>
          <a:endParaRPr lang="zh-CN" altLang="en-US" sz="1000" kern="1200" dirty="0"/>
        </a:p>
      </dsp:txBody>
      <dsp:txXfrm>
        <a:off x="17523" y="2337371"/>
        <a:ext cx="1793357" cy="298937"/>
      </dsp:txXfrm>
    </dsp:sp>
    <dsp:sp modelId="{2E54C440-06F6-4042-9300-7E8CB6579DF1}">
      <dsp:nvSpPr>
        <dsp:cNvPr id="0" name=""/>
        <dsp:cNvSpPr/>
      </dsp:nvSpPr>
      <dsp:spPr>
        <a:xfrm rot="16874489">
          <a:off x="1295651" y="1841594"/>
          <a:ext cx="1303088" cy="12402"/>
        </a:xfrm>
        <a:custGeom>
          <a:avLst/>
          <a:gdLst/>
          <a:ahLst/>
          <a:cxnLst/>
          <a:rect l="0" t="0" r="0" b="0"/>
          <a:pathLst>
            <a:path>
              <a:moveTo>
                <a:pt x="0" y="6201"/>
              </a:moveTo>
              <a:lnTo>
                <a:pt x="1303088"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1914618" y="1815218"/>
        <a:ext cx="65154" cy="65154"/>
      </dsp:txXfrm>
    </dsp:sp>
    <dsp:sp modelId="{F735D405-BF00-49DE-9085-F1DF7EB6C712}">
      <dsp:nvSpPr>
        <dsp:cNvPr id="0" name=""/>
        <dsp:cNvSpPr/>
      </dsp:nvSpPr>
      <dsp:spPr>
        <a:xfrm>
          <a:off x="2074210" y="1049983"/>
          <a:ext cx="1125073"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components</a:t>
          </a:r>
          <a:endParaRPr lang="zh-CN" altLang="en-US" sz="1000" kern="1200" dirty="0"/>
        </a:p>
      </dsp:txBody>
      <dsp:txXfrm>
        <a:off x="2083510" y="1059283"/>
        <a:ext cx="1106473" cy="298937"/>
      </dsp:txXfrm>
    </dsp:sp>
    <dsp:sp modelId="{0CEA5439-ACD9-48FB-95F5-BB14525BD8FD}">
      <dsp:nvSpPr>
        <dsp:cNvPr id="0" name=""/>
        <dsp:cNvSpPr/>
      </dsp:nvSpPr>
      <dsp:spPr>
        <a:xfrm rot="17692822">
          <a:off x="3024403" y="928674"/>
          <a:ext cx="603790" cy="12402"/>
        </a:xfrm>
        <a:custGeom>
          <a:avLst/>
          <a:gdLst/>
          <a:ahLst/>
          <a:cxnLst/>
          <a:rect l="0" t="0" r="0" b="0"/>
          <a:pathLst>
            <a:path>
              <a:moveTo>
                <a:pt x="0" y="6201"/>
              </a:moveTo>
              <a:lnTo>
                <a:pt x="603790"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311203" y="919781"/>
        <a:ext cx="30189" cy="30189"/>
      </dsp:txXfrm>
    </dsp:sp>
    <dsp:sp modelId="{2BD7CADF-63DC-43CD-AE8A-033835712698}">
      <dsp:nvSpPr>
        <dsp:cNvPr id="0" name=""/>
        <dsp:cNvSpPr/>
      </dsp:nvSpPr>
      <dsp:spPr>
        <a:xfrm>
          <a:off x="3453313" y="502231"/>
          <a:ext cx="1811951"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components.css</a:t>
          </a:r>
          <a:endParaRPr lang="zh-CN" altLang="en-US" sz="1000" kern="1200" dirty="0"/>
        </a:p>
      </dsp:txBody>
      <dsp:txXfrm>
        <a:off x="3462613" y="511531"/>
        <a:ext cx="1793351" cy="298937"/>
      </dsp:txXfrm>
    </dsp:sp>
    <dsp:sp modelId="{006E95E8-C651-4893-9476-40B2431F3018}">
      <dsp:nvSpPr>
        <dsp:cNvPr id="0" name=""/>
        <dsp:cNvSpPr/>
      </dsp:nvSpPr>
      <dsp:spPr>
        <a:xfrm rot="19457599">
          <a:off x="3169879" y="1111258"/>
          <a:ext cx="312838" cy="12402"/>
        </a:xfrm>
        <a:custGeom>
          <a:avLst/>
          <a:gdLst/>
          <a:ahLst/>
          <a:cxnLst/>
          <a:rect l="0" t="0" r="0" b="0"/>
          <a:pathLst>
            <a:path>
              <a:moveTo>
                <a:pt x="0" y="6201"/>
              </a:moveTo>
              <a:lnTo>
                <a:pt x="312838"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318477" y="1109638"/>
        <a:ext cx="15641" cy="15641"/>
      </dsp:txXfrm>
    </dsp:sp>
    <dsp:sp modelId="{19D6B8D3-6238-4E48-85CC-C2C5A3687D46}">
      <dsp:nvSpPr>
        <dsp:cNvPr id="0" name=""/>
        <dsp:cNvSpPr/>
      </dsp:nvSpPr>
      <dsp:spPr>
        <a:xfrm>
          <a:off x="3453313" y="867399"/>
          <a:ext cx="1811951"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components.js</a:t>
          </a:r>
          <a:endParaRPr lang="zh-CN" altLang="en-US" sz="1000" kern="1200" dirty="0"/>
        </a:p>
      </dsp:txBody>
      <dsp:txXfrm>
        <a:off x="3462613" y="876699"/>
        <a:ext cx="1793351" cy="298937"/>
      </dsp:txXfrm>
    </dsp:sp>
    <dsp:sp modelId="{4E38E31A-1834-4B8A-91CB-C01092BBA0A0}">
      <dsp:nvSpPr>
        <dsp:cNvPr id="0" name=""/>
        <dsp:cNvSpPr/>
      </dsp:nvSpPr>
      <dsp:spPr>
        <a:xfrm rot="2142401">
          <a:off x="3169879" y="1293842"/>
          <a:ext cx="312838" cy="12402"/>
        </a:xfrm>
        <a:custGeom>
          <a:avLst/>
          <a:gdLst/>
          <a:ahLst/>
          <a:cxnLst/>
          <a:rect l="0" t="0" r="0" b="0"/>
          <a:pathLst>
            <a:path>
              <a:moveTo>
                <a:pt x="0" y="6201"/>
              </a:moveTo>
              <a:lnTo>
                <a:pt x="312838"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318477" y="1292222"/>
        <a:ext cx="15641" cy="15641"/>
      </dsp:txXfrm>
    </dsp:sp>
    <dsp:sp modelId="{274370B2-29F6-48C3-8787-2F6CD4FF56AA}">
      <dsp:nvSpPr>
        <dsp:cNvPr id="0" name=""/>
        <dsp:cNvSpPr/>
      </dsp:nvSpPr>
      <dsp:spPr>
        <a:xfrm>
          <a:off x="3453313" y="1232567"/>
          <a:ext cx="1811951"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component folder1</a:t>
          </a:r>
          <a:endParaRPr lang="zh-CN" altLang="en-US" sz="1000" kern="1200" dirty="0"/>
        </a:p>
      </dsp:txBody>
      <dsp:txXfrm>
        <a:off x="3462613" y="1241867"/>
        <a:ext cx="1793351" cy="298937"/>
      </dsp:txXfrm>
    </dsp:sp>
    <dsp:sp modelId="{52C13FE1-8F57-4BB2-94B1-7F7FEE15539F}">
      <dsp:nvSpPr>
        <dsp:cNvPr id="0" name=""/>
        <dsp:cNvSpPr/>
      </dsp:nvSpPr>
      <dsp:spPr>
        <a:xfrm>
          <a:off x="5265264" y="1385134"/>
          <a:ext cx="254029" cy="12402"/>
        </a:xfrm>
        <a:custGeom>
          <a:avLst/>
          <a:gdLst/>
          <a:ahLst/>
          <a:cxnLst/>
          <a:rect l="0" t="0" r="0" b="0"/>
          <a:pathLst>
            <a:path>
              <a:moveTo>
                <a:pt x="0" y="6201"/>
              </a:moveTo>
              <a:lnTo>
                <a:pt x="254029"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5385928" y="1384985"/>
        <a:ext cx="12701" cy="12701"/>
      </dsp:txXfrm>
    </dsp:sp>
    <dsp:sp modelId="{97363403-1201-43A7-BA29-ED74F01CE858}">
      <dsp:nvSpPr>
        <dsp:cNvPr id="0" name=""/>
        <dsp:cNvSpPr/>
      </dsp:nvSpPr>
      <dsp:spPr>
        <a:xfrm>
          <a:off x="5519294" y="1232567"/>
          <a:ext cx="1125073"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img</a:t>
          </a:r>
          <a:endParaRPr lang="zh-CN" altLang="en-US" sz="1000" kern="1200" dirty="0"/>
        </a:p>
      </dsp:txBody>
      <dsp:txXfrm>
        <a:off x="5528594" y="1241867"/>
        <a:ext cx="1106473" cy="298937"/>
      </dsp:txXfrm>
    </dsp:sp>
    <dsp:sp modelId="{3DAFA7CE-B67B-496E-84D2-0706610052E3}">
      <dsp:nvSpPr>
        <dsp:cNvPr id="0" name=""/>
        <dsp:cNvSpPr/>
      </dsp:nvSpPr>
      <dsp:spPr>
        <a:xfrm rot="3907178">
          <a:off x="3024403" y="1476426"/>
          <a:ext cx="603790" cy="12402"/>
        </a:xfrm>
        <a:custGeom>
          <a:avLst/>
          <a:gdLst/>
          <a:ahLst/>
          <a:cxnLst/>
          <a:rect l="0" t="0" r="0" b="0"/>
          <a:pathLst>
            <a:path>
              <a:moveTo>
                <a:pt x="0" y="6201"/>
              </a:moveTo>
              <a:lnTo>
                <a:pt x="603790"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311203" y="1467533"/>
        <a:ext cx="30189" cy="30189"/>
      </dsp:txXfrm>
    </dsp:sp>
    <dsp:sp modelId="{364B9C7F-CB02-49C5-AB68-A10D6F93091A}">
      <dsp:nvSpPr>
        <dsp:cNvPr id="0" name=""/>
        <dsp:cNvSpPr/>
      </dsp:nvSpPr>
      <dsp:spPr>
        <a:xfrm>
          <a:off x="3453313" y="1597735"/>
          <a:ext cx="1811951"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component folder2</a:t>
          </a:r>
          <a:endParaRPr lang="zh-CN" altLang="en-US" sz="1000" kern="1200" dirty="0"/>
        </a:p>
      </dsp:txBody>
      <dsp:txXfrm>
        <a:off x="3462613" y="1607035"/>
        <a:ext cx="1793351" cy="298937"/>
      </dsp:txXfrm>
    </dsp:sp>
    <dsp:sp modelId="{37AA14A3-BF07-417C-AE78-965363E8CC09}">
      <dsp:nvSpPr>
        <dsp:cNvPr id="0" name=""/>
        <dsp:cNvSpPr/>
      </dsp:nvSpPr>
      <dsp:spPr>
        <a:xfrm>
          <a:off x="5265264" y="1750302"/>
          <a:ext cx="254029" cy="12402"/>
        </a:xfrm>
        <a:custGeom>
          <a:avLst/>
          <a:gdLst/>
          <a:ahLst/>
          <a:cxnLst/>
          <a:rect l="0" t="0" r="0" b="0"/>
          <a:pathLst>
            <a:path>
              <a:moveTo>
                <a:pt x="0" y="6201"/>
              </a:moveTo>
              <a:lnTo>
                <a:pt x="254029"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5385928" y="1750153"/>
        <a:ext cx="12701" cy="12701"/>
      </dsp:txXfrm>
    </dsp:sp>
    <dsp:sp modelId="{7D981B32-B677-4835-8803-E30DB6684353}">
      <dsp:nvSpPr>
        <dsp:cNvPr id="0" name=""/>
        <dsp:cNvSpPr/>
      </dsp:nvSpPr>
      <dsp:spPr>
        <a:xfrm>
          <a:off x="5519294" y="1597735"/>
          <a:ext cx="1125073"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img</a:t>
          </a:r>
          <a:endParaRPr lang="zh-CN" altLang="en-US" sz="1000" kern="1200" dirty="0"/>
        </a:p>
      </dsp:txBody>
      <dsp:txXfrm>
        <a:off x="5528594" y="1607035"/>
        <a:ext cx="1106473" cy="298937"/>
      </dsp:txXfrm>
    </dsp:sp>
    <dsp:sp modelId="{D28A6D81-AF82-40A7-BE17-0D6DBDFD809A}">
      <dsp:nvSpPr>
        <dsp:cNvPr id="0" name=""/>
        <dsp:cNvSpPr/>
      </dsp:nvSpPr>
      <dsp:spPr>
        <a:xfrm rot="19457599">
          <a:off x="1790776" y="2389346"/>
          <a:ext cx="312838" cy="12402"/>
        </a:xfrm>
        <a:custGeom>
          <a:avLst/>
          <a:gdLst/>
          <a:ahLst/>
          <a:cxnLst/>
          <a:rect l="0" t="0" r="0" b="0"/>
          <a:pathLst>
            <a:path>
              <a:moveTo>
                <a:pt x="0" y="6201"/>
              </a:moveTo>
              <a:lnTo>
                <a:pt x="312838"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1939374" y="2387727"/>
        <a:ext cx="15641" cy="15641"/>
      </dsp:txXfrm>
    </dsp:sp>
    <dsp:sp modelId="{02161B4B-6A76-48AA-8B19-E3CEEB7FC447}">
      <dsp:nvSpPr>
        <dsp:cNvPr id="0" name=""/>
        <dsp:cNvSpPr/>
      </dsp:nvSpPr>
      <dsp:spPr>
        <a:xfrm>
          <a:off x="2074210" y="2145487"/>
          <a:ext cx="1125073"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css</a:t>
          </a:r>
          <a:endParaRPr lang="zh-CN" altLang="en-US" sz="1000" kern="1200" dirty="0"/>
        </a:p>
      </dsp:txBody>
      <dsp:txXfrm>
        <a:off x="2083510" y="2154787"/>
        <a:ext cx="1106473" cy="298937"/>
      </dsp:txXfrm>
    </dsp:sp>
    <dsp:sp modelId="{F589365F-AF94-4947-BC9A-C96D5434A343}">
      <dsp:nvSpPr>
        <dsp:cNvPr id="0" name=""/>
        <dsp:cNvSpPr/>
      </dsp:nvSpPr>
      <dsp:spPr>
        <a:xfrm rot="19457599">
          <a:off x="3169879" y="2206762"/>
          <a:ext cx="312838" cy="12402"/>
        </a:xfrm>
        <a:custGeom>
          <a:avLst/>
          <a:gdLst/>
          <a:ahLst/>
          <a:cxnLst/>
          <a:rect l="0" t="0" r="0" b="0"/>
          <a:pathLst>
            <a:path>
              <a:moveTo>
                <a:pt x="0" y="6201"/>
              </a:moveTo>
              <a:lnTo>
                <a:pt x="312838"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318477" y="2205143"/>
        <a:ext cx="15641" cy="15641"/>
      </dsp:txXfrm>
    </dsp:sp>
    <dsp:sp modelId="{2A9A3D09-917D-4C53-9D93-D3C4AEB0A16F}">
      <dsp:nvSpPr>
        <dsp:cNvPr id="0" name=""/>
        <dsp:cNvSpPr/>
      </dsp:nvSpPr>
      <dsp:spPr>
        <a:xfrm>
          <a:off x="3453313" y="1962903"/>
          <a:ext cx="1237583"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userstyle.css</a:t>
          </a:r>
          <a:endParaRPr lang="zh-CN" altLang="en-US" sz="1000" kern="1200" dirty="0"/>
        </a:p>
      </dsp:txBody>
      <dsp:txXfrm>
        <a:off x="3462613" y="1972203"/>
        <a:ext cx="1218983" cy="298937"/>
      </dsp:txXfrm>
    </dsp:sp>
    <dsp:sp modelId="{B691F204-4C35-4FB0-84E3-49C09B1A352E}">
      <dsp:nvSpPr>
        <dsp:cNvPr id="0" name=""/>
        <dsp:cNvSpPr/>
      </dsp:nvSpPr>
      <dsp:spPr>
        <a:xfrm rot="2142401">
          <a:off x="3169879" y="2389346"/>
          <a:ext cx="312838" cy="12402"/>
        </a:xfrm>
        <a:custGeom>
          <a:avLst/>
          <a:gdLst/>
          <a:ahLst/>
          <a:cxnLst/>
          <a:rect l="0" t="0" r="0" b="0"/>
          <a:pathLst>
            <a:path>
              <a:moveTo>
                <a:pt x="0" y="6201"/>
              </a:moveTo>
              <a:lnTo>
                <a:pt x="312838"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318477" y="2387727"/>
        <a:ext cx="15641" cy="15641"/>
      </dsp:txXfrm>
    </dsp:sp>
    <dsp:sp modelId="{F331B075-BB35-4A7A-A7B9-E50E0B16CA46}">
      <dsp:nvSpPr>
        <dsp:cNvPr id="0" name=""/>
        <dsp:cNvSpPr/>
      </dsp:nvSpPr>
      <dsp:spPr>
        <a:xfrm>
          <a:off x="3453313" y="2328071"/>
          <a:ext cx="1125073"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module</a:t>
          </a:r>
          <a:endParaRPr lang="zh-CN" altLang="en-US" sz="1000" kern="1200" dirty="0"/>
        </a:p>
      </dsp:txBody>
      <dsp:txXfrm>
        <a:off x="3462613" y="2337371"/>
        <a:ext cx="1106473" cy="298937"/>
      </dsp:txXfrm>
    </dsp:sp>
    <dsp:sp modelId="{34A4FA83-9CB2-43BA-9209-90FAEA85D074}">
      <dsp:nvSpPr>
        <dsp:cNvPr id="0" name=""/>
        <dsp:cNvSpPr/>
      </dsp:nvSpPr>
      <dsp:spPr>
        <a:xfrm>
          <a:off x="4578386" y="2480638"/>
          <a:ext cx="254029" cy="12402"/>
        </a:xfrm>
        <a:custGeom>
          <a:avLst/>
          <a:gdLst/>
          <a:ahLst/>
          <a:cxnLst/>
          <a:rect l="0" t="0" r="0" b="0"/>
          <a:pathLst>
            <a:path>
              <a:moveTo>
                <a:pt x="0" y="6201"/>
              </a:moveTo>
              <a:lnTo>
                <a:pt x="254029"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4699050" y="2480489"/>
        <a:ext cx="12701" cy="12701"/>
      </dsp:txXfrm>
    </dsp:sp>
    <dsp:sp modelId="{9C7BE6DE-A128-419B-ADC1-117FB163AA79}">
      <dsp:nvSpPr>
        <dsp:cNvPr id="0" name=""/>
        <dsp:cNvSpPr/>
      </dsp:nvSpPr>
      <dsp:spPr>
        <a:xfrm>
          <a:off x="4832416" y="2328071"/>
          <a:ext cx="1125073"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sub module</a:t>
          </a:r>
          <a:endParaRPr lang="zh-CN" altLang="en-US" sz="1000" kern="1200" dirty="0"/>
        </a:p>
      </dsp:txBody>
      <dsp:txXfrm>
        <a:off x="4841716" y="2337371"/>
        <a:ext cx="1106473" cy="298937"/>
      </dsp:txXfrm>
    </dsp:sp>
    <dsp:sp modelId="{0367B44C-9C78-4D0B-847F-67D593D8235F}">
      <dsp:nvSpPr>
        <dsp:cNvPr id="0" name=""/>
        <dsp:cNvSpPr/>
      </dsp:nvSpPr>
      <dsp:spPr>
        <a:xfrm>
          <a:off x="5957489" y="2480638"/>
          <a:ext cx="254029" cy="12402"/>
        </a:xfrm>
        <a:custGeom>
          <a:avLst/>
          <a:gdLst/>
          <a:ahLst/>
          <a:cxnLst/>
          <a:rect l="0" t="0" r="0" b="0"/>
          <a:pathLst>
            <a:path>
              <a:moveTo>
                <a:pt x="0" y="6201"/>
              </a:moveTo>
              <a:lnTo>
                <a:pt x="254029"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6078154" y="2480489"/>
        <a:ext cx="12701" cy="12701"/>
      </dsp:txXfrm>
    </dsp:sp>
    <dsp:sp modelId="{94DC0F42-FAAB-4671-95D6-AAF0143ACE2E}">
      <dsp:nvSpPr>
        <dsp:cNvPr id="0" name=""/>
        <dsp:cNvSpPr/>
      </dsp:nvSpPr>
      <dsp:spPr>
        <a:xfrm>
          <a:off x="6211519" y="2328071"/>
          <a:ext cx="1125073"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xx.css</a:t>
          </a:r>
          <a:endParaRPr lang="zh-CN" altLang="en-US" sz="1000" kern="1200" dirty="0"/>
        </a:p>
      </dsp:txBody>
      <dsp:txXfrm>
        <a:off x="6220819" y="2337371"/>
        <a:ext cx="1106473" cy="298937"/>
      </dsp:txXfrm>
    </dsp:sp>
    <dsp:sp modelId="{6FD121E3-226C-4B7B-93C3-B5EA03421460}">
      <dsp:nvSpPr>
        <dsp:cNvPr id="0" name=""/>
        <dsp:cNvSpPr/>
      </dsp:nvSpPr>
      <dsp:spPr>
        <a:xfrm rot="3310531">
          <a:off x="1724777" y="2663222"/>
          <a:ext cx="444835" cy="12402"/>
        </a:xfrm>
        <a:custGeom>
          <a:avLst/>
          <a:gdLst/>
          <a:ahLst/>
          <a:cxnLst/>
          <a:rect l="0" t="0" r="0" b="0"/>
          <a:pathLst>
            <a:path>
              <a:moveTo>
                <a:pt x="0" y="6201"/>
              </a:moveTo>
              <a:lnTo>
                <a:pt x="444835"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1936074" y="2658303"/>
        <a:ext cx="22241" cy="22241"/>
      </dsp:txXfrm>
    </dsp:sp>
    <dsp:sp modelId="{AC4D7106-846E-4AE0-B89F-C3E2F8EC63A1}">
      <dsp:nvSpPr>
        <dsp:cNvPr id="0" name=""/>
        <dsp:cNvSpPr/>
      </dsp:nvSpPr>
      <dsp:spPr>
        <a:xfrm>
          <a:off x="2074210" y="2693239"/>
          <a:ext cx="1125073"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images</a:t>
          </a:r>
          <a:endParaRPr lang="zh-CN" altLang="en-US" sz="1000" kern="1200" dirty="0"/>
        </a:p>
      </dsp:txBody>
      <dsp:txXfrm>
        <a:off x="2083510" y="2702539"/>
        <a:ext cx="1106473" cy="298937"/>
      </dsp:txXfrm>
    </dsp:sp>
    <dsp:sp modelId="{57F02765-24C2-4C0A-A99F-47B7125C81B3}">
      <dsp:nvSpPr>
        <dsp:cNvPr id="0" name=""/>
        <dsp:cNvSpPr/>
      </dsp:nvSpPr>
      <dsp:spPr>
        <a:xfrm>
          <a:off x="3199283" y="2845806"/>
          <a:ext cx="254029" cy="12402"/>
        </a:xfrm>
        <a:custGeom>
          <a:avLst/>
          <a:gdLst/>
          <a:ahLst/>
          <a:cxnLst/>
          <a:rect l="0" t="0" r="0" b="0"/>
          <a:pathLst>
            <a:path>
              <a:moveTo>
                <a:pt x="0" y="6201"/>
              </a:moveTo>
              <a:lnTo>
                <a:pt x="254029"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319947" y="2845657"/>
        <a:ext cx="12701" cy="12701"/>
      </dsp:txXfrm>
    </dsp:sp>
    <dsp:sp modelId="{65EDB5F8-45D1-4AEF-9710-89DE66C236A4}">
      <dsp:nvSpPr>
        <dsp:cNvPr id="0" name=""/>
        <dsp:cNvSpPr/>
      </dsp:nvSpPr>
      <dsp:spPr>
        <a:xfrm>
          <a:off x="3453313" y="2693239"/>
          <a:ext cx="1125073"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module</a:t>
          </a:r>
          <a:endParaRPr lang="zh-CN" altLang="en-US" sz="1000" kern="1200" dirty="0"/>
        </a:p>
      </dsp:txBody>
      <dsp:txXfrm>
        <a:off x="3462613" y="2702539"/>
        <a:ext cx="1106473" cy="298937"/>
      </dsp:txXfrm>
    </dsp:sp>
    <dsp:sp modelId="{2C12610B-4E41-4A0E-8EEE-2C4574A4AC2E}">
      <dsp:nvSpPr>
        <dsp:cNvPr id="0" name=""/>
        <dsp:cNvSpPr/>
      </dsp:nvSpPr>
      <dsp:spPr>
        <a:xfrm>
          <a:off x="4578386" y="2845806"/>
          <a:ext cx="254029" cy="12402"/>
        </a:xfrm>
        <a:custGeom>
          <a:avLst/>
          <a:gdLst/>
          <a:ahLst/>
          <a:cxnLst/>
          <a:rect l="0" t="0" r="0" b="0"/>
          <a:pathLst>
            <a:path>
              <a:moveTo>
                <a:pt x="0" y="6201"/>
              </a:moveTo>
              <a:lnTo>
                <a:pt x="254029"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4699050" y="2845657"/>
        <a:ext cx="12701" cy="12701"/>
      </dsp:txXfrm>
    </dsp:sp>
    <dsp:sp modelId="{54B2F991-ACD4-4F5A-B508-E25E8AF8302A}">
      <dsp:nvSpPr>
        <dsp:cNvPr id="0" name=""/>
        <dsp:cNvSpPr/>
      </dsp:nvSpPr>
      <dsp:spPr>
        <a:xfrm>
          <a:off x="4832416" y="2693239"/>
          <a:ext cx="1125073"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sub module</a:t>
          </a:r>
          <a:endParaRPr lang="zh-CN" altLang="en-US" sz="1000" kern="1200" dirty="0"/>
        </a:p>
      </dsp:txBody>
      <dsp:txXfrm>
        <a:off x="4841716" y="2702539"/>
        <a:ext cx="1106473" cy="298937"/>
      </dsp:txXfrm>
    </dsp:sp>
    <dsp:sp modelId="{5DB43B61-0B5D-484B-82F5-9383809957E4}">
      <dsp:nvSpPr>
        <dsp:cNvPr id="0" name=""/>
        <dsp:cNvSpPr/>
      </dsp:nvSpPr>
      <dsp:spPr>
        <a:xfrm rot="4249260">
          <a:off x="1560568" y="2845806"/>
          <a:ext cx="773254" cy="12402"/>
        </a:xfrm>
        <a:custGeom>
          <a:avLst/>
          <a:gdLst/>
          <a:ahLst/>
          <a:cxnLst/>
          <a:rect l="0" t="0" r="0" b="0"/>
          <a:pathLst>
            <a:path>
              <a:moveTo>
                <a:pt x="0" y="6201"/>
              </a:moveTo>
              <a:lnTo>
                <a:pt x="773254"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1927864" y="2832676"/>
        <a:ext cx="38662" cy="38662"/>
      </dsp:txXfrm>
    </dsp:sp>
    <dsp:sp modelId="{CD4F78A3-6EF2-4ED7-B4E6-0FB2A4B59316}">
      <dsp:nvSpPr>
        <dsp:cNvPr id="0" name=""/>
        <dsp:cNvSpPr/>
      </dsp:nvSpPr>
      <dsp:spPr>
        <a:xfrm>
          <a:off x="2074210" y="3058407"/>
          <a:ext cx="1125073"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scripts</a:t>
          </a:r>
          <a:endParaRPr lang="zh-CN" altLang="en-US" sz="1000" kern="1200" dirty="0"/>
        </a:p>
      </dsp:txBody>
      <dsp:txXfrm>
        <a:off x="2083510" y="3067707"/>
        <a:ext cx="1106473" cy="298937"/>
      </dsp:txXfrm>
    </dsp:sp>
    <dsp:sp modelId="{4D78D38B-C724-4836-9DF3-02775198B94C}">
      <dsp:nvSpPr>
        <dsp:cNvPr id="0" name=""/>
        <dsp:cNvSpPr/>
      </dsp:nvSpPr>
      <dsp:spPr>
        <a:xfrm>
          <a:off x="3199283" y="3210974"/>
          <a:ext cx="254029" cy="12402"/>
        </a:xfrm>
        <a:custGeom>
          <a:avLst/>
          <a:gdLst/>
          <a:ahLst/>
          <a:cxnLst/>
          <a:rect l="0" t="0" r="0" b="0"/>
          <a:pathLst>
            <a:path>
              <a:moveTo>
                <a:pt x="0" y="6201"/>
              </a:moveTo>
              <a:lnTo>
                <a:pt x="254029"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319947" y="3210825"/>
        <a:ext cx="12701" cy="12701"/>
      </dsp:txXfrm>
    </dsp:sp>
    <dsp:sp modelId="{CD595025-29D8-473F-8E6F-7ECEAF7807BC}">
      <dsp:nvSpPr>
        <dsp:cNvPr id="0" name=""/>
        <dsp:cNvSpPr/>
      </dsp:nvSpPr>
      <dsp:spPr>
        <a:xfrm>
          <a:off x="3453313" y="3058407"/>
          <a:ext cx="1125073"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module</a:t>
          </a:r>
          <a:endParaRPr lang="zh-CN" altLang="en-US" sz="1000" kern="1200" dirty="0"/>
        </a:p>
      </dsp:txBody>
      <dsp:txXfrm>
        <a:off x="3462613" y="3067707"/>
        <a:ext cx="1106473" cy="298937"/>
      </dsp:txXfrm>
    </dsp:sp>
    <dsp:sp modelId="{1BA206C9-6F3B-4579-AB76-B38BA5C5C146}">
      <dsp:nvSpPr>
        <dsp:cNvPr id="0" name=""/>
        <dsp:cNvSpPr/>
      </dsp:nvSpPr>
      <dsp:spPr>
        <a:xfrm>
          <a:off x="4578386" y="3210974"/>
          <a:ext cx="254029" cy="12402"/>
        </a:xfrm>
        <a:custGeom>
          <a:avLst/>
          <a:gdLst/>
          <a:ahLst/>
          <a:cxnLst/>
          <a:rect l="0" t="0" r="0" b="0"/>
          <a:pathLst>
            <a:path>
              <a:moveTo>
                <a:pt x="0" y="6201"/>
              </a:moveTo>
              <a:lnTo>
                <a:pt x="254029"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4699050" y="3210825"/>
        <a:ext cx="12701" cy="12701"/>
      </dsp:txXfrm>
    </dsp:sp>
    <dsp:sp modelId="{4D89D725-73F5-4F51-8BDF-47EFA4F5F6F9}">
      <dsp:nvSpPr>
        <dsp:cNvPr id="0" name=""/>
        <dsp:cNvSpPr/>
      </dsp:nvSpPr>
      <dsp:spPr>
        <a:xfrm>
          <a:off x="4832416" y="3058407"/>
          <a:ext cx="1125073"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sub module</a:t>
          </a:r>
          <a:endParaRPr lang="zh-CN" altLang="en-US" sz="1000" kern="1200" dirty="0"/>
        </a:p>
      </dsp:txBody>
      <dsp:txXfrm>
        <a:off x="4841716" y="3067707"/>
        <a:ext cx="1106473" cy="298937"/>
      </dsp:txXfrm>
    </dsp:sp>
    <dsp:sp modelId="{E8DF0182-07B5-4A7A-A27A-D6A0FBFF34E0}">
      <dsp:nvSpPr>
        <dsp:cNvPr id="0" name=""/>
        <dsp:cNvSpPr/>
      </dsp:nvSpPr>
      <dsp:spPr>
        <a:xfrm>
          <a:off x="5957489" y="3210974"/>
          <a:ext cx="254029" cy="12402"/>
        </a:xfrm>
        <a:custGeom>
          <a:avLst/>
          <a:gdLst/>
          <a:ahLst/>
          <a:cxnLst/>
          <a:rect l="0" t="0" r="0" b="0"/>
          <a:pathLst>
            <a:path>
              <a:moveTo>
                <a:pt x="0" y="6201"/>
              </a:moveTo>
              <a:lnTo>
                <a:pt x="254029"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6078154" y="3210825"/>
        <a:ext cx="12701" cy="12701"/>
      </dsp:txXfrm>
    </dsp:sp>
    <dsp:sp modelId="{726BED49-6AE9-404C-B6C1-4A1061BFBB9D}">
      <dsp:nvSpPr>
        <dsp:cNvPr id="0" name=""/>
        <dsp:cNvSpPr/>
      </dsp:nvSpPr>
      <dsp:spPr>
        <a:xfrm>
          <a:off x="6211519" y="3058407"/>
          <a:ext cx="1125073"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xx.js</a:t>
          </a:r>
          <a:endParaRPr lang="zh-CN" altLang="en-US" sz="1000" kern="1200" dirty="0"/>
        </a:p>
      </dsp:txBody>
      <dsp:txXfrm>
        <a:off x="6220819" y="3067707"/>
        <a:ext cx="1106473" cy="298937"/>
      </dsp:txXfrm>
    </dsp:sp>
    <dsp:sp modelId="{41056C96-2871-4DF8-8125-DDAD28ADF836}">
      <dsp:nvSpPr>
        <dsp:cNvPr id="0" name=""/>
        <dsp:cNvSpPr/>
      </dsp:nvSpPr>
      <dsp:spPr>
        <a:xfrm rot="4725511">
          <a:off x="1295651" y="3119682"/>
          <a:ext cx="1303088" cy="12402"/>
        </a:xfrm>
        <a:custGeom>
          <a:avLst/>
          <a:gdLst/>
          <a:ahLst/>
          <a:cxnLst/>
          <a:rect l="0" t="0" r="0" b="0"/>
          <a:pathLst>
            <a:path>
              <a:moveTo>
                <a:pt x="0" y="6201"/>
              </a:moveTo>
              <a:lnTo>
                <a:pt x="1303088"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1914618" y="3093306"/>
        <a:ext cx="65154" cy="65154"/>
      </dsp:txXfrm>
    </dsp:sp>
    <dsp:sp modelId="{3B1874CD-BF3D-4F03-8BC8-10A372F15471}">
      <dsp:nvSpPr>
        <dsp:cNvPr id="0" name=""/>
        <dsp:cNvSpPr/>
      </dsp:nvSpPr>
      <dsp:spPr>
        <a:xfrm>
          <a:off x="2074210" y="3606159"/>
          <a:ext cx="1125073"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plugins</a:t>
          </a:r>
          <a:endParaRPr lang="zh-CN" altLang="en-US" sz="1000" kern="1200" dirty="0"/>
        </a:p>
      </dsp:txBody>
      <dsp:txXfrm>
        <a:off x="2083510" y="3615459"/>
        <a:ext cx="1106473" cy="298937"/>
      </dsp:txXfrm>
    </dsp:sp>
    <dsp:sp modelId="{E3DBBA6E-1730-4907-B44A-1C4ABBE803E1}">
      <dsp:nvSpPr>
        <dsp:cNvPr id="0" name=""/>
        <dsp:cNvSpPr/>
      </dsp:nvSpPr>
      <dsp:spPr>
        <a:xfrm rot="19457599">
          <a:off x="3169879" y="3667434"/>
          <a:ext cx="312838" cy="12402"/>
        </a:xfrm>
        <a:custGeom>
          <a:avLst/>
          <a:gdLst/>
          <a:ahLst/>
          <a:cxnLst/>
          <a:rect l="0" t="0" r="0" b="0"/>
          <a:pathLst>
            <a:path>
              <a:moveTo>
                <a:pt x="0" y="6201"/>
              </a:moveTo>
              <a:lnTo>
                <a:pt x="312838"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318477" y="3665815"/>
        <a:ext cx="15641" cy="15641"/>
      </dsp:txXfrm>
    </dsp:sp>
    <dsp:sp modelId="{03FC1D76-E828-4EBB-A4E2-6D8C0EB264BF}">
      <dsp:nvSpPr>
        <dsp:cNvPr id="0" name=""/>
        <dsp:cNvSpPr/>
      </dsp:nvSpPr>
      <dsp:spPr>
        <a:xfrm>
          <a:off x="3453313" y="3423575"/>
          <a:ext cx="1125073"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jquery</a:t>
          </a:r>
          <a:endParaRPr lang="zh-CN" altLang="en-US" sz="1000" kern="1200" dirty="0"/>
        </a:p>
      </dsp:txBody>
      <dsp:txXfrm>
        <a:off x="3462613" y="3432875"/>
        <a:ext cx="1106473" cy="298937"/>
      </dsp:txXfrm>
    </dsp:sp>
    <dsp:sp modelId="{624AC1EA-9FB8-4666-949E-D5691AF4241F}">
      <dsp:nvSpPr>
        <dsp:cNvPr id="0" name=""/>
        <dsp:cNvSpPr/>
      </dsp:nvSpPr>
      <dsp:spPr>
        <a:xfrm>
          <a:off x="4578386" y="3576142"/>
          <a:ext cx="254029" cy="12402"/>
        </a:xfrm>
        <a:custGeom>
          <a:avLst/>
          <a:gdLst/>
          <a:ahLst/>
          <a:cxnLst/>
          <a:rect l="0" t="0" r="0" b="0"/>
          <a:pathLst>
            <a:path>
              <a:moveTo>
                <a:pt x="0" y="6201"/>
              </a:moveTo>
              <a:lnTo>
                <a:pt x="254029"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4699050" y="3575993"/>
        <a:ext cx="12701" cy="12701"/>
      </dsp:txXfrm>
    </dsp:sp>
    <dsp:sp modelId="{55D170F5-6BA0-479C-A872-AE5DEA6F7AC6}">
      <dsp:nvSpPr>
        <dsp:cNvPr id="0" name=""/>
        <dsp:cNvSpPr/>
      </dsp:nvSpPr>
      <dsp:spPr>
        <a:xfrm>
          <a:off x="4832416" y="3423575"/>
          <a:ext cx="1237583"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jquery.min.js</a:t>
          </a:r>
          <a:endParaRPr lang="zh-CN" altLang="en-US" sz="1000" kern="1200" dirty="0"/>
        </a:p>
      </dsp:txBody>
      <dsp:txXfrm>
        <a:off x="4841716" y="3432875"/>
        <a:ext cx="1218983" cy="298937"/>
      </dsp:txXfrm>
    </dsp:sp>
    <dsp:sp modelId="{9CA5B8F1-1ADB-4E8D-BDA9-C526B75590D8}">
      <dsp:nvSpPr>
        <dsp:cNvPr id="0" name=""/>
        <dsp:cNvSpPr/>
      </dsp:nvSpPr>
      <dsp:spPr>
        <a:xfrm rot="2142401">
          <a:off x="3169879" y="3850018"/>
          <a:ext cx="312838" cy="12402"/>
        </a:xfrm>
        <a:custGeom>
          <a:avLst/>
          <a:gdLst/>
          <a:ahLst/>
          <a:cxnLst/>
          <a:rect l="0" t="0" r="0" b="0"/>
          <a:pathLst>
            <a:path>
              <a:moveTo>
                <a:pt x="0" y="6201"/>
              </a:moveTo>
              <a:lnTo>
                <a:pt x="312838" y="6201"/>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318477" y="3848399"/>
        <a:ext cx="15641" cy="15641"/>
      </dsp:txXfrm>
    </dsp:sp>
    <dsp:sp modelId="{AB7F03D9-080A-4BA2-904F-4494A20950D4}">
      <dsp:nvSpPr>
        <dsp:cNvPr id="0" name=""/>
        <dsp:cNvSpPr/>
      </dsp:nvSpPr>
      <dsp:spPr>
        <a:xfrm>
          <a:off x="3453313" y="3788743"/>
          <a:ext cx="1125073" cy="31753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other lib</a:t>
          </a:r>
          <a:endParaRPr lang="zh-CN" altLang="en-US" sz="1000" kern="1200" dirty="0"/>
        </a:p>
      </dsp:txBody>
      <dsp:txXfrm>
        <a:off x="3462613" y="3798043"/>
        <a:ext cx="1106473" cy="2989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1005E-2A19-41EC-86F2-F2ACB19AF987}">
      <dsp:nvSpPr>
        <dsp:cNvPr id="0" name=""/>
        <dsp:cNvSpPr/>
      </dsp:nvSpPr>
      <dsp:spPr>
        <a:xfrm>
          <a:off x="7076" y="1616492"/>
          <a:ext cx="618214" cy="3091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WEB-INF</a:t>
          </a:r>
          <a:endParaRPr lang="zh-CN" altLang="en-US" sz="1000" kern="1200" dirty="0"/>
        </a:p>
      </dsp:txBody>
      <dsp:txXfrm>
        <a:off x="16129" y="1625545"/>
        <a:ext cx="600108" cy="291001"/>
      </dsp:txXfrm>
    </dsp:sp>
    <dsp:sp modelId="{5BF30E77-3640-43BE-B104-523BA5D335C5}">
      <dsp:nvSpPr>
        <dsp:cNvPr id="0" name=""/>
        <dsp:cNvSpPr/>
      </dsp:nvSpPr>
      <dsp:spPr>
        <a:xfrm>
          <a:off x="625290" y="1765009"/>
          <a:ext cx="247285" cy="12073"/>
        </a:xfrm>
        <a:custGeom>
          <a:avLst/>
          <a:gdLst/>
          <a:ahLst/>
          <a:cxnLst/>
          <a:rect l="0" t="0" r="0" b="0"/>
          <a:pathLst>
            <a:path>
              <a:moveTo>
                <a:pt x="0" y="6036"/>
              </a:moveTo>
              <a:lnTo>
                <a:pt x="247285" y="6036"/>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742751" y="1764863"/>
        <a:ext cx="12364" cy="12364"/>
      </dsp:txXfrm>
    </dsp:sp>
    <dsp:sp modelId="{EA43BF4B-AFAB-4CA5-AAD3-91BC8C805CE9}">
      <dsp:nvSpPr>
        <dsp:cNvPr id="0" name=""/>
        <dsp:cNvSpPr/>
      </dsp:nvSpPr>
      <dsp:spPr>
        <a:xfrm>
          <a:off x="872576" y="1616492"/>
          <a:ext cx="1095203" cy="3091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views</a:t>
          </a:r>
          <a:endParaRPr lang="zh-CN" altLang="en-US" sz="1000" kern="1200" dirty="0"/>
        </a:p>
      </dsp:txBody>
      <dsp:txXfrm>
        <a:off x="881629" y="1625545"/>
        <a:ext cx="1077097" cy="291001"/>
      </dsp:txXfrm>
    </dsp:sp>
    <dsp:sp modelId="{BAB2E185-46B9-48CF-873E-EFD43E8AEA66}">
      <dsp:nvSpPr>
        <dsp:cNvPr id="0" name=""/>
        <dsp:cNvSpPr/>
      </dsp:nvSpPr>
      <dsp:spPr>
        <a:xfrm rot="17132988">
          <a:off x="1630200" y="1320667"/>
          <a:ext cx="922446" cy="12073"/>
        </a:xfrm>
        <a:custGeom>
          <a:avLst/>
          <a:gdLst/>
          <a:ahLst/>
          <a:cxnLst/>
          <a:rect l="0" t="0" r="0" b="0"/>
          <a:pathLst>
            <a:path>
              <a:moveTo>
                <a:pt x="0" y="6036"/>
              </a:moveTo>
              <a:lnTo>
                <a:pt x="922446" y="6036"/>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68362" y="1303643"/>
        <a:ext cx="46122" cy="46122"/>
      </dsp:txXfrm>
    </dsp:sp>
    <dsp:sp modelId="{A4B02B2D-EAE5-48FB-A8B9-80CBD0DE9DFE}">
      <dsp:nvSpPr>
        <dsp:cNvPr id="0" name=""/>
        <dsp:cNvSpPr/>
      </dsp:nvSpPr>
      <dsp:spPr>
        <a:xfrm>
          <a:off x="2215066" y="727809"/>
          <a:ext cx="1095203" cy="3091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components</a:t>
          </a:r>
          <a:endParaRPr lang="zh-CN" altLang="en-US" sz="1000" kern="1200" dirty="0"/>
        </a:p>
      </dsp:txBody>
      <dsp:txXfrm>
        <a:off x="2224119" y="736862"/>
        <a:ext cx="1077097" cy="291001"/>
      </dsp:txXfrm>
    </dsp:sp>
    <dsp:sp modelId="{6995CE54-3684-4A37-94D2-6DBE1915AE6B}">
      <dsp:nvSpPr>
        <dsp:cNvPr id="0" name=""/>
        <dsp:cNvSpPr/>
      </dsp:nvSpPr>
      <dsp:spPr>
        <a:xfrm>
          <a:off x="3310270" y="876326"/>
          <a:ext cx="247285" cy="12073"/>
        </a:xfrm>
        <a:custGeom>
          <a:avLst/>
          <a:gdLst/>
          <a:ahLst/>
          <a:cxnLst/>
          <a:rect l="0" t="0" r="0" b="0"/>
          <a:pathLst>
            <a:path>
              <a:moveTo>
                <a:pt x="0" y="6036"/>
              </a:moveTo>
              <a:lnTo>
                <a:pt x="247285" y="6036"/>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427731" y="876180"/>
        <a:ext cx="12364" cy="12364"/>
      </dsp:txXfrm>
    </dsp:sp>
    <dsp:sp modelId="{AEE65B08-B272-40D7-91E4-149022EB99CD}">
      <dsp:nvSpPr>
        <dsp:cNvPr id="0" name=""/>
        <dsp:cNvSpPr/>
      </dsp:nvSpPr>
      <dsp:spPr>
        <a:xfrm>
          <a:off x="3557556" y="727809"/>
          <a:ext cx="1457718" cy="3091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components.vm</a:t>
          </a:r>
          <a:endParaRPr lang="zh-CN" altLang="en-US" sz="1000" kern="1200" dirty="0"/>
        </a:p>
      </dsp:txBody>
      <dsp:txXfrm>
        <a:off x="3566609" y="736862"/>
        <a:ext cx="1439612" cy="291001"/>
      </dsp:txXfrm>
    </dsp:sp>
    <dsp:sp modelId="{E157C15D-7BD0-4DE7-8446-55B26304675D}">
      <dsp:nvSpPr>
        <dsp:cNvPr id="0" name=""/>
        <dsp:cNvSpPr/>
      </dsp:nvSpPr>
      <dsp:spPr>
        <a:xfrm rot="18289469">
          <a:off x="1874910" y="1587272"/>
          <a:ext cx="433026" cy="12073"/>
        </a:xfrm>
        <a:custGeom>
          <a:avLst/>
          <a:gdLst/>
          <a:ahLst/>
          <a:cxnLst/>
          <a:rect l="0" t="0" r="0" b="0"/>
          <a:pathLst>
            <a:path>
              <a:moveTo>
                <a:pt x="0" y="6036"/>
              </a:moveTo>
              <a:lnTo>
                <a:pt x="433026" y="6036"/>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2080597" y="1582483"/>
        <a:ext cx="21651" cy="21651"/>
      </dsp:txXfrm>
    </dsp:sp>
    <dsp:sp modelId="{CA4D67F5-9A3D-4EAD-A9CD-FD0F806F8DBD}">
      <dsp:nvSpPr>
        <dsp:cNvPr id="0" name=""/>
        <dsp:cNvSpPr/>
      </dsp:nvSpPr>
      <dsp:spPr>
        <a:xfrm>
          <a:off x="2215066" y="1261019"/>
          <a:ext cx="1095203" cy="3091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layout</a:t>
          </a:r>
          <a:endParaRPr lang="zh-CN" altLang="en-US" sz="1000" kern="1200" dirty="0"/>
        </a:p>
      </dsp:txBody>
      <dsp:txXfrm>
        <a:off x="2224119" y="1270072"/>
        <a:ext cx="1077097" cy="291001"/>
      </dsp:txXfrm>
    </dsp:sp>
    <dsp:sp modelId="{2A6F4D83-ED54-46A5-859A-D3891E38C641}">
      <dsp:nvSpPr>
        <dsp:cNvPr id="0" name=""/>
        <dsp:cNvSpPr/>
      </dsp:nvSpPr>
      <dsp:spPr>
        <a:xfrm rot="19457599">
          <a:off x="3281646" y="1320667"/>
          <a:ext cx="304533" cy="12073"/>
        </a:xfrm>
        <a:custGeom>
          <a:avLst/>
          <a:gdLst/>
          <a:ahLst/>
          <a:cxnLst/>
          <a:rect l="0" t="0" r="0" b="0"/>
          <a:pathLst>
            <a:path>
              <a:moveTo>
                <a:pt x="0" y="6036"/>
              </a:moveTo>
              <a:lnTo>
                <a:pt x="304533" y="6036"/>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426299" y="1319091"/>
        <a:ext cx="15226" cy="15226"/>
      </dsp:txXfrm>
    </dsp:sp>
    <dsp:sp modelId="{A82672C2-35B0-42AC-AAF0-37634A9DB72A}">
      <dsp:nvSpPr>
        <dsp:cNvPr id="0" name=""/>
        <dsp:cNvSpPr/>
      </dsp:nvSpPr>
      <dsp:spPr>
        <a:xfrm>
          <a:off x="3557556" y="1083282"/>
          <a:ext cx="1095203" cy="3091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default.vm</a:t>
          </a:r>
          <a:endParaRPr lang="zh-CN" altLang="en-US" sz="1000" kern="1200" dirty="0"/>
        </a:p>
      </dsp:txBody>
      <dsp:txXfrm>
        <a:off x="3566609" y="1092335"/>
        <a:ext cx="1077097" cy="291001"/>
      </dsp:txXfrm>
    </dsp:sp>
    <dsp:sp modelId="{C6BCA409-F2D1-49BE-9744-14D404E7CED7}">
      <dsp:nvSpPr>
        <dsp:cNvPr id="0" name=""/>
        <dsp:cNvSpPr/>
      </dsp:nvSpPr>
      <dsp:spPr>
        <a:xfrm rot="2142401">
          <a:off x="3281646" y="1498404"/>
          <a:ext cx="304533" cy="12073"/>
        </a:xfrm>
        <a:custGeom>
          <a:avLst/>
          <a:gdLst/>
          <a:ahLst/>
          <a:cxnLst/>
          <a:rect l="0" t="0" r="0" b="0"/>
          <a:pathLst>
            <a:path>
              <a:moveTo>
                <a:pt x="0" y="6036"/>
              </a:moveTo>
              <a:lnTo>
                <a:pt x="304533" y="6036"/>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426299" y="1496827"/>
        <a:ext cx="15226" cy="15226"/>
      </dsp:txXfrm>
    </dsp:sp>
    <dsp:sp modelId="{EAE9DD6F-AE46-4781-88BB-C51CE801D15C}">
      <dsp:nvSpPr>
        <dsp:cNvPr id="0" name=""/>
        <dsp:cNvSpPr/>
      </dsp:nvSpPr>
      <dsp:spPr>
        <a:xfrm>
          <a:off x="3557556" y="1438755"/>
          <a:ext cx="1095203" cy="3091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module</a:t>
          </a:r>
          <a:endParaRPr lang="zh-CN" altLang="en-US" sz="1000" kern="1200" dirty="0"/>
        </a:p>
      </dsp:txBody>
      <dsp:txXfrm>
        <a:off x="3566609" y="1447808"/>
        <a:ext cx="1077097" cy="291001"/>
      </dsp:txXfrm>
    </dsp:sp>
    <dsp:sp modelId="{D43E9F5D-F983-436D-8884-C8F9DFE35FEB}">
      <dsp:nvSpPr>
        <dsp:cNvPr id="0" name=""/>
        <dsp:cNvSpPr/>
      </dsp:nvSpPr>
      <dsp:spPr>
        <a:xfrm rot="19457599">
          <a:off x="4624136" y="1498404"/>
          <a:ext cx="304533" cy="12073"/>
        </a:xfrm>
        <a:custGeom>
          <a:avLst/>
          <a:gdLst/>
          <a:ahLst/>
          <a:cxnLst/>
          <a:rect l="0" t="0" r="0" b="0"/>
          <a:pathLst>
            <a:path>
              <a:moveTo>
                <a:pt x="0" y="6036"/>
              </a:moveTo>
              <a:lnTo>
                <a:pt x="304533" y="6036"/>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768789" y="1496827"/>
        <a:ext cx="15226" cy="15226"/>
      </dsp:txXfrm>
    </dsp:sp>
    <dsp:sp modelId="{321CFF65-20FF-40A1-8B27-23C774FDB4C4}">
      <dsp:nvSpPr>
        <dsp:cNvPr id="0" name=""/>
        <dsp:cNvSpPr/>
      </dsp:nvSpPr>
      <dsp:spPr>
        <a:xfrm>
          <a:off x="4900045" y="1261019"/>
          <a:ext cx="1095203" cy="3091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default.vm</a:t>
          </a:r>
          <a:endParaRPr lang="zh-CN" altLang="en-US" sz="1000" kern="1200" dirty="0"/>
        </a:p>
      </dsp:txBody>
      <dsp:txXfrm>
        <a:off x="4909098" y="1270072"/>
        <a:ext cx="1077097" cy="291001"/>
      </dsp:txXfrm>
    </dsp:sp>
    <dsp:sp modelId="{EA1DDC5F-27E7-4534-8A96-0D82A7448F9A}">
      <dsp:nvSpPr>
        <dsp:cNvPr id="0" name=""/>
        <dsp:cNvSpPr/>
      </dsp:nvSpPr>
      <dsp:spPr>
        <a:xfrm rot="2142401">
          <a:off x="4624136" y="1676141"/>
          <a:ext cx="304533" cy="12073"/>
        </a:xfrm>
        <a:custGeom>
          <a:avLst/>
          <a:gdLst/>
          <a:ahLst/>
          <a:cxnLst/>
          <a:rect l="0" t="0" r="0" b="0"/>
          <a:pathLst>
            <a:path>
              <a:moveTo>
                <a:pt x="0" y="6036"/>
              </a:moveTo>
              <a:lnTo>
                <a:pt x="304533" y="6036"/>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4768789" y="1674564"/>
        <a:ext cx="15226" cy="15226"/>
      </dsp:txXfrm>
    </dsp:sp>
    <dsp:sp modelId="{F0E6D0DE-93D6-430E-8DC5-2E4B25AFB719}">
      <dsp:nvSpPr>
        <dsp:cNvPr id="0" name=""/>
        <dsp:cNvSpPr/>
      </dsp:nvSpPr>
      <dsp:spPr>
        <a:xfrm>
          <a:off x="4900045" y="1616492"/>
          <a:ext cx="1095203" cy="3091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sub module</a:t>
          </a:r>
          <a:endParaRPr lang="zh-CN" altLang="en-US" sz="1000" kern="1200" dirty="0"/>
        </a:p>
      </dsp:txBody>
      <dsp:txXfrm>
        <a:off x="4909098" y="1625545"/>
        <a:ext cx="1077097" cy="291001"/>
      </dsp:txXfrm>
    </dsp:sp>
    <dsp:sp modelId="{7906FCD4-FA03-4FC5-9A3E-260B00FD81B3}">
      <dsp:nvSpPr>
        <dsp:cNvPr id="0" name=""/>
        <dsp:cNvSpPr/>
      </dsp:nvSpPr>
      <dsp:spPr>
        <a:xfrm rot="19457599">
          <a:off x="5966626" y="1676141"/>
          <a:ext cx="304533" cy="12073"/>
        </a:xfrm>
        <a:custGeom>
          <a:avLst/>
          <a:gdLst/>
          <a:ahLst/>
          <a:cxnLst/>
          <a:rect l="0" t="0" r="0" b="0"/>
          <a:pathLst>
            <a:path>
              <a:moveTo>
                <a:pt x="0" y="6036"/>
              </a:moveTo>
              <a:lnTo>
                <a:pt x="304533" y="6036"/>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6111279" y="1674564"/>
        <a:ext cx="15226" cy="15226"/>
      </dsp:txXfrm>
    </dsp:sp>
    <dsp:sp modelId="{FE332CB0-D96F-4243-B61D-52791AEAE7C1}">
      <dsp:nvSpPr>
        <dsp:cNvPr id="0" name=""/>
        <dsp:cNvSpPr/>
      </dsp:nvSpPr>
      <dsp:spPr>
        <a:xfrm>
          <a:off x="6242535" y="1438755"/>
          <a:ext cx="1095203" cy="3091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default.vm</a:t>
          </a:r>
          <a:endParaRPr lang="zh-CN" altLang="en-US" sz="1000" kern="1200" dirty="0"/>
        </a:p>
      </dsp:txBody>
      <dsp:txXfrm>
        <a:off x="6251588" y="1447808"/>
        <a:ext cx="1077097" cy="291001"/>
      </dsp:txXfrm>
    </dsp:sp>
    <dsp:sp modelId="{DB7CFEAA-E849-4B17-890A-29C50B40AB0D}">
      <dsp:nvSpPr>
        <dsp:cNvPr id="0" name=""/>
        <dsp:cNvSpPr/>
      </dsp:nvSpPr>
      <dsp:spPr>
        <a:xfrm rot="2142401">
          <a:off x="5966626" y="1853877"/>
          <a:ext cx="304533" cy="12073"/>
        </a:xfrm>
        <a:custGeom>
          <a:avLst/>
          <a:gdLst/>
          <a:ahLst/>
          <a:cxnLst/>
          <a:rect l="0" t="0" r="0" b="0"/>
          <a:pathLst>
            <a:path>
              <a:moveTo>
                <a:pt x="0" y="6036"/>
              </a:moveTo>
              <a:lnTo>
                <a:pt x="304533" y="6036"/>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6111279" y="1852301"/>
        <a:ext cx="15226" cy="15226"/>
      </dsp:txXfrm>
    </dsp:sp>
    <dsp:sp modelId="{B0926114-F953-44A4-B5A4-1DBB50A50D2D}">
      <dsp:nvSpPr>
        <dsp:cNvPr id="0" name=""/>
        <dsp:cNvSpPr/>
      </dsp:nvSpPr>
      <dsp:spPr>
        <a:xfrm>
          <a:off x="6242535" y="1794229"/>
          <a:ext cx="1095203" cy="3091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xx.vm</a:t>
          </a:r>
          <a:endParaRPr lang="zh-CN" altLang="en-US" sz="1000" kern="1200" dirty="0"/>
        </a:p>
      </dsp:txBody>
      <dsp:txXfrm>
        <a:off x="6251588" y="1803282"/>
        <a:ext cx="1077097" cy="291001"/>
      </dsp:txXfrm>
    </dsp:sp>
    <dsp:sp modelId="{76FE0A8F-6C21-493C-8D06-B634EB3B73F5}">
      <dsp:nvSpPr>
        <dsp:cNvPr id="0" name=""/>
        <dsp:cNvSpPr/>
      </dsp:nvSpPr>
      <dsp:spPr>
        <a:xfrm rot="4467012">
          <a:off x="1630200" y="2209351"/>
          <a:ext cx="922446" cy="12073"/>
        </a:xfrm>
        <a:custGeom>
          <a:avLst/>
          <a:gdLst/>
          <a:ahLst/>
          <a:cxnLst/>
          <a:rect l="0" t="0" r="0" b="0"/>
          <a:pathLst>
            <a:path>
              <a:moveTo>
                <a:pt x="0" y="6036"/>
              </a:moveTo>
              <a:lnTo>
                <a:pt x="922446" y="6036"/>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2068362" y="2192326"/>
        <a:ext cx="46122" cy="46122"/>
      </dsp:txXfrm>
    </dsp:sp>
    <dsp:sp modelId="{6BB37AFA-27EC-4571-A3EC-949BDCA4BE58}">
      <dsp:nvSpPr>
        <dsp:cNvPr id="0" name=""/>
        <dsp:cNvSpPr/>
      </dsp:nvSpPr>
      <dsp:spPr>
        <a:xfrm>
          <a:off x="2215066" y="2505175"/>
          <a:ext cx="1095203" cy="3091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screen</a:t>
          </a:r>
          <a:endParaRPr lang="zh-CN" altLang="en-US" sz="1000" kern="1200" dirty="0"/>
        </a:p>
      </dsp:txBody>
      <dsp:txXfrm>
        <a:off x="2224119" y="2514228"/>
        <a:ext cx="1077097" cy="291001"/>
      </dsp:txXfrm>
    </dsp:sp>
    <dsp:sp modelId="{8A3189CE-8D91-4409-B980-8891D011164F}">
      <dsp:nvSpPr>
        <dsp:cNvPr id="0" name=""/>
        <dsp:cNvSpPr/>
      </dsp:nvSpPr>
      <dsp:spPr>
        <a:xfrm rot="17350740">
          <a:off x="3057550" y="2298219"/>
          <a:ext cx="752725" cy="12073"/>
        </a:xfrm>
        <a:custGeom>
          <a:avLst/>
          <a:gdLst/>
          <a:ahLst/>
          <a:cxnLst/>
          <a:rect l="0" t="0" r="0" b="0"/>
          <a:pathLst>
            <a:path>
              <a:moveTo>
                <a:pt x="0" y="6036"/>
              </a:moveTo>
              <a:lnTo>
                <a:pt x="752725" y="6036"/>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415095" y="2285437"/>
        <a:ext cx="37636" cy="37636"/>
      </dsp:txXfrm>
    </dsp:sp>
    <dsp:sp modelId="{91ED4B92-7171-4EB7-9CED-BDD472A85F9F}">
      <dsp:nvSpPr>
        <dsp:cNvPr id="0" name=""/>
        <dsp:cNvSpPr/>
      </dsp:nvSpPr>
      <dsp:spPr>
        <a:xfrm>
          <a:off x="3557556" y="1794229"/>
          <a:ext cx="1095203" cy="3091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index.vm</a:t>
          </a:r>
          <a:endParaRPr lang="zh-CN" altLang="en-US" sz="1000" kern="1200" dirty="0"/>
        </a:p>
      </dsp:txBody>
      <dsp:txXfrm>
        <a:off x="3566609" y="1803282"/>
        <a:ext cx="1077097" cy="291001"/>
      </dsp:txXfrm>
    </dsp:sp>
    <dsp:sp modelId="{08B6C63A-8EC6-4428-8E50-15C4E4DFBFCD}">
      <dsp:nvSpPr>
        <dsp:cNvPr id="0" name=""/>
        <dsp:cNvSpPr/>
      </dsp:nvSpPr>
      <dsp:spPr>
        <a:xfrm rot="18289469">
          <a:off x="3217400" y="2475956"/>
          <a:ext cx="433026" cy="12073"/>
        </a:xfrm>
        <a:custGeom>
          <a:avLst/>
          <a:gdLst/>
          <a:ahLst/>
          <a:cxnLst/>
          <a:rect l="0" t="0" r="0" b="0"/>
          <a:pathLst>
            <a:path>
              <a:moveTo>
                <a:pt x="0" y="6036"/>
              </a:moveTo>
              <a:lnTo>
                <a:pt x="433026" y="6036"/>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423087" y="2471166"/>
        <a:ext cx="21651" cy="21651"/>
      </dsp:txXfrm>
    </dsp:sp>
    <dsp:sp modelId="{97C7D737-8522-4DC4-91E8-8A836DD25F54}">
      <dsp:nvSpPr>
        <dsp:cNvPr id="0" name=""/>
        <dsp:cNvSpPr/>
      </dsp:nvSpPr>
      <dsp:spPr>
        <a:xfrm>
          <a:off x="3557556" y="2149702"/>
          <a:ext cx="1095203" cy="3091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login.vm</a:t>
          </a:r>
          <a:endParaRPr lang="zh-CN" altLang="en-US" sz="1000" kern="1200" dirty="0"/>
        </a:p>
      </dsp:txBody>
      <dsp:txXfrm>
        <a:off x="3566609" y="2158755"/>
        <a:ext cx="1077097" cy="291001"/>
      </dsp:txXfrm>
    </dsp:sp>
    <dsp:sp modelId="{29263EBF-1E41-4DFC-B9E3-B29918CCC128}">
      <dsp:nvSpPr>
        <dsp:cNvPr id="0" name=""/>
        <dsp:cNvSpPr/>
      </dsp:nvSpPr>
      <dsp:spPr>
        <a:xfrm>
          <a:off x="3310270" y="2653692"/>
          <a:ext cx="247285" cy="12073"/>
        </a:xfrm>
        <a:custGeom>
          <a:avLst/>
          <a:gdLst/>
          <a:ahLst/>
          <a:cxnLst/>
          <a:rect l="0" t="0" r="0" b="0"/>
          <a:pathLst>
            <a:path>
              <a:moveTo>
                <a:pt x="0" y="6036"/>
              </a:moveTo>
              <a:lnTo>
                <a:pt x="247285" y="6036"/>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427731" y="2653547"/>
        <a:ext cx="12364" cy="12364"/>
      </dsp:txXfrm>
    </dsp:sp>
    <dsp:sp modelId="{4F3DAEB7-2867-4769-B847-56FEE615A523}">
      <dsp:nvSpPr>
        <dsp:cNvPr id="0" name=""/>
        <dsp:cNvSpPr/>
      </dsp:nvSpPr>
      <dsp:spPr>
        <a:xfrm>
          <a:off x="3557556" y="2505175"/>
          <a:ext cx="1095203" cy="3091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module</a:t>
          </a:r>
          <a:endParaRPr lang="zh-CN" altLang="en-US" sz="1000" kern="1200" dirty="0"/>
        </a:p>
      </dsp:txBody>
      <dsp:txXfrm>
        <a:off x="3566609" y="2514228"/>
        <a:ext cx="1077097" cy="291001"/>
      </dsp:txXfrm>
    </dsp:sp>
    <dsp:sp modelId="{2F10384E-AE1D-40B3-ADBD-CC6AAB148361}">
      <dsp:nvSpPr>
        <dsp:cNvPr id="0" name=""/>
        <dsp:cNvSpPr/>
      </dsp:nvSpPr>
      <dsp:spPr>
        <a:xfrm>
          <a:off x="4652760" y="2653692"/>
          <a:ext cx="247285" cy="12073"/>
        </a:xfrm>
        <a:custGeom>
          <a:avLst/>
          <a:gdLst/>
          <a:ahLst/>
          <a:cxnLst/>
          <a:rect l="0" t="0" r="0" b="0"/>
          <a:pathLst>
            <a:path>
              <a:moveTo>
                <a:pt x="0" y="6036"/>
              </a:moveTo>
              <a:lnTo>
                <a:pt x="247285" y="6036"/>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4770220" y="2653547"/>
        <a:ext cx="12364" cy="12364"/>
      </dsp:txXfrm>
    </dsp:sp>
    <dsp:sp modelId="{A6115B5F-3790-4ADD-AF95-AEE0021DAFBD}">
      <dsp:nvSpPr>
        <dsp:cNvPr id="0" name=""/>
        <dsp:cNvSpPr/>
      </dsp:nvSpPr>
      <dsp:spPr>
        <a:xfrm>
          <a:off x="4900045" y="2505175"/>
          <a:ext cx="1095203" cy="3091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sub module</a:t>
          </a:r>
          <a:endParaRPr lang="zh-CN" altLang="en-US" sz="1000" kern="1200" dirty="0"/>
        </a:p>
      </dsp:txBody>
      <dsp:txXfrm>
        <a:off x="4909098" y="2514228"/>
        <a:ext cx="1077097" cy="291001"/>
      </dsp:txXfrm>
    </dsp:sp>
    <dsp:sp modelId="{BBBFAFEE-92A9-4916-9861-2020728ED0BB}">
      <dsp:nvSpPr>
        <dsp:cNvPr id="0" name=""/>
        <dsp:cNvSpPr/>
      </dsp:nvSpPr>
      <dsp:spPr>
        <a:xfrm>
          <a:off x="5995249" y="2653692"/>
          <a:ext cx="247285" cy="12073"/>
        </a:xfrm>
        <a:custGeom>
          <a:avLst/>
          <a:gdLst/>
          <a:ahLst/>
          <a:cxnLst/>
          <a:rect l="0" t="0" r="0" b="0"/>
          <a:pathLst>
            <a:path>
              <a:moveTo>
                <a:pt x="0" y="6036"/>
              </a:moveTo>
              <a:lnTo>
                <a:pt x="247285" y="6036"/>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6112710" y="2653547"/>
        <a:ext cx="12364" cy="12364"/>
      </dsp:txXfrm>
    </dsp:sp>
    <dsp:sp modelId="{B576E642-FF11-466A-BF22-6AA165DF3760}">
      <dsp:nvSpPr>
        <dsp:cNvPr id="0" name=""/>
        <dsp:cNvSpPr/>
      </dsp:nvSpPr>
      <dsp:spPr>
        <a:xfrm>
          <a:off x="6242535" y="2505175"/>
          <a:ext cx="1095203" cy="3091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xx.vm</a:t>
          </a:r>
          <a:endParaRPr lang="zh-CN" altLang="en-US" sz="1000" kern="1200" dirty="0"/>
        </a:p>
      </dsp:txBody>
      <dsp:txXfrm>
        <a:off x="6251588" y="2514228"/>
        <a:ext cx="1077097" cy="291001"/>
      </dsp:txXfrm>
    </dsp:sp>
    <dsp:sp modelId="{0036A5B4-F922-4A31-A4D9-D11CB93EB1DD}">
      <dsp:nvSpPr>
        <dsp:cNvPr id="0" name=""/>
        <dsp:cNvSpPr/>
      </dsp:nvSpPr>
      <dsp:spPr>
        <a:xfrm rot="4249260">
          <a:off x="3057550" y="3009166"/>
          <a:ext cx="752725" cy="12073"/>
        </a:xfrm>
        <a:custGeom>
          <a:avLst/>
          <a:gdLst/>
          <a:ahLst/>
          <a:cxnLst/>
          <a:rect l="0" t="0" r="0" b="0"/>
          <a:pathLst>
            <a:path>
              <a:moveTo>
                <a:pt x="0" y="6036"/>
              </a:moveTo>
              <a:lnTo>
                <a:pt x="752725" y="6036"/>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415095" y="2996384"/>
        <a:ext cx="37636" cy="37636"/>
      </dsp:txXfrm>
    </dsp:sp>
    <dsp:sp modelId="{70F5F01D-BD66-4661-9635-AACC3B293A90}">
      <dsp:nvSpPr>
        <dsp:cNvPr id="0" name=""/>
        <dsp:cNvSpPr/>
      </dsp:nvSpPr>
      <dsp:spPr>
        <a:xfrm>
          <a:off x="3557556" y="3216122"/>
          <a:ext cx="1095203" cy="3091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common</a:t>
          </a:r>
          <a:endParaRPr lang="zh-CN" altLang="en-US" sz="1000" kern="1200" dirty="0"/>
        </a:p>
      </dsp:txBody>
      <dsp:txXfrm>
        <a:off x="3566609" y="3225175"/>
        <a:ext cx="1077097" cy="291001"/>
      </dsp:txXfrm>
    </dsp:sp>
    <dsp:sp modelId="{F7DF37DC-4669-49E6-9F2F-E17994C007EE}">
      <dsp:nvSpPr>
        <dsp:cNvPr id="0" name=""/>
        <dsp:cNvSpPr/>
      </dsp:nvSpPr>
      <dsp:spPr>
        <a:xfrm rot="18289469">
          <a:off x="4559889" y="3186902"/>
          <a:ext cx="433026" cy="12073"/>
        </a:xfrm>
        <a:custGeom>
          <a:avLst/>
          <a:gdLst/>
          <a:ahLst/>
          <a:cxnLst/>
          <a:rect l="0" t="0" r="0" b="0"/>
          <a:pathLst>
            <a:path>
              <a:moveTo>
                <a:pt x="0" y="6036"/>
              </a:moveTo>
              <a:lnTo>
                <a:pt x="433026" y="6036"/>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4765577" y="3182113"/>
        <a:ext cx="21651" cy="21651"/>
      </dsp:txXfrm>
    </dsp:sp>
    <dsp:sp modelId="{D405D33D-25BB-4D70-BA84-BEAA63056C1A}">
      <dsp:nvSpPr>
        <dsp:cNvPr id="0" name=""/>
        <dsp:cNvSpPr/>
      </dsp:nvSpPr>
      <dsp:spPr>
        <a:xfrm>
          <a:off x="4900045" y="2860648"/>
          <a:ext cx="1095203" cy="3091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500.vm</a:t>
          </a:r>
          <a:endParaRPr lang="zh-CN" altLang="en-US" sz="1000" kern="1200" dirty="0"/>
        </a:p>
      </dsp:txBody>
      <dsp:txXfrm>
        <a:off x="4909098" y="2869701"/>
        <a:ext cx="1077097" cy="291001"/>
      </dsp:txXfrm>
    </dsp:sp>
    <dsp:sp modelId="{96C5C851-D759-441C-80D3-AF28F455DE20}">
      <dsp:nvSpPr>
        <dsp:cNvPr id="0" name=""/>
        <dsp:cNvSpPr/>
      </dsp:nvSpPr>
      <dsp:spPr>
        <a:xfrm>
          <a:off x="4652760" y="3364639"/>
          <a:ext cx="247285" cy="12073"/>
        </a:xfrm>
        <a:custGeom>
          <a:avLst/>
          <a:gdLst/>
          <a:ahLst/>
          <a:cxnLst/>
          <a:rect l="0" t="0" r="0" b="0"/>
          <a:pathLst>
            <a:path>
              <a:moveTo>
                <a:pt x="0" y="6036"/>
              </a:moveTo>
              <a:lnTo>
                <a:pt x="247285" y="6036"/>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4770220" y="3364493"/>
        <a:ext cx="12364" cy="12364"/>
      </dsp:txXfrm>
    </dsp:sp>
    <dsp:sp modelId="{56FCBF98-0CBA-45D0-8EC7-613747441A2D}">
      <dsp:nvSpPr>
        <dsp:cNvPr id="0" name=""/>
        <dsp:cNvSpPr/>
      </dsp:nvSpPr>
      <dsp:spPr>
        <a:xfrm>
          <a:off x="4900045" y="3216122"/>
          <a:ext cx="1095203" cy="3091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404.vm</a:t>
          </a:r>
          <a:endParaRPr lang="zh-CN" altLang="en-US" sz="1000" kern="1200" dirty="0"/>
        </a:p>
      </dsp:txBody>
      <dsp:txXfrm>
        <a:off x="4909098" y="3225175"/>
        <a:ext cx="1077097" cy="291001"/>
      </dsp:txXfrm>
    </dsp:sp>
    <dsp:sp modelId="{9F423991-80E7-45C6-9516-CF8C9CD4FC3C}">
      <dsp:nvSpPr>
        <dsp:cNvPr id="0" name=""/>
        <dsp:cNvSpPr/>
      </dsp:nvSpPr>
      <dsp:spPr>
        <a:xfrm rot="3310531">
          <a:off x="4559889" y="3542375"/>
          <a:ext cx="433026" cy="12073"/>
        </a:xfrm>
        <a:custGeom>
          <a:avLst/>
          <a:gdLst/>
          <a:ahLst/>
          <a:cxnLst/>
          <a:rect l="0" t="0" r="0" b="0"/>
          <a:pathLst>
            <a:path>
              <a:moveTo>
                <a:pt x="0" y="6036"/>
              </a:moveTo>
              <a:lnTo>
                <a:pt x="433026" y="6036"/>
              </a:lnTo>
            </a:path>
          </a:pathLst>
        </a:custGeom>
        <a:noFill/>
        <a:ln w="3175"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4765577" y="3537586"/>
        <a:ext cx="21651" cy="21651"/>
      </dsp:txXfrm>
    </dsp:sp>
    <dsp:sp modelId="{6ED5BED4-72EE-4D25-8274-9D3DD0CB4D9E}">
      <dsp:nvSpPr>
        <dsp:cNvPr id="0" name=""/>
        <dsp:cNvSpPr/>
      </dsp:nvSpPr>
      <dsp:spPr>
        <a:xfrm>
          <a:off x="4900045" y="3571595"/>
          <a:ext cx="1095203" cy="309107"/>
        </a:xfrm>
        <a:prstGeom prst="roundRect">
          <a:avLst>
            <a:gd name="adj" fmla="val 10000"/>
          </a:avLst>
        </a:prstGeom>
        <a:solidFill>
          <a:schemeClr val="lt1">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xx.vm</a:t>
          </a:r>
          <a:endParaRPr lang="zh-CN" altLang="en-US" sz="1000" kern="1200" dirty="0"/>
        </a:p>
      </dsp:txBody>
      <dsp:txXfrm>
        <a:off x="4909098" y="3580648"/>
        <a:ext cx="1077097" cy="291001"/>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结构布局"/>
  <dgm:desc val="用于显示自下而上构建的层级关系。 此布局适用于显示构建在其他对象上的结构组件或对象。"/>
  <dgm:catLst>
    <dgm:cat type="hierarchy" pri="4500"/>
    <dgm:cat type="list" pri="24500"/>
    <dgm:cat type="relationship" pri="105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B9B07C-FD70-47F1-8060-3966C7C558DC}" type="datetimeFigureOut">
              <a:rPr lang="zh-CN" altLang="en-US" smtClean="0"/>
              <a:pPr/>
              <a:t>2016/3/1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D73DC-3EF1-4A92-AE86-25D8B8F15358}" type="slidenum">
              <a:rPr lang="zh-CN" altLang="en-US" smtClean="0"/>
              <a:pPr/>
              <a:t>‹#›</a:t>
            </a:fld>
            <a:endParaRPr lang="zh-CN" altLang="en-US"/>
          </a:p>
        </p:txBody>
      </p:sp>
    </p:spTree>
    <p:extLst>
      <p:ext uri="{BB962C8B-B14F-4D97-AF65-F5344CB8AC3E}">
        <p14:creationId xmlns:p14="http://schemas.microsoft.com/office/powerpoint/2010/main" val="183145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D73DC-3EF1-4A92-AE86-25D8B8F15358}" type="slidenum">
              <a:rPr lang="zh-CN" altLang="en-US" smtClean="0"/>
              <a:pPr/>
              <a:t>2</a:t>
            </a:fld>
            <a:endParaRPr lang="zh-CN" altLang="en-US"/>
          </a:p>
        </p:txBody>
      </p:sp>
    </p:spTree>
    <p:extLst>
      <p:ext uri="{BB962C8B-B14F-4D97-AF65-F5344CB8AC3E}">
        <p14:creationId xmlns:p14="http://schemas.microsoft.com/office/powerpoint/2010/main" val="1792857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D73DC-3EF1-4A92-AE86-25D8B8F15358}" type="slidenum">
              <a:rPr lang="zh-CN" altLang="en-US" smtClean="0"/>
              <a:pPr/>
              <a:t>11</a:t>
            </a:fld>
            <a:endParaRPr lang="zh-CN" altLang="en-US"/>
          </a:p>
        </p:txBody>
      </p:sp>
    </p:spTree>
    <p:extLst>
      <p:ext uri="{BB962C8B-B14F-4D97-AF65-F5344CB8AC3E}">
        <p14:creationId xmlns:p14="http://schemas.microsoft.com/office/powerpoint/2010/main" val="1792857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D73DC-3EF1-4A92-AE86-25D8B8F15358}" type="slidenum">
              <a:rPr lang="zh-CN" altLang="en-US" smtClean="0"/>
              <a:pPr/>
              <a:t>12</a:t>
            </a:fld>
            <a:endParaRPr lang="zh-CN" altLang="en-US"/>
          </a:p>
        </p:txBody>
      </p:sp>
    </p:spTree>
    <p:extLst>
      <p:ext uri="{BB962C8B-B14F-4D97-AF65-F5344CB8AC3E}">
        <p14:creationId xmlns:p14="http://schemas.microsoft.com/office/powerpoint/2010/main" val="1792857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D73DC-3EF1-4A92-AE86-25D8B8F15358}" type="slidenum">
              <a:rPr lang="zh-CN" altLang="en-US" smtClean="0"/>
              <a:pPr/>
              <a:t>13</a:t>
            </a:fld>
            <a:endParaRPr lang="zh-CN" altLang="en-US"/>
          </a:p>
        </p:txBody>
      </p:sp>
    </p:spTree>
    <p:extLst>
      <p:ext uri="{BB962C8B-B14F-4D97-AF65-F5344CB8AC3E}">
        <p14:creationId xmlns:p14="http://schemas.microsoft.com/office/powerpoint/2010/main" val="1792857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D73DC-3EF1-4A92-AE86-25D8B8F15358}" type="slidenum">
              <a:rPr lang="zh-CN" altLang="en-US" smtClean="0"/>
              <a:pPr/>
              <a:t>15</a:t>
            </a:fld>
            <a:endParaRPr lang="zh-CN" altLang="en-US"/>
          </a:p>
        </p:txBody>
      </p:sp>
    </p:spTree>
    <p:extLst>
      <p:ext uri="{BB962C8B-B14F-4D97-AF65-F5344CB8AC3E}">
        <p14:creationId xmlns:p14="http://schemas.microsoft.com/office/powerpoint/2010/main" val="1792857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D73DC-3EF1-4A92-AE86-25D8B8F15358}" type="slidenum">
              <a:rPr lang="zh-CN" altLang="en-US" smtClean="0"/>
              <a:pPr/>
              <a:t>16</a:t>
            </a:fld>
            <a:endParaRPr lang="zh-CN" altLang="en-US"/>
          </a:p>
        </p:txBody>
      </p:sp>
    </p:spTree>
    <p:extLst>
      <p:ext uri="{BB962C8B-B14F-4D97-AF65-F5344CB8AC3E}">
        <p14:creationId xmlns:p14="http://schemas.microsoft.com/office/powerpoint/2010/main" val="1792857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D73DC-3EF1-4A92-AE86-25D8B8F15358}" type="slidenum">
              <a:rPr lang="zh-CN" altLang="en-US" smtClean="0"/>
              <a:pPr/>
              <a:t>17</a:t>
            </a:fld>
            <a:endParaRPr lang="zh-CN" altLang="en-US"/>
          </a:p>
        </p:txBody>
      </p:sp>
    </p:spTree>
    <p:extLst>
      <p:ext uri="{BB962C8B-B14F-4D97-AF65-F5344CB8AC3E}">
        <p14:creationId xmlns:p14="http://schemas.microsoft.com/office/powerpoint/2010/main" val="1792857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D73DC-3EF1-4A92-AE86-25D8B8F15358}" type="slidenum">
              <a:rPr lang="zh-CN" altLang="en-US" smtClean="0"/>
              <a:pPr/>
              <a:t>18</a:t>
            </a:fld>
            <a:endParaRPr lang="zh-CN" altLang="en-US"/>
          </a:p>
        </p:txBody>
      </p:sp>
    </p:spTree>
    <p:extLst>
      <p:ext uri="{BB962C8B-B14F-4D97-AF65-F5344CB8AC3E}">
        <p14:creationId xmlns:p14="http://schemas.microsoft.com/office/powerpoint/2010/main" val="1792857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D73DC-3EF1-4A92-AE86-25D8B8F15358}" type="slidenum">
              <a:rPr lang="zh-CN" altLang="en-US" smtClean="0"/>
              <a:pPr/>
              <a:t>19</a:t>
            </a:fld>
            <a:endParaRPr lang="zh-CN" altLang="en-US"/>
          </a:p>
        </p:txBody>
      </p:sp>
    </p:spTree>
    <p:extLst>
      <p:ext uri="{BB962C8B-B14F-4D97-AF65-F5344CB8AC3E}">
        <p14:creationId xmlns:p14="http://schemas.microsoft.com/office/powerpoint/2010/main" val="1792857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D73DC-3EF1-4A92-AE86-25D8B8F15358}" type="slidenum">
              <a:rPr lang="zh-CN" altLang="en-US" smtClean="0"/>
              <a:pPr/>
              <a:t>20</a:t>
            </a:fld>
            <a:endParaRPr lang="zh-CN" altLang="en-US"/>
          </a:p>
        </p:txBody>
      </p:sp>
    </p:spTree>
    <p:extLst>
      <p:ext uri="{BB962C8B-B14F-4D97-AF65-F5344CB8AC3E}">
        <p14:creationId xmlns:p14="http://schemas.microsoft.com/office/powerpoint/2010/main" val="1792857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D73DC-3EF1-4A92-AE86-25D8B8F15358}" type="slidenum">
              <a:rPr lang="zh-CN" altLang="en-US" smtClean="0"/>
              <a:pPr/>
              <a:t>3</a:t>
            </a:fld>
            <a:endParaRPr lang="zh-CN" altLang="en-US"/>
          </a:p>
        </p:txBody>
      </p:sp>
    </p:spTree>
    <p:extLst>
      <p:ext uri="{BB962C8B-B14F-4D97-AF65-F5344CB8AC3E}">
        <p14:creationId xmlns:p14="http://schemas.microsoft.com/office/powerpoint/2010/main" val="1792857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D73DC-3EF1-4A92-AE86-25D8B8F15358}" type="slidenum">
              <a:rPr lang="zh-CN" altLang="en-US" smtClean="0"/>
              <a:pPr/>
              <a:t>4</a:t>
            </a:fld>
            <a:endParaRPr lang="zh-CN" altLang="en-US"/>
          </a:p>
        </p:txBody>
      </p:sp>
    </p:spTree>
    <p:extLst>
      <p:ext uri="{BB962C8B-B14F-4D97-AF65-F5344CB8AC3E}">
        <p14:creationId xmlns:p14="http://schemas.microsoft.com/office/powerpoint/2010/main" val="1792857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D73DC-3EF1-4A92-AE86-25D8B8F15358}" type="slidenum">
              <a:rPr lang="zh-CN" altLang="en-US" smtClean="0"/>
              <a:pPr/>
              <a:t>5</a:t>
            </a:fld>
            <a:endParaRPr lang="zh-CN" altLang="en-US"/>
          </a:p>
        </p:txBody>
      </p:sp>
    </p:spTree>
    <p:extLst>
      <p:ext uri="{BB962C8B-B14F-4D97-AF65-F5344CB8AC3E}">
        <p14:creationId xmlns:p14="http://schemas.microsoft.com/office/powerpoint/2010/main" val="1792857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D73DC-3EF1-4A92-AE86-25D8B8F15358}" type="slidenum">
              <a:rPr lang="zh-CN" altLang="en-US" smtClean="0"/>
              <a:pPr/>
              <a:t>6</a:t>
            </a:fld>
            <a:endParaRPr lang="zh-CN" altLang="en-US"/>
          </a:p>
        </p:txBody>
      </p:sp>
    </p:spTree>
    <p:extLst>
      <p:ext uri="{BB962C8B-B14F-4D97-AF65-F5344CB8AC3E}">
        <p14:creationId xmlns:p14="http://schemas.microsoft.com/office/powerpoint/2010/main" val="1792857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D73DC-3EF1-4A92-AE86-25D8B8F15358}" type="slidenum">
              <a:rPr lang="zh-CN" altLang="en-US" smtClean="0"/>
              <a:pPr/>
              <a:t>7</a:t>
            </a:fld>
            <a:endParaRPr lang="zh-CN" altLang="en-US"/>
          </a:p>
        </p:txBody>
      </p:sp>
    </p:spTree>
    <p:extLst>
      <p:ext uri="{BB962C8B-B14F-4D97-AF65-F5344CB8AC3E}">
        <p14:creationId xmlns:p14="http://schemas.microsoft.com/office/powerpoint/2010/main" val="1792857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D73DC-3EF1-4A92-AE86-25D8B8F15358}" type="slidenum">
              <a:rPr lang="zh-CN" altLang="en-US" smtClean="0"/>
              <a:pPr/>
              <a:t>8</a:t>
            </a:fld>
            <a:endParaRPr lang="zh-CN" altLang="en-US"/>
          </a:p>
        </p:txBody>
      </p:sp>
    </p:spTree>
    <p:extLst>
      <p:ext uri="{BB962C8B-B14F-4D97-AF65-F5344CB8AC3E}">
        <p14:creationId xmlns:p14="http://schemas.microsoft.com/office/powerpoint/2010/main" val="1792857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D73DC-3EF1-4A92-AE86-25D8B8F15358}" type="slidenum">
              <a:rPr lang="zh-CN" altLang="en-US" smtClean="0"/>
              <a:pPr/>
              <a:t>9</a:t>
            </a:fld>
            <a:endParaRPr lang="zh-CN" altLang="en-US"/>
          </a:p>
        </p:txBody>
      </p:sp>
    </p:spTree>
    <p:extLst>
      <p:ext uri="{BB962C8B-B14F-4D97-AF65-F5344CB8AC3E}">
        <p14:creationId xmlns:p14="http://schemas.microsoft.com/office/powerpoint/2010/main" val="1792857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D73DC-3EF1-4A92-AE86-25D8B8F15358}" type="slidenum">
              <a:rPr lang="zh-CN" altLang="en-US" smtClean="0"/>
              <a:pPr/>
              <a:t>10</a:t>
            </a:fld>
            <a:endParaRPr lang="zh-CN" altLang="en-US"/>
          </a:p>
        </p:txBody>
      </p:sp>
    </p:spTree>
    <p:extLst>
      <p:ext uri="{BB962C8B-B14F-4D97-AF65-F5344CB8AC3E}">
        <p14:creationId xmlns:p14="http://schemas.microsoft.com/office/powerpoint/2010/main" val="17928575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4"/>
          <p:cNvSpPr>
            <a:spLocks noChangeArrowheads="1"/>
          </p:cNvSpPr>
          <p:nvPr/>
        </p:nvSpPr>
        <p:spPr bwMode="auto">
          <a:xfrm>
            <a:off x="0" y="0"/>
            <a:ext cx="9144000" cy="6858000"/>
          </a:xfrm>
          <a:prstGeom prst="rect">
            <a:avLst/>
          </a:prstGeom>
          <a:gradFill rotWithShape="1">
            <a:gsLst>
              <a:gs pos="0">
                <a:srgbClr val="2B62C7"/>
              </a:gs>
              <a:gs pos="100000">
                <a:srgbClr val="14347D"/>
              </a:gs>
            </a:gsLst>
            <a:lin ang="5400000" scaled="1"/>
          </a:gradFill>
          <a:ln w="9525">
            <a:noFill/>
            <a:miter lim="800000"/>
            <a:headEnd/>
            <a:tailEnd/>
          </a:ln>
          <a:effectLst/>
        </p:spPr>
        <p:txBody>
          <a:bodyPr wrap="none" anchor="ctr"/>
          <a:lstStyle/>
          <a:p>
            <a:pPr>
              <a:defRPr/>
            </a:pPr>
            <a:endParaRPr lang="zh-CN" altLang="en-US"/>
          </a:p>
        </p:txBody>
      </p:sp>
      <p:sp>
        <p:nvSpPr>
          <p:cNvPr id="5" name="Rectangle 13"/>
          <p:cNvSpPr>
            <a:spLocks noChangeArrowheads="1"/>
          </p:cNvSpPr>
          <p:nvPr/>
        </p:nvSpPr>
        <p:spPr bwMode="auto">
          <a:xfrm>
            <a:off x="0" y="2673350"/>
            <a:ext cx="9144000" cy="1476375"/>
          </a:xfrm>
          <a:prstGeom prst="rect">
            <a:avLst/>
          </a:prstGeom>
          <a:solidFill>
            <a:schemeClr val="bg1"/>
          </a:solidFill>
          <a:ln w="9525">
            <a:noFill/>
            <a:miter lim="800000"/>
            <a:headEnd/>
            <a:tailEnd/>
          </a:ln>
          <a:effectLst/>
        </p:spPr>
        <p:txBody>
          <a:bodyPr wrap="none" anchor="ctr"/>
          <a:lstStyle/>
          <a:p>
            <a:pPr>
              <a:defRPr/>
            </a:pPr>
            <a:endParaRPr lang="zh-CN" altLang="en-US"/>
          </a:p>
        </p:txBody>
      </p:sp>
      <p:pic>
        <p:nvPicPr>
          <p:cNvPr id="6" name="Picture 2" descr="渐变_logo_透明_3小"/>
          <p:cNvPicPr>
            <a:picLocks noChangeAspect="1" noChangeArrowheads="1"/>
          </p:cNvPicPr>
          <p:nvPr/>
        </p:nvPicPr>
        <p:blipFill>
          <a:blip r:embed="rId2" cstate="print"/>
          <a:srcRect/>
          <a:stretch>
            <a:fillRect/>
          </a:stretch>
        </p:blipFill>
        <p:spPr bwMode="auto">
          <a:xfrm>
            <a:off x="682625" y="2740025"/>
            <a:ext cx="1944688" cy="1336675"/>
          </a:xfrm>
          <a:prstGeom prst="rect">
            <a:avLst/>
          </a:prstGeom>
          <a:noFill/>
          <a:ln w="9525">
            <a:noFill/>
            <a:miter lim="800000"/>
            <a:headEnd/>
            <a:tailEnd/>
          </a:ln>
        </p:spPr>
      </p:pic>
      <p:pic>
        <p:nvPicPr>
          <p:cNvPr id="7" name="Picture 15" descr="网址"/>
          <p:cNvPicPr>
            <a:picLocks noChangeAspect="1" noChangeArrowheads="1"/>
          </p:cNvPicPr>
          <p:nvPr/>
        </p:nvPicPr>
        <p:blipFill>
          <a:blip r:embed="rId3" cstate="print"/>
          <a:srcRect/>
          <a:stretch>
            <a:fillRect/>
          </a:stretch>
        </p:blipFill>
        <p:spPr bwMode="auto">
          <a:xfrm>
            <a:off x="250825" y="6489700"/>
            <a:ext cx="1512888" cy="122238"/>
          </a:xfrm>
          <a:prstGeom prst="rect">
            <a:avLst/>
          </a:prstGeom>
          <a:noFill/>
          <a:ln w="9525">
            <a:noFill/>
            <a:miter lim="800000"/>
            <a:headEnd/>
            <a:tailEnd/>
          </a:ln>
        </p:spPr>
      </p:pic>
      <p:sp>
        <p:nvSpPr>
          <p:cNvPr id="4104" name="Rectangle 8"/>
          <p:cNvSpPr>
            <a:spLocks noGrp="1" noChangeArrowheads="1"/>
          </p:cNvSpPr>
          <p:nvPr>
            <p:ph type="ctrTitle" sz="quarter"/>
          </p:nvPr>
        </p:nvSpPr>
        <p:spPr>
          <a:xfrm>
            <a:off x="3746500" y="2816225"/>
            <a:ext cx="4894263" cy="1042988"/>
          </a:xfrm>
        </p:spPr>
        <p:txBody>
          <a:bodyPr/>
          <a:lstStyle>
            <a:lvl1pPr algn="ctr">
              <a:defRPr sz="4200" b="0">
                <a:solidFill>
                  <a:srgbClr val="14347D"/>
                </a:solidFill>
                <a:effectLst/>
              </a:defRPr>
            </a:lvl1pPr>
          </a:lstStyle>
          <a:p>
            <a:r>
              <a:rPr lang="zh-CN" altLang="en-US" smtClean="0"/>
              <a:t>单击此处编辑母版标题样式</a:t>
            </a:r>
            <a:endParaRPr lang="zh-CN" altLang="en-US"/>
          </a:p>
        </p:txBody>
      </p:sp>
      <p:sp>
        <p:nvSpPr>
          <p:cNvPr id="4107" name="Rectangle 11"/>
          <p:cNvSpPr>
            <a:spLocks noGrp="1" noChangeArrowheads="1"/>
          </p:cNvSpPr>
          <p:nvPr>
            <p:ph type="subTitle" sz="quarter" idx="1"/>
          </p:nvPr>
        </p:nvSpPr>
        <p:spPr>
          <a:xfrm>
            <a:off x="6338888" y="3608388"/>
            <a:ext cx="2336800" cy="396875"/>
          </a:xfrm>
        </p:spPr>
        <p:txBody>
          <a:bodyPr/>
          <a:lstStyle>
            <a:lvl1pPr marL="0" indent="0" algn="ctr">
              <a:buFont typeface="Arial" charset="0"/>
              <a:buNone/>
              <a:defRPr sz="1800" b="1">
                <a:solidFill>
                  <a:srgbClr val="EA5106"/>
                </a:solidFill>
                <a:ea typeface="华文细黑" pitchFamily="2" charset="-122"/>
              </a:defRPr>
            </a:lvl1pPr>
          </a:lstStyle>
          <a:p>
            <a:r>
              <a:rPr lang="zh-CN" altLang="en-US" smtClean="0"/>
              <a:t>单击此处编辑母版副标题样式</a:t>
            </a:r>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8263" y="512763"/>
            <a:ext cx="1970087" cy="5761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3238" y="512763"/>
            <a:ext cx="5762625" cy="57610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92163" y="1520825"/>
            <a:ext cx="37211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5663" y="1520825"/>
            <a:ext cx="3722687"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6597650"/>
            <a:ext cx="9144000" cy="260350"/>
          </a:xfrm>
          <a:prstGeom prst="rect">
            <a:avLst/>
          </a:prstGeom>
          <a:gradFill rotWithShape="1">
            <a:gsLst>
              <a:gs pos="0">
                <a:srgbClr val="265FBC"/>
              </a:gs>
              <a:gs pos="100000">
                <a:srgbClr val="265FBC">
                  <a:gamma/>
                  <a:shade val="66667"/>
                  <a:invGamma/>
                </a:srgbClr>
              </a:gs>
            </a:gsLst>
            <a:lin ang="0" scaled="1"/>
          </a:gradFill>
          <a:ln w="9525" algn="ctr">
            <a:noFill/>
            <a:miter lim="800000"/>
            <a:headEnd/>
            <a:tailEnd/>
          </a:ln>
          <a:effectLst/>
        </p:spPr>
        <p:txBody>
          <a:bodyPr anchor="ctr">
            <a:spAutoFit/>
          </a:bodyPr>
          <a:lstStyle/>
          <a:p>
            <a:pPr>
              <a:defRPr/>
            </a:pPr>
            <a:endParaRPr lang="zh-CN" altLang="en-US"/>
          </a:p>
        </p:txBody>
      </p:sp>
      <p:sp>
        <p:nvSpPr>
          <p:cNvPr id="3078" name="Rectangle 6"/>
          <p:cNvSpPr>
            <a:spLocks noGrp="1" noChangeArrowheads="1"/>
          </p:cNvSpPr>
          <p:nvPr>
            <p:ph type="title"/>
          </p:nvPr>
        </p:nvSpPr>
        <p:spPr bwMode="auto">
          <a:xfrm>
            <a:off x="503238" y="512763"/>
            <a:ext cx="633095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44" name="Rectangle 7"/>
          <p:cNvSpPr>
            <a:spLocks noGrp="1" noChangeArrowheads="1"/>
          </p:cNvSpPr>
          <p:nvPr>
            <p:ph type="body" idx="1"/>
          </p:nvPr>
        </p:nvSpPr>
        <p:spPr bwMode="auto">
          <a:xfrm>
            <a:off x="792163" y="1520825"/>
            <a:ext cx="7596187" cy="475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45" name="Picture 10" descr="渐变_logo_透明_3小"/>
          <p:cNvPicPr>
            <a:picLocks noChangeAspect="1" noChangeArrowheads="1"/>
          </p:cNvPicPr>
          <p:nvPr/>
        </p:nvPicPr>
        <p:blipFill>
          <a:blip r:embed="rId13" cstate="print"/>
          <a:srcRect/>
          <a:stretch>
            <a:fillRect/>
          </a:stretch>
        </p:blipFill>
        <p:spPr bwMode="auto">
          <a:xfrm>
            <a:off x="7380288" y="333375"/>
            <a:ext cx="1295400" cy="890588"/>
          </a:xfrm>
          <a:prstGeom prst="rect">
            <a:avLst/>
          </a:prstGeom>
          <a:noFill/>
          <a:ln w="9525">
            <a:noFill/>
            <a:miter lim="800000"/>
            <a:headEnd/>
            <a:tailEnd/>
          </a:ln>
        </p:spPr>
      </p:pic>
      <p:pic>
        <p:nvPicPr>
          <p:cNvPr id="10246" name="Picture 16" descr="网址"/>
          <p:cNvPicPr>
            <a:picLocks noChangeAspect="1" noChangeArrowheads="1"/>
          </p:cNvPicPr>
          <p:nvPr/>
        </p:nvPicPr>
        <p:blipFill>
          <a:blip r:embed="rId14" cstate="print"/>
          <a:srcRect/>
          <a:stretch>
            <a:fillRect/>
          </a:stretch>
        </p:blipFill>
        <p:spPr bwMode="auto">
          <a:xfrm>
            <a:off x="7524750" y="6669088"/>
            <a:ext cx="1368425" cy="111125"/>
          </a:xfrm>
          <a:prstGeom prst="rect">
            <a:avLst/>
          </a:prstGeom>
          <a:noFill/>
          <a:ln w="9525">
            <a:noFill/>
            <a:miter lim="800000"/>
            <a:headEnd/>
            <a:tailEnd/>
          </a:ln>
        </p:spPr>
      </p:pic>
      <p:sp>
        <p:nvSpPr>
          <p:cNvPr id="3090" name="Line 18"/>
          <p:cNvSpPr>
            <a:spLocks noChangeShapeType="1"/>
          </p:cNvSpPr>
          <p:nvPr/>
        </p:nvSpPr>
        <p:spPr bwMode="auto">
          <a:xfrm>
            <a:off x="0" y="1160463"/>
            <a:ext cx="4787900" cy="0"/>
          </a:xfrm>
          <a:prstGeom prst="line">
            <a:avLst/>
          </a:prstGeom>
          <a:noFill/>
          <a:ln w="38100">
            <a:solidFill>
              <a:srgbClr val="B2B2B2"/>
            </a:solidFill>
            <a:round/>
            <a:headEnd/>
            <a:tailEnd/>
          </a:ln>
          <a:effectLst/>
        </p:spPr>
        <p:txBody>
          <a:bodyPr/>
          <a:lstStyle/>
          <a:p>
            <a:pPr>
              <a:defRPr/>
            </a:pPr>
            <a:endParaRPr lang="zh-CN" altLang="en-US"/>
          </a:p>
        </p:txBody>
      </p:sp>
      <p:sp>
        <p:nvSpPr>
          <p:cNvPr id="3091" name="Line 19"/>
          <p:cNvSpPr>
            <a:spLocks noChangeShapeType="1"/>
          </p:cNvSpPr>
          <p:nvPr/>
        </p:nvSpPr>
        <p:spPr bwMode="auto">
          <a:xfrm>
            <a:off x="0" y="1162050"/>
            <a:ext cx="3240088" cy="0"/>
          </a:xfrm>
          <a:prstGeom prst="line">
            <a:avLst/>
          </a:prstGeom>
          <a:noFill/>
          <a:ln w="28575">
            <a:solidFill>
              <a:srgbClr val="2A60C0"/>
            </a:solidFill>
            <a:round/>
            <a:headEnd/>
            <a:tailEnd/>
          </a:ln>
          <a:effectLst/>
        </p:spPr>
        <p:txBody>
          <a:bodyPr/>
          <a:lstStyle/>
          <a:p>
            <a:pPr>
              <a:defRPr/>
            </a:pPr>
            <a:endParaRPr lang="zh-CN" altLang="en-US"/>
          </a:p>
        </p:txBody>
      </p:sp>
      <p:sp>
        <p:nvSpPr>
          <p:cNvPr id="3093" name="Text Box 21"/>
          <p:cNvSpPr txBox="1">
            <a:spLocks noChangeArrowheads="1"/>
          </p:cNvSpPr>
          <p:nvPr/>
        </p:nvSpPr>
        <p:spPr bwMode="auto">
          <a:xfrm>
            <a:off x="5956300" y="6607175"/>
            <a:ext cx="1603375" cy="244475"/>
          </a:xfrm>
          <a:prstGeom prst="rect">
            <a:avLst/>
          </a:prstGeom>
          <a:noFill/>
          <a:ln w="9525">
            <a:noFill/>
            <a:miter lim="800000"/>
            <a:headEnd/>
            <a:tailEnd/>
          </a:ln>
          <a:effectLst/>
        </p:spPr>
        <p:txBody>
          <a:bodyPr wrap="none">
            <a:spAutoFit/>
          </a:bodyPr>
          <a:lstStyle/>
          <a:p>
            <a:pPr algn="r">
              <a:defRPr/>
            </a:pPr>
            <a:r>
              <a:rPr lang="zh-CN" altLang="en-US" sz="1000">
                <a:solidFill>
                  <a:srgbClr val="DDDDDD"/>
                </a:solidFill>
                <a:latin typeface="华文细黑" pitchFamily="2" charset="-122"/>
                <a:ea typeface="华文细黑" pitchFamily="2" charset="-122"/>
              </a:rPr>
              <a:t>恒生电子股份有限公司  </a:t>
            </a:r>
            <a:r>
              <a:rPr lang="en-US" altLang="zh-CN" sz="1000" dirty="0">
                <a:solidFill>
                  <a:srgbClr val="DDDDDD"/>
                </a:solidFill>
                <a:latin typeface="华文细黑" pitchFamily="2" charset="-122"/>
                <a:ea typeface="华文细黑" pitchFamily="2" charset="-122"/>
              </a:rPr>
              <a:t>|</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rtl="0" eaLnBrk="1" fontAlgn="base" hangingPunct="1">
        <a:spcBef>
          <a:spcPct val="0"/>
        </a:spcBef>
        <a:spcAft>
          <a:spcPct val="0"/>
        </a:spcAft>
        <a:defRPr sz="3000" b="1">
          <a:solidFill>
            <a:srgbClr val="CC3300"/>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2pPr>
      <a:lvl3pPr algn="l" rtl="0" eaLnBrk="1" fontAlgn="base" hangingPunct="1">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3pPr>
      <a:lvl4pPr algn="l" rtl="0" eaLnBrk="1" fontAlgn="base" hangingPunct="1">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4pPr>
      <a:lvl5pPr algn="l" rtl="0" eaLnBrk="1" fontAlgn="base" hangingPunct="1">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5pPr>
      <a:lvl6pPr marL="457200" algn="l" rtl="0" eaLnBrk="1" fontAlgn="base" hangingPunct="1">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6pPr>
      <a:lvl7pPr marL="914400" algn="l" rtl="0" eaLnBrk="1" fontAlgn="base" hangingPunct="1">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7pPr>
      <a:lvl8pPr marL="1371600" algn="l" rtl="0" eaLnBrk="1" fontAlgn="base" hangingPunct="1">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8pPr>
      <a:lvl9pPr marL="1828800" algn="l" rtl="0" eaLnBrk="1" fontAlgn="base" hangingPunct="1">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9pPr>
    </p:titleStyle>
    <p:bodyStyle>
      <a:lvl1pPr marL="342900" indent="-342900" algn="l" rtl="0" eaLnBrk="1" fontAlgn="base" hangingPunct="1">
        <a:spcBef>
          <a:spcPct val="20000"/>
        </a:spcBef>
        <a:spcAft>
          <a:spcPct val="20000"/>
        </a:spcAft>
        <a:buClr>
          <a:srgbClr val="184098"/>
        </a:buClr>
        <a:buFont typeface="Arial" charset="0"/>
        <a:buChar char="●"/>
        <a:defRPr sz="2400">
          <a:solidFill>
            <a:srgbClr val="000064"/>
          </a:solidFill>
          <a:latin typeface="+mn-lt"/>
          <a:ea typeface="+mn-ea"/>
          <a:cs typeface="+mn-cs"/>
        </a:defRPr>
      </a:lvl1pPr>
      <a:lvl2pPr marL="742950" indent="-285750" algn="l" rtl="0" eaLnBrk="1" fontAlgn="base" hangingPunct="1">
        <a:spcBef>
          <a:spcPct val="20000"/>
        </a:spcBef>
        <a:spcAft>
          <a:spcPct val="20000"/>
        </a:spcAft>
        <a:buChar char="–"/>
        <a:defRPr>
          <a:solidFill>
            <a:schemeClr val="tx1"/>
          </a:solidFill>
          <a:latin typeface="+mn-lt"/>
          <a:ea typeface="华文细黑" pitchFamily="2" charset="-122"/>
        </a:defRPr>
      </a:lvl2pPr>
      <a:lvl3pPr marL="1143000" indent="-228600" algn="l" rtl="0" eaLnBrk="1" fontAlgn="base" hangingPunct="1">
        <a:spcBef>
          <a:spcPct val="20000"/>
        </a:spcBef>
        <a:spcAft>
          <a:spcPct val="0"/>
        </a:spcAft>
        <a:buChar char="•"/>
        <a:defRPr sz="1600">
          <a:solidFill>
            <a:schemeClr val="tx1"/>
          </a:solidFill>
          <a:latin typeface="+mn-lt"/>
          <a:ea typeface="华文细黑" pitchFamily="2" charset="-122"/>
        </a:defRPr>
      </a:lvl3pPr>
      <a:lvl4pPr marL="1600200" indent="-228600" algn="l" rtl="0" eaLnBrk="1" fontAlgn="base" hangingPunct="1">
        <a:spcBef>
          <a:spcPct val="20000"/>
        </a:spcBef>
        <a:spcAft>
          <a:spcPct val="0"/>
        </a:spcAft>
        <a:buChar char="–"/>
        <a:defRPr sz="1200">
          <a:solidFill>
            <a:schemeClr val="tx1"/>
          </a:solidFill>
          <a:latin typeface="+mn-lt"/>
          <a:ea typeface="华文细黑" pitchFamily="2" charset="-122"/>
        </a:defRPr>
      </a:lvl4pPr>
      <a:lvl5pPr marL="2057400" indent="-228600" algn="l" rtl="0" eaLnBrk="1" fontAlgn="base" hangingPunct="1">
        <a:spcBef>
          <a:spcPct val="20000"/>
        </a:spcBef>
        <a:spcAft>
          <a:spcPct val="0"/>
        </a:spcAft>
        <a:buChar char="»"/>
        <a:defRPr sz="1000">
          <a:solidFill>
            <a:schemeClr val="tx1"/>
          </a:solidFill>
          <a:latin typeface="+mn-lt"/>
          <a:ea typeface="华文细黑" pitchFamily="2" charset="-122"/>
        </a:defRPr>
      </a:lvl5pPr>
      <a:lvl6pPr marL="2514600" indent="-228600" algn="l" rtl="0" eaLnBrk="1" fontAlgn="base" hangingPunct="1">
        <a:spcBef>
          <a:spcPct val="20000"/>
        </a:spcBef>
        <a:spcAft>
          <a:spcPct val="0"/>
        </a:spcAft>
        <a:buChar char="»"/>
        <a:defRPr sz="1000">
          <a:solidFill>
            <a:schemeClr val="tx1"/>
          </a:solidFill>
          <a:latin typeface="+mn-lt"/>
          <a:ea typeface="华文细黑" pitchFamily="2" charset="-122"/>
        </a:defRPr>
      </a:lvl6pPr>
      <a:lvl7pPr marL="2971800" indent="-228600" algn="l" rtl="0" eaLnBrk="1" fontAlgn="base" hangingPunct="1">
        <a:spcBef>
          <a:spcPct val="20000"/>
        </a:spcBef>
        <a:spcAft>
          <a:spcPct val="0"/>
        </a:spcAft>
        <a:buChar char="»"/>
        <a:defRPr sz="1000">
          <a:solidFill>
            <a:schemeClr val="tx1"/>
          </a:solidFill>
          <a:latin typeface="+mn-lt"/>
          <a:ea typeface="华文细黑" pitchFamily="2" charset="-122"/>
        </a:defRPr>
      </a:lvl7pPr>
      <a:lvl8pPr marL="3429000" indent="-228600" algn="l" rtl="0" eaLnBrk="1" fontAlgn="base" hangingPunct="1">
        <a:spcBef>
          <a:spcPct val="20000"/>
        </a:spcBef>
        <a:spcAft>
          <a:spcPct val="0"/>
        </a:spcAft>
        <a:buChar char="»"/>
        <a:defRPr sz="1000">
          <a:solidFill>
            <a:schemeClr val="tx1"/>
          </a:solidFill>
          <a:latin typeface="+mn-lt"/>
          <a:ea typeface="华文细黑" pitchFamily="2" charset="-122"/>
        </a:defRPr>
      </a:lvl8pPr>
      <a:lvl9pPr marL="3886200" indent="-228600" algn="l" rtl="0" eaLnBrk="1" fontAlgn="base" hangingPunct="1">
        <a:spcBef>
          <a:spcPct val="20000"/>
        </a:spcBef>
        <a:spcAft>
          <a:spcPct val="0"/>
        </a:spcAft>
        <a:buChar char="»"/>
        <a:defRPr sz="1000">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hyperlink" Target="http://www.searchtb.com/wp-content/uploads/2011/03/BigPipe_11.jp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hyperlink" Target="http://www.searchtb.com/wp-content/uploads/2011/03/BigPipe_11.jp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a:xfrm>
            <a:off x="2771800" y="2708920"/>
            <a:ext cx="6156300" cy="1042988"/>
          </a:xfrm>
        </p:spPr>
        <p:txBody>
          <a:bodyPr/>
          <a:lstStyle/>
          <a:p>
            <a:r>
              <a:rPr lang="en-US" altLang="zh-CN" sz="2400" dirty="0" smtClean="0"/>
              <a:t>JRESPLUS</a:t>
            </a:r>
            <a:r>
              <a:rPr lang="zh-CN" altLang="en-US" sz="2400" dirty="0" smtClean="0"/>
              <a:t>开发</a:t>
            </a:r>
            <a:r>
              <a:rPr lang="en-US" altLang="zh-CN" sz="2400" dirty="0" smtClean="0"/>
              <a:t/>
            </a:r>
            <a:br>
              <a:rPr lang="en-US" altLang="zh-CN" sz="2400" dirty="0" smtClean="0"/>
            </a:br>
            <a:r>
              <a:rPr lang="en-US" altLang="zh-CN" sz="2400" dirty="0" smtClean="0"/>
              <a:t>                                    --</a:t>
            </a:r>
            <a:r>
              <a:rPr lang="zh-CN" altLang="en-US" sz="2400" dirty="0" smtClean="0"/>
              <a:t>表现层</a:t>
            </a:r>
            <a:endParaRPr lang="zh-CN" altLang="en-US" sz="2400" dirty="0"/>
          </a:p>
        </p:txBody>
      </p:sp>
      <p:pic>
        <p:nvPicPr>
          <p:cNvPr id="4" name="Picture 6" descr="08 logo"/>
          <p:cNvPicPr>
            <a:picLocks noChangeAspect="1" noChangeArrowheads="1"/>
          </p:cNvPicPr>
          <p:nvPr/>
        </p:nvPicPr>
        <p:blipFill>
          <a:blip r:embed="rId2" cstate="print">
            <a:lum bright="4000" contrast="-50000"/>
          </a:blip>
          <a:srcRect/>
          <a:stretch>
            <a:fillRect/>
          </a:stretch>
        </p:blipFill>
        <p:spPr bwMode="auto">
          <a:xfrm>
            <a:off x="3946525" y="6069013"/>
            <a:ext cx="611188" cy="563562"/>
          </a:xfrm>
          <a:prstGeom prst="rect">
            <a:avLst/>
          </a:prstGeom>
          <a:noFill/>
          <a:ln w="9525">
            <a:noFill/>
            <a:miter lim="800000"/>
            <a:headEnd/>
            <a:tailEnd/>
          </a:ln>
        </p:spPr>
      </p:pic>
      <p:pic>
        <p:nvPicPr>
          <p:cNvPr id="5" name="Picture 9" descr="IDC Logo"/>
          <p:cNvPicPr>
            <a:picLocks noChangeAspect="1" noChangeArrowheads="1"/>
          </p:cNvPicPr>
          <p:nvPr/>
        </p:nvPicPr>
        <p:blipFill>
          <a:blip r:embed="rId3" cstate="print">
            <a:lum bright="4000" contrast="-32000"/>
          </a:blip>
          <a:srcRect/>
          <a:stretch>
            <a:fillRect/>
          </a:stretch>
        </p:blipFill>
        <p:spPr bwMode="auto">
          <a:xfrm>
            <a:off x="4773613" y="6183313"/>
            <a:ext cx="776287" cy="376237"/>
          </a:xfrm>
          <a:prstGeom prst="rect">
            <a:avLst/>
          </a:prstGeom>
          <a:noFill/>
          <a:ln w="9525">
            <a:noFill/>
            <a:miter lim="800000"/>
            <a:headEnd/>
            <a:tailEnd/>
          </a:ln>
        </p:spPr>
      </p:pic>
      <p:pic>
        <p:nvPicPr>
          <p:cNvPr id="6" name="Picture 10" descr="IAOP_2007"/>
          <p:cNvPicPr>
            <a:picLocks noChangeAspect="1" noChangeArrowheads="1"/>
          </p:cNvPicPr>
          <p:nvPr/>
        </p:nvPicPr>
        <p:blipFill>
          <a:blip r:embed="rId4" cstate="print">
            <a:lum bright="4000" contrast="-38000"/>
          </a:blip>
          <a:srcRect/>
          <a:stretch>
            <a:fillRect/>
          </a:stretch>
        </p:blipFill>
        <p:spPr bwMode="auto">
          <a:xfrm>
            <a:off x="5832475" y="6127750"/>
            <a:ext cx="704850" cy="487363"/>
          </a:xfrm>
          <a:prstGeom prst="rect">
            <a:avLst/>
          </a:prstGeom>
          <a:noFill/>
          <a:ln w="9525">
            <a:noFill/>
            <a:miter lim="800000"/>
            <a:headEnd/>
            <a:tailEnd/>
          </a:ln>
        </p:spPr>
      </p:pic>
      <p:pic>
        <p:nvPicPr>
          <p:cNvPr id="7" name="Picture 13" descr="图片1副本"/>
          <p:cNvPicPr>
            <a:picLocks noChangeAspect="1" noChangeArrowheads="1"/>
          </p:cNvPicPr>
          <p:nvPr/>
        </p:nvPicPr>
        <p:blipFill>
          <a:blip r:embed="rId5" cstate="print">
            <a:lum contrast="-22000"/>
          </a:blip>
          <a:srcRect/>
          <a:stretch>
            <a:fillRect/>
          </a:stretch>
        </p:blipFill>
        <p:spPr bwMode="auto">
          <a:xfrm>
            <a:off x="7740650" y="6186488"/>
            <a:ext cx="1187450" cy="338137"/>
          </a:xfrm>
          <a:prstGeom prst="rect">
            <a:avLst/>
          </a:prstGeom>
          <a:noFill/>
          <a:ln w="9525">
            <a:noFill/>
            <a:miter lim="800000"/>
            <a:headEnd/>
            <a:tailEnd/>
          </a:ln>
        </p:spPr>
      </p:pic>
      <p:pic>
        <p:nvPicPr>
          <p:cNvPr id="8" name="Picture 14" descr="logo_member"/>
          <p:cNvPicPr>
            <a:picLocks noChangeAspect="1" noChangeArrowheads="1"/>
          </p:cNvPicPr>
          <p:nvPr/>
        </p:nvPicPr>
        <p:blipFill>
          <a:blip r:embed="rId6" cstate="print">
            <a:lum bright="16000" contrast="-72000"/>
          </a:blip>
          <a:srcRect/>
          <a:stretch>
            <a:fillRect/>
          </a:stretch>
        </p:blipFill>
        <p:spPr bwMode="auto">
          <a:xfrm>
            <a:off x="6804025" y="6189663"/>
            <a:ext cx="722313" cy="33496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err="1" smtClean="0"/>
              <a:t>Bigpipe</a:t>
            </a:r>
            <a:r>
              <a:rPr lang="en-US" altLang="zh-CN" sz="2000" dirty="0" smtClean="0"/>
              <a:t> </a:t>
            </a:r>
            <a:r>
              <a:rPr lang="zh-CN" altLang="en-US" sz="2000" dirty="0" smtClean="0"/>
              <a:t>的适用与使用</a:t>
            </a:r>
            <a:endParaRPr lang="zh-CN" altLang="en-US" sz="2000" dirty="0"/>
          </a:p>
        </p:txBody>
      </p:sp>
      <p:pic>
        <p:nvPicPr>
          <p:cNvPr id="43" name="Picture 2" descr="C:\DOCUME~1\xjj\LOCALS~1\Temp\msohtmlclip1\02\clip_image001.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60" y="1628800"/>
            <a:ext cx="2592288" cy="2055829"/>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24516" y="2780928"/>
            <a:ext cx="284052" cy="307777"/>
          </a:xfrm>
          <a:prstGeom prst="rect">
            <a:avLst/>
          </a:prstGeom>
          <a:noFill/>
        </p:spPr>
        <p:txBody>
          <a:bodyPr wrap="none" rtlCol="0">
            <a:spAutoFit/>
          </a:bodyPr>
          <a:lstStyle/>
          <a:p>
            <a:r>
              <a:rPr lang="en-US" altLang="zh-CN" sz="1400" dirty="0">
                <a:solidFill>
                  <a:srgbClr val="FF0000"/>
                </a:solidFill>
              </a:rPr>
              <a:t>2</a:t>
            </a:r>
            <a:endParaRPr lang="zh-CN" altLang="en-US" sz="1400" dirty="0">
              <a:solidFill>
                <a:srgbClr val="FF0000"/>
              </a:solidFill>
            </a:endParaRPr>
          </a:p>
        </p:txBody>
      </p:sp>
      <p:sp>
        <p:nvSpPr>
          <p:cNvPr id="45" name="TextBox 44"/>
          <p:cNvSpPr txBox="1"/>
          <p:nvPr/>
        </p:nvSpPr>
        <p:spPr>
          <a:xfrm>
            <a:off x="824516" y="1916832"/>
            <a:ext cx="284052" cy="307777"/>
          </a:xfrm>
          <a:prstGeom prst="rect">
            <a:avLst/>
          </a:prstGeom>
          <a:noFill/>
        </p:spPr>
        <p:txBody>
          <a:bodyPr wrap="none" rtlCol="0">
            <a:spAutoFit/>
          </a:bodyPr>
          <a:lstStyle/>
          <a:p>
            <a:r>
              <a:rPr lang="en-US" altLang="zh-CN" sz="1400" dirty="0" smtClean="0">
                <a:solidFill>
                  <a:srgbClr val="FF0000"/>
                </a:solidFill>
              </a:rPr>
              <a:t>1</a:t>
            </a:r>
            <a:endParaRPr lang="zh-CN" altLang="en-US" sz="1400" dirty="0">
              <a:solidFill>
                <a:srgbClr val="FF0000"/>
              </a:solidFill>
            </a:endParaRPr>
          </a:p>
        </p:txBody>
      </p:sp>
      <p:sp>
        <p:nvSpPr>
          <p:cNvPr id="46" name="TextBox 45"/>
          <p:cNvSpPr txBox="1"/>
          <p:nvPr/>
        </p:nvSpPr>
        <p:spPr>
          <a:xfrm>
            <a:off x="1604496" y="1690539"/>
            <a:ext cx="284052" cy="307777"/>
          </a:xfrm>
          <a:prstGeom prst="rect">
            <a:avLst/>
          </a:prstGeom>
          <a:noFill/>
        </p:spPr>
        <p:txBody>
          <a:bodyPr wrap="none" rtlCol="0">
            <a:spAutoFit/>
          </a:bodyPr>
          <a:lstStyle/>
          <a:p>
            <a:r>
              <a:rPr lang="en-US" altLang="zh-CN" sz="1400" dirty="0">
                <a:solidFill>
                  <a:srgbClr val="FF0000"/>
                </a:solidFill>
              </a:rPr>
              <a:t>3</a:t>
            </a:r>
            <a:endParaRPr lang="zh-CN" altLang="en-US" sz="1400" dirty="0">
              <a:solidFill>
                <a:srgbClr val="FF0000"/>
              </a:solidFill>
            </a:endParaRPr>
          </a:p>
        </p:txBody>
      </p:sp>
      <p:sp>
        <p:nvSpPr>
          <p:cNvPr id="47" name="TextBox 46"/>
          <p:cNvSpPr txBox="1"/>
          <p:nvPr/>
        </p:nvSpPr>
        <p:spPr>
          <a:xfrm>
            <a:off x="2123728" y="2348880"/>
            <a:ext cx="284052" cy="307777"/>
          </a:xfrm>
          <a:prstGeom prst="rect">
            <a:avLst/>
          </a:prstGeom>
          <a:noFill/>
        </p:spPr>
        <p:txBody>
          <a:bodyPr wrap="none" rtlCol="0">
            <a:spAutoFit/>
          </a:bodyPr>
          <a:lstStyle/>
          <a:p>
            <a:r>
              <a:rPr lang="en-US" altLang="zh-CN" sz="1400" dirty="0">
                <a:solidFill>
                  <a:srgbClr val="FF0000"/>
                </a:solidFill>
              </a:rPr>
              <a:t>4</a:t>
            </a:r>
            <a:endParaRPr lang="zh-CN" altLang="en-US" sz="1400" dirty="0">
              <a:solidFill>
                <a:srgbClr val="FF0000"/>
              </a:solidFill>
            </a:endParaRPr>
          </a:p>
        </p:txBody>
      </p:sp>
      <p:sp>
        <p:nvSpPr>
          <p:cNvPr id="48" name="TextBox 47"/>
          <p:cNvSpPr txBox="1"/>
          <p:nvPr/>
        </p:nvSpPr>
        <p:spPr>
          <a:xfrm>
            <a:off x="2843808" y="1813649"/>
            <a:ext cx="284052" cy="307777"/>
          </a:xfrm>
          <a:prstGeom prst="rect">
            <a:avLst/>
          </a:prstGeom>
          <a:noFill/>
        </p:spPr>
        <p:txBody>
          <a:bodyPr wrap="none" rtlCol="0">
            <a:spAutoFit/>
          </a:bodyPr>
          <a:lstStyle/>
          <a:p>
            <a:r>
              <a:rPr lang="en-US" altLang="zh-CN" sz="1400" dirty="0">
                <a:solidFill>
                  <a:srgbClr val="FF0000"/>
                </a:solidFill>
              </a:rPr>
              <a:t>5</a:t>
            </a:r>
            <a:endParaRPr lang="zh-CN" altLang="en-US" sz="1400" dirty="0">
              <a:solidFill>
                <a:srgbClr val="FF0000"/>
              </a:solidFill>
            </a:endParaRPr>
          </a:p>
        </p:txBody>
      </p:sp>
      <p:sp>
        <p:nvSpPr>
          <p:cNvPr id="49" name="TextBox 48"/>
          <p:cNvSpPr txBox="1"/>
          <p:nvPr/>
        </p:nvSpPr>
        <p:spPr>
          <a:xfrm>
            <a:off x="2805315" y="2190854"/>
            <a:ext cx="284052" cy="307777"/>
          </a:xfrm>
          <a:prstGeom prst="rect">
            <a:avLst/>
          </a:prstGeom>
          <a:noFill/>
        </p:spPr>
        <p:txBody>
          <a:bodyPr wrap="none" rtlCol="0">
            <a:spAutoFit/>
          </a:bodyPr>
          <a:lstStyle/>
          <a:p>
            <a:r>
              <a:rPr lang="en-US" altLang="zh-CN" sz="1400" dirty="0">
                <a:solidFill>
                  <a:srgbClr val="FF0000"/>
                </a:solidFill>
              </a:rPr>
              <a:t>6</a:t>
            </a:r>
            <a:endParaRPr lang="zh-CN" altLang="en-US" sz="1400" dirty="0">
              <a:solidFill>
                <a:srgbClr val="FF0000"/>
              </a:solidFill>
            </a:endParaRPr>
          </a:p>
        </p:txBody>
      </p:sp>
      <p:sp>
        <p:nvSpPr>
          <p:cNvPr id="50" name="TextBox 49"/>
          <p:cNvSpPr txBox="1"/>
          <p:nvPr/>
        </p:nvSpPr>
        <p:spPr>
          <a:xfrm>
            <a:off x="2805315" y="2533603"/>
            <a:ext cx="284052" cy="307777"/>
          </a:xfrm>
          <a:prstGeom prst="rect">
            <a:avLst/>
          </a:prstGeom>
          <a:noFill/>
        </p:spPr>
        <p:txBody>
          <a:bodyPr wrap="none" rtlCol="0">
            <a:spAutoFit/>
          </a:bodyPr>
          <a:lstStyle/>
          <a:p>
            <a:r>
              <a:rPr lang="en-US" altLang="zh-CN" sz="1400" dirty="0">
                <a:solidFill>
                  <a:srgbClr val="FF0000"/>
                </a:solidFill>
              </a:rPr>
              <a:t>7</a:t>
            </a:r>
            <a:endParaRPr lang="zh-CN" altLang="en-US" sz="1400" dirty="0">
              <a:solidFill>
                <a:srgbClr val="FF0000"/>
              </a:solidFill>
            </a:endParaRPr>
          </a:p>
        </p:txBody>
      </p:sp>
      <p:sp>
        <p:nvSpPr>
          <p:cNvPr id="51" name="TextBox 50"/>
          <p:cNvSpPr txBox="1"/>
          <p:nvPr/>
        </p:nvSpPr>
        <p:spPr>
          <a:xfrm>
            <a:off x="2795397" y="2904038"/>
            <a:ext cx="284052" cy="307777"/>
          </a:xfrm>
          <a:prstGeom prst="rect">
            <a:avLst/>
          </a:prstGeom>
          <a:noFill/>
        </p:spPr>
        <p:txBody>
          <a:bodyPr wrap="none" rtlCol="0">
            <a:spAutoFit/>
          </a:bodyPr>
          <a:lstStyle/>
          <a:p>
            <a:r>
              <a:rPr lang="en-US" altLang="zh-CN" sz="1400" dirty="0">
                <a:solidFill>
                  <a:srgbClr val="FF0000"/>
                </a:solidFill>
              </a:rPr>
              <a:t>8</a:t>
            </a:r>
            <a:endParaRPr lang="zh-CN" altLang="en-US" sz="1400" dirty="0">
              <a:solidFill>
                <a:srgbClr val="FF0000"/>
              </a:solidFill>
            </a:endParaRPr>
          </a:p>
        </p:txBody>
      </p:sp>
      <p:sp>
        <p:nvSpPr>
          <p:cNvPr id="52" name="TextBox 51"/>
          <p:cNvSpPr txBox="1"/>
          <p:nvPr/>
        </p:nvSpPr>
        <p:spPr>
          <a:xfrm>
            <a:off x="2903553" y="3438408"/>
            <a:ext cx="284052" cy="307777"/>
          </a:xfrm>
          <a:prstGeom prst="rect">
            <a:avLst/>
          </a:prstGeom>
          <a:noFill/>
        </p:spPr>
        <p:txBody>
          <a:bodyPr wrap="none" rtlCol="0">
            <a:spAutoFit/>
          </a:bodyPr>
          <a:lstStyle/>
          <a:p>
            <a:r>
              <a:rPr lang="en-US" altLang="zh-CN" sz="1400" dirty="0">
                <a:solidFill>
                  <a:srgbClr val="FF0000"/>
                </a:solidFill>
              </a:rPr>
              <a:t>9</a:t>
            </a:r>
            <a:endParaRPr lang="zh-CN" altLang="en-US" sz="1400" dirty="0">
              <a:solidFill>
                <a:srgbClr val="FF0000"/>
              </a:solidFill>
            </a:endParaRPr>
          </a:p>
        </p:txBody>
      </p:sp>
      <p:sp>
        <p:nvSpPr>
          <p:cNvPr id="21" name="矩形 20"/>
          <p:cNvSpPr/>
          <p:nvPr/>
        </p:nvSpPr>
        <p:spPr>
          <a:xfrm>
            <a:off x="3471208" y="3854050"/>
            <a:ext cx="3501752" cy="138905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471209" y="2577709"/>
            <a:ext cx="3501752" cy="1276341"/>
          </a:xfrm>
          <a:prstGeom prst="rect">
            <a:avLst/>
          </a:prstGeom>
          <a:solidFill>
            <a:srgbClr val="C9E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471210" y="1916832"/>
            <a:ext cx="5277254" cy="671738"/>
          </a:xfrm>
          <a:prstGeom prst="rect">
            <a:avLst/>
          </a:prstGeom>
          <a:solidFill>
            <a:srgbClr val="DEF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991312" y="2142400"/>
            <a:ext cx="794639" cy="307261"/>
          </a:xfrm>
          <a:prstGeom prst="rect">
            <a:avLst/>
          </a:prstGeom>
          <a:solidFill>
            <a:srgbClr val="F37129"/>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a:t>内容</a:t>
            </a:r>
            <a:r>
              <a:rPr lang="en-US" altLang="zh-CN" sz="1000" dirty="0" smtClean="0"/>
              <a:t>1</a:t>
            </a:r>
            <a:r>
              <a:rPr lang="zh-CN" altLang="en-US" sz="1000" dirty="0" smtClean="0"/>
              <a:t>处理</a:t>
            </a:r>
            <a:endParaRPr lang="zh-CN" altLang="en-US" sz="1000" dirty="0"/>
          </a:p>
        </p:txBody>
      </p:sp>
      <p:sp>
        <p:nvSpPr>
          <p:cNvPr id="25" name="矩形 24"/>
          <p:cNvSpPr/>
          <p:nvPr/>
        </p:nvSpPr>
        <p:spPr>
          <a:xfrm>
            <a:off x="5820518" y="2142400"/>
            <a:ext cx="794639" cy="308365"/>
          </a:xfrm>
          <a:prstGeom prst="rect">
            <a:avLst/>
          </a:prstGeom>
          <a:solidFill>
            <a:srgbClr val="F37129"/>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a:t>内容</a:t>
            </a:r>
            <a:r>
              <a:rPr lang="en-US" altLang="zh-CN" sz="1000" dirty="0" smtClean="0"/>
              <a:t>2</a:t>
            </a:r>
            <a:r>
              <a:rPr lang="zh-CN" altLang="en-US" sz="1000" dirty="0" smtClean="0"/>
              <a:t>处理</a:t>
            </a:r>
            <a:endParaRPr lang="zh-CN" altLang="en-US" sz="1000" dirty="0"/>
          </a:p>
        </p:txBody>
      </p:sp>
      <p:sp>
        <p:nvSpPr>
          <p:cNvPr id="26" name="矩形 25"/>
          <p:cNvSpPr/>
          <p:nvPr/>
        </p:nvSpPr>
        <p:spPr>
          <a:xfrm>
            <a:off x="6657680" y="2142400"/>
            <a:ext cx="794639" cy="308365"/>
          </a:xfrm>
          <a:prstGeom prst="rect">
            <a:avLst/>
          </a:prstGeom>
          <a:solidFill>
            <a:srgbClr val="F37129"/>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a:t>内容</a:t>
            </a:r>
            <a:r>
              <a:rPr lang="en-US" altLang="zh-CN" sz="1000" dirty="0" smtClean="0"/>
              <a:t>n</a:t>
            </a:r>
            <a:r>
              <a:rPr lang="zh-CN" altLang="en-US" sz="1000" dirty="0" smtClean="0"/>
              <a:t>处理</a:t>
            </a:r>
            <a:endParaRPr lang="zh-CN" altLang="en-US" sz="1000" dirty="0"/>
          </a:p>
        </p:txBody>
      </p:sp>
      <p:sp>
        <p:nvSpPr>
          <p:cNvPr id="27" name="TextBox 26"/>
          <p:cNvSpPr txBox="1"/>
          <p:nvPr/>
        </p:nvSpPr>
        <p:spPr>
          <a:xfrm>
            <a:off x="3568300" y="2106913"/>
            <a:ext cx="569387" cy="246221"/>
          </a:xfrm>
          <a:prstGeom prst="rect">
            <a:avLst/>
          </a:prstGeom>
          <a:noFill/>
        </p:spPr>
        <p:txBody>
          <a:bodyPr wrap="none" rtlCol="0">
            <a:spAutoFit/>
          </a:bodyPr>
          <a:lstStyle/>
          <a:p>
            <a:r>
              <a:rPr lang="zh-CN" altLang="en-US" sz="1000" dirty="0" smtClean="0"/>
              <a:t>常规：</a:t>
            </a:r>
            <a:endParaRPr lang="zh-CN" altLang="en-US" sz="1000" dirty="0"/>
          </a:p>
        </p:txBody>
      </p:sp>
      <p:sp>
        <p:nvSpPr>
          <p:cNvPr id="28" name="矩形 27"/>
          <p:cNvSpPr/>
          <p:nvPr/>
        </p:nvSpPr>
        <p:spPr>
          <a:xfrm>
            <a:off x="7524327" y="2142400"/>
            <a:ext cx="172936" cy="308365"/>
          </a:xfrm>
          <a:prstGeom prst="rect">
            <a:avLst/>
          </a:prstGeom>
          <a:solidFill>
            <a:srgbClr val="DEF1F2"/>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传输</a:t>
            </a:r>
            <a:endParaRPr lang="zh-CN" altLang="en-US" sz="1000" dirty="0"/>
          </a:p>
        </p:txBody>
      </p:sp>
      <p:sp>
        <p:nvSpPr>
          <p:cNvPr id="29" name="矩形 28"/>
          <p:cNvSpPr/>
          <p:nvPr/>
        </p:nvSpPr>
        <p:spPr>
          <a:xfrm>
            <a:off x="7917682" y="2142400"/>
            <a:ext cx="542749" cy="308365"/>
          </a:xfrm>
          <a:prstGeom prst="rect">
            <a:avLst/>
          </a:prstGeom>
          <a:solidFill>
            <a:srgbClr val="00B0F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a:t>内容</a:t>
            </a:r>
            <a:r>
              <a:rPr lang="zh-CN" altLang="en-US" sz="1000" dirty="0" smtClean="0"/>
              <a:t>渲染</a:t>
            </a:r>
            <a:endParaRPr lang="zh-CN" altLang="en-US" sz="1000" dirty="0"/>
          </a:p>
        </p:txBody>
      </p:sp>
      <p:sp>
        <p:nvSpPr>
          <p:cNvPr id="30" name="TextBox 29"/>
          <p:cNvSpPr txBox="1"/>
          <p:nvPr/>
        </p:nvSpPr>
        <p:spPr>
          <a:xfrm>
            <a:off x="3590742" y="2628839"/>
            <a:ext cx="631904" cy="246221"/>
          </a:xfrm>
          <a:prstGeom prst="rect">
            <a:avLst/>
          </a:prstGeom>
          <a:noFill/>
        </p:spPr>
        <p:txBody>
          <a:bodyPr wrap="none" rtlCol="0">
            <a:spAutoFit/>
          </a:bodyPr>
          <a:lstStyle/>
          <a:p>
            <a:r>
              <a:rPr lang="en-US" altLang="zh-CN" sz="1000" dirty="0" smtClean="0"/>
              <a:t>AJAX</a:t>
            </a:r>
            <a:r>
              <a:rPr lang="zh-CN" altLang="en-US" sz="1000" dirty="0" smtClean="0"/>
              <a:t>：</a:t>
            </a:r>
            <a:endParaRPr lang="zh-CN" altLang="en-US" sz="1000" dirty="0"/>
          </a:p>
        </p:txBody>
      </p:sp>
      <p:sp>
        <p:nvSpPr>
          <p:cNvPr id="31" name="矩形 30"/>
          <p:cNvSpPr/>
          <p:nvPr/>
        </p:nvSpPr>
        <p:spPr>
          <a:xfrm>
            <a:off x="4986859" y="2694635"/>
            <a:ext cx="794639" cy="311595"/>
          </a:xfrm>
          <a:prstGeom prst="rect">
            <a:avLst/>
          </a:prstGeom>
          <a:solidFill>
            <a:srgbClr val="F37129"/>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a:t>内容</a:t>
            </a:r>
            <a:r>
              <a:rPr lang="en-US" altLang="zh-CN" sz="1000" dirty="0" smtClean="0"/>
              <a:t>1</a:t>
            </a:r>
            <a:r>
              <a:rPr lang="zh-CN" altLang="en-US" sz="1000" dirty="0" smtClean="0"/>
              <a:t>处理</a:t>
            </a:r>
            <a:endParaRPr lang="zh-CN" altLang="en-US" sz="1000" dirty="0"/>
          </a:p>
        </p:txBody>
      </p:sp>
      <p:sp>
        <p:nvSpPr>
          <p:cNvPr id="32" name="矩形 31"/>
          <p:cNvSpPr/>
          <p:nvPr/>
        </p:nvSpPr>
        <p:spPr>
          <a:xfrm>
            <a:off x="4986859" y="3048428"/>
            <a:ext cx="794639" cy="311595"/>
          </a:xfrm>
          <a:prstGeom prst="rect">
            <a:avLst/>
          </a:prstGeom>
          <a:solidFill>
            <a:srgbClr val="F37129"/>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a:t>内容</a:t>
            </a:r>
            <a:r>
              <a:rPr lang="en-US" altLang="zh-CN" sz="1000" dirty="0" smtClean="0"/>
              <a:t>2</a:t>
            </a:r>
            <a:r>
              <a:rPr lang="zh-CN" altLang="en-US" sz="1000" dirty="0" smtClean="0"/>
              <a:t>处理</a:t>
            </a:r>
            <a:endParaRPr lang="zh-CN" altLang="en-US" sz="1000" dirty="0"/>
          </a:p>
        </p:txBody>
      </p:sp>
      <p:sp>
        <p:nvSpPr>
          <p:cNvPr id="33" name="矩形 32"/>
          <p:cNvSpPr/>
          <p:nvPr/>
        </p:nvSpPr>
        <p:spPr>
          <a:xfrm>
            <a:off x="4986859" y="3391195"/>
            <a:ext cx="794639" cy="311595"/>
          </a:xfrm>
          <a:prstGeom prst="rect">
            <a:avLst/>
          </a:prstGeom>
          <a:solidFill>
            <a:srgbClr val="F37129"/>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a:t>内容</a:t>
            </a:r>
            <a:r>
              <a:rPr lang="en-US" altLang="zh-CN" sz="1000" dirty="0" smtClean="0"/>
              <a:t>n</a:t>
            </a:r>
            <a:r>
              <a:rPr lang="zh-CN" altLang="en-US" sz="1000" dirty="0" smtClean="0"/>
              <a:t>处理</a:t>
            </a:r>
            <a:endParaRPr lang="zh-CN" altLang="en-US" sz="1000" dirty="0"/>
          </a:p>
        </p:txBody>
      </p:sp>
      <p:sp>
        <p:nvSpPr>
          <p:cNvPr id="34" name="矩形 33"/>
          <p:cNvSpPr/>
          <p:nvPr/>
        </p:nvSpPr>
        <p:spPr>
          <a:xfrm>
            <a:off x="6189490" y="2694635"/>
            <a:ext cx="542749" cy="311595"/>
          </a:xfrm>
          <a:prstGeom prst="rect">
            <a:avLst/>
          </a:prstGeom>
          <a:solidFill>
            <a:srgbClr val="00B0F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内容</a:t>
            </a:r>
            <a:r>
              <a:rPr lang="en-US" altLang="zh-CN" sz="1000" dirty="0" smtClean="0"/>
              <a:t>1</a:t>
            </a:r>
            <a:r>
              <a:rPr lang="zh-CN" altLang="en-US" sz="1000" dirty="0" smtClean="0"/>
              <a:t>渲染</a:t>
            </a:r>
            <a:endParaRPr lang="zh-CN" altLang="en-US" sz="1000" dirty="0"/>
          </a:p>
        </p:txBody>
      </p:sp>
      <p:sp>
        <p:nvSpPr>
          <p:cNvPr id="35" name="矩形 34"/>
          <p:cNvSpPr/>
          <p:nvPr/>
        </p:nvSpPr>
        <p:spPr>
          <a:xfrm>
            <a:off x="6189490" y="3048428"/>
            <a:ext cx="542749" cy="311595"/>
          </a:xfrm>
          <a:prstGeom prst="rect">
            <a:avLst/>
          </a:prstGeom>
          <a:solidFill>
            <a:srgbClr val="00B0F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内容</a:t>
            </a:r>
            <a:r>
              <a:rPr lang="en-US" altLang="zh-CN" sz="1000" dirty="0" smtClean="0"/>
              <a:t>2</a:t>
            </a:r>
            <a:r>
              <a:rPr lang="zh-CN" altLang="en-US" sz="1000" dirty="0" smtClean="0"/>
              <a:t>渲染</a:t>
            </a:r>
            <a:endParaRPr lang="zh-CN" altLang="en-US" sz="1000" dirty="0"/>
          </a:p>
        </p:txBody>
      </p:sp>
      <p:sp>
        <p:nvSpPr>
          <p:cNvPr id="36" name="矩形 35"/>
          <p:cNvSpPr/>
          <p:nvPr/>
        </p:nvSpPr>
        <p:spPr>
          <a:xfrm>
            <a:off x="6189490" y="3391195"/>
            <a:ext cx="542749" cy="311595"/>
          </a:xfrm>
          <a:prstGeom prst="rect">
            <a:avLst/>
          </a:prstGeom>
          <a:solidFill>
            <a:srgbClr val="00B0F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内容</a:t>
            </a:r>
            <a:r>
              <a:rPr lang="en-US" altLang="zh-CN" sz="1000" dirty="0" smtClean="0"/>
              <a:t>n</a:t>
            </a:r>
            <a:r>
              <a:rPr lang="zh-CN" altLang="en-US" sz="1000" dirty="0" smtClean="0"/>
              <a:t>渲染</a:t>
            </a:r>
            <a:endParaRPr lang="zh-CN" altLang="en-US" sz="1000" dirty="0"/>
          </a:p>
        </p:txBody>
      </p:sp>
      <p:sp>
        <p:nvSpPr>
          <p:cNvPr id="37" name="矩形 36"/>
          <p:cNvSpPr/>
          <p:nvPr/>
        </p:nvSpPr>
        <p:spPr>
          <a:xfrm>
            <a:off x="5871566" y="2694635"/>
            <a:ext cx="172936" cy="311595"/>
          </a:xfrm>
          <a:prstGeom prst="rect">
            <a:avLst/>
          </a:prstGeom>
          <a:solidFill>
            <a:srgbClr val="DEF1F2"/>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传输</a:t>
            </a:r>
            <a:endParaRPr lang="zh-CN" altLang="en-US" sz="1000" dirty="0"/>
          </a:p>
        </p:txBody>
      </p:sp>
      <p:sp>
        <p:nvSpPr>
          <p:cNvPr id="38" name="矩形 37"/>
          <p:cNvSpPr/>
          <p:nvPr/>
        </p:nvSpPr>
        <p:spPr>
          <a:xfrm>
            <a:off x="5868143" y="3048428"/>
            <a:ext cx="172936" cy="311595"/>
          </a:xfrm>
          <a:prstGeom prst="rect">
            <a:avLst/>
          </a:prstGeom>
          <a:solidFill>
            <a:srgbClr val="DEF1F2"/>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传输</a:t>
            </a:r>
            <a:endParaRPr lang="zh-CN" altLang="en-US" sz="1000" dirty="0"/>
          </a:p>
        </p:txBody>
      </p:sp>
      <p:sp>
        <p:nvSpPr>
          <p:cNvPr id="39" name="矩形 38"/>
          <p:cNvSpPr/>
          <p:nvPr/>
        </p:nvSpPr>
        <p:spPr>
          <a:xfrm>
            <a:off x="5870348" y="3391195"/>
            <a:ext cx="172936" cy="311595"/>
          </a:xfrm>
          <a:prstGeom prst="rect">
            <a:avLst/>
          </a:prstGeom>
          <a:solidFill>
            <a:srgbClr val="DEF1F2"/>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传输</a:t>
            </a:r>
            <a:endParaRPr lang="zh-CN" altLang="en-US" sz="1000" dirty="0"/>
          </a:p>
        </p:txBody>
      </p:sp>
      <p:sp>
        <p:nvSpPr>
          <p:cNvPr id="40" name="矩形 39"/>
          <p:cNvSpPr/>
          <p:nvPr/>
        </p:nvSpPr>
        <p:spPr>
          <a:xfrm>
            <a:off x="4096518" y="2142400"/>
            <a:ext cx="493408" cy="308365"/>
          </a:xfrm>
          <a:prstGeom prst="rect">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发起请求</a:t>
            </a:r>
            <a:endParaRPr lang="zh-CN" altLang="en-US" sz="1000" dirty="0"/>
          </a:p>
        </p:txBody>
      </p:sp>
      <p:sp>
        <p:nvSpPr>
          <p:cNvPr id="41" name="矩形 40"/>
          <p:cNvSpPr/>
          <p:nvPr/>
        </p:nvSpPr>
        <p:spPr>
          <a:xfrm>
            <a:off x="4716015" y="2142400"/>
            <a:ext cx="172936" cy="308365"/>
          </a:xfrm>
          <a:prstGeom prst="rect">
            <a:avLst/>
          </a:prstGeom>
          <a:solidFill>
            <a:srgbClr val="DEF1F2"/>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传输</a:t>
            </a:r>
            <a:endParaRPr lang="zh-CN" altLang="en-US" sz="1000" dirty="0"/>
          </a:p>
        </p:txBody>
      </p:sp>
      <p:sp>
        <p:nvSpPr>
          <p:cNvPr id="42" name="矩形 41"/>
          <p:cNvSpPr/>
          <p:nvPr/>
        </p:nvSpPr>
        <p:spPr>
          <a:xfrm>
            <a:off x="4097628" y="2701219"/>
            <a:ext cx="493408" cy="308365"/>
          </a:xfrm>
          <a:prstGeom prst="rect">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发起请求</a:t>
            </a:r>
            <a:endParaRPr lang="zh-CN" altLang="en-US" sz="1000" dirty="0"/>
          </a:p>
        </p:txBody>
      </p:sp>
      <p:sp>
        <p:nvSpPr>
          <p:cNvPr id="61" name="矩形 60"/>
          <p:cNvSpPr/>
          <p:nvPr/>
        </p:nvSpPr>
        <p:spPr>
          <a:xfrm>
            <a:off x="4716015" y="2700847"/>
            <a:ext cx="172936" cy="308365"/>
          </a:xfrm>
          <a:prstGeom prst="rect">
            <a:avLst/>
          </a:prstGeom>
          <a:solidFill>
            <a:srgbClr val="DEF1F2"/>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传输</a:t>
            </a:r>
            <a:endParaRPr lang="zh-CN" altLang="en-US" sz="1000" dirty="0"/>
          </a:p>
        </p:txBody>
      </p:sp>
      <p:cxnSp>
        <p:nvCxnSpPr>
          <p:cNvPr id="62" name="直接连接符 61"/>
          <p:cNvCxnSpPr>
            <a:endCxn id="64" idx="3"/>
          </p:cNvCxnSpPr>
          <p:nvPr/>
        </p:nvCxnSpPr>
        <p:spPr>
          <a:xfrm>
            <a:off x="4675658" y="1981843"/>
            <a:ext cx="30053" cy="326126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791052" y="1916832"/>
            <a:ext cx="21307" cy="72905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136324" y="5119998"/>
            <a:ext cx="569387" cy="246221"/>
          </a:xfrm>
          <a:prstGeom prst="rect">
            <a:avLst/>
          </a:prstGeom>
          <a:solidFill>
            <a:schemeClr val="bg1">
              <a:lumMod val="50000"/>
            </a:schemeClr>
          </a:solidFill>
        </p:spPr>
        <p:txBody>
          <a:bodyPr wrap="none" rtlCol="0">
            <a:spAutoFit/>
          </a:bodyPr>
          <a:lstStyle/>
          <a:p>
            <a:r>
              <a:rPr lang="zh-CN" altLang="en-US" sz="1000" dirty="0"/>
              <a:t>客户端</a:t>
            </a:r>
          </a:p>
        </p:txBody>
      </p:sp>
      <p:sp>
        <p:nvSpPr>
          <p:cNvPr id="65" name="矩形 64"/>
          <p:cNvSpPr/>
          <p:nvPr/>
        </p:nvSpPr>
        <p:spPr>
          <a:xfrm>
            <a:off x="4097628" y="3050451"/>
            <a:ext cx="493408" cy="308365"/>
          </a:xfrm>
          <a:prstGeom prst="rect">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发起请求</a:t>
            </a:r>
            <a:endParaRPr lang="zh-CN" altLang="en-US" sz="1000" dirty="0"/>
          </a:p>
        </p:txBody>
      </p:sp>
      <p:sp>
        <p:nvSpPr>
          <p:cNvPr id="66" name="矩形 65"/>
          <p:cNvSpPr/>
          <p:nvPr/>
        </p:nvSpPr>
        <p:spPr>
          <a:xfrm>
            <a:off x="4716015" y="3059604"/>
            <a:ext cx="172936" cy="308365"/>
          </a:xfrm>
          <a:prstGeom prst="rect">
            <a:avLst/>
          </a:prstGeom>
          <a:solidFill>
            <a:srgbClr val="DEF1F2"/>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传输</a:t>
            </a:r>
            <a:endParaRPr lang="zh-CN" altLang="en-US" sz="1000" dirty="0"/>
          </a:p>
        </p:txBody>
      </p:sp>
      <p:sp>
        <p:nvSpPr>
          <p:cNvPr id="67" name="矩形 66"/>
          <p:cNvSpPr/>
          <p:nvPr/>
        </p:nvSpPr>
        <p:spPr>
          <a:xfrm>
            <a:off x="4097628" y="3389468"/>
            <a:ext cx="493408" cy="308365"/>
          </a:xfrm>
          <a:prstGeom prst="rect">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发起请求</a:t>
            </a:r>
            <a:endParaRPr lang="zh-CN" altLang="en-US" sz="1000" dirty="0"/>
          </a:p>
        </p:txBody>
      </p:sp>
      <p:sp>
        <p:nvSpPr>
          <p:cNvPr id="68" name="矩形 67"/>
          <p:cNvSpPr/>
          <p:nvPr/>
        </p:nvSpPr>
        <p:spPr>
          <a:xfrm>
            <a:off x="4716015" y="3400594"/>
            <a:ext cx="172936" cy="308365"/>
          </a:xfrm>
          <a:prstGeom prst="rect">
            <a:avLst/>
          </a:prstGeom>
          <a:solidFill>
            <a:srgbClr val="DEF1F2"/>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传输</a:t>
            </a:r>
            <a:endParaRPr lang="zh-CN" altLang="en-US" sz="1000" dirty="0"/>
          </a:p>
        </p:txBody>
      </p:sp>
      <p:sp>
        <p:nvSpPr>
          <p:cNvPr id="69" name="矩形 68"/>
          <p:cNvSpPr/>
          <p:nvPr/>
        </p:nvSpPr>
        <p:spPr>
          <a:xfrm>
            <a:off x="4986859" y="4027145"/>
            <a:ext cx="794639" cy="311595"/>
          </a:xfrm>
          <a:prstGeom prst="rect">
            <a:avLst/>
          </a:prstGeom>
          <a:solidFill>
            <a:srgbClr val="F37129"/>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a:t>内容</a:t>
            </a:r>
            <a:r>
              <a:rPr lang="en-US" altLang="zh-CN" sz="1000" dirty="0" smtClean="0"/>
              <a:t>1</a:t>
            </a:r>
            <a:r>
              <a:rPr lang="zh-CN" altLang="en-US" sz="1000" dirty="0" smtClean="0"/>
              <a:t>处理</a:t>
            </a:r>
            <a:endParaRPr lang="zh-CN" altLang="en-US" sz="1000" dirty="0"/>
          </a:p>
        </p:txBody>
      </p:sp>
      <p:sp>
        <p:nvSpPr>
          <p:cNvPr id="70" name="矩形 69"/>
          <p:cNvSpPr/>
          <p:nvPr/>
        </p:nvSpPr>
        <p:spPr>
          <a:xfrm>
            <a:off x="4986859" y="4380938"/>
            <a:ext cx="794639" cy="311595"/>
          </a:xfrm>
          <a:prstGeom prst="rect">
            <a:avLst/>
          </a:prstGeom>
          <a:solidFill>
            <a:srgbClr val="F37129"/>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a:t>内容</a:t>
            </a:r>
            <a:r>
              <a:rPr lang="en-US" altLang="zh-CN" sz="1000" dirty="0" smtClean="0"/>
              <a:t>2</a:t>
            </a:r>
            <a:r>
              <a:rPr lang="zh-CN" altLang="en-US" sz="1000" dirty="0" smtClean="0"/>
              <a:t>处理</a:t>
            </a:r>
            <a:endParaRPr lang="zh-CN" altLang="en-US" sz="1000" dirty="0"/>
          </a:p>
        </p:txBody>
      </p:sp>
      <p:sp>
        <p:nvSpPr>
          <p:cNvPr id="71" name="矩形 70"/>
          <p:cNvSpPr/>
          <p:nvPr/>
        </p:nvSpPr>
        <p:spPr>
          <a:xfrm>
            <a:off x="4986859" y="4733230"/>
            <a:ext cx="794639" cy="311595"/>
          </a:xfrm>
          <a:prstGeom prst="rect">
            <a:avLst/>
          </a:prstGeom>
          <a:solidFill>
            <a:srgbClr val="F37129"/>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a:t>内容</a:t>
            </a:r>
            <a:r>
              <a:rPr lang="en-US" altLang="zh-CN" sz="1000" dirty="0" smtClean="0"/>
              <a:t>n</a:t>
            </a:r>
            <a:r>
              <a:rPr lang="zh-CN" altLang="en-US" sz="1000" dirty="0" smtClean="0"/>
              <a:t>处理</a:t>
            </a:r>
            <a:endParaRPr lang="zh-CN" altLang="en-US" sz="1000" dirty="0"/>
          </a:p>
        </p:txBody>
      </p:sp>
      <p:sp>
        <p:nvSpPr>
          <p:cNvPr id="72" name="矩形 71"/>
          <p:cNvSpPr/>
          <p:nvPr/>
        </p:nvSpPr>
        <p:spPr>
          <a:xfrm>
            <a:off x="6189490" y="4027145"/>
            <a:ext cx="542749" cy="311595"/>
          </a:xfrm>
          <a:prstGeom prst="rect">
            <a:avLst/>
          </a:prstGeom>
          <a:solidFill>
            <a:srgbClr val="00B0F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内容</a:t>
            </a:r>
            <a:r>
              <a:rPr lang="en-US" altLang="zh-CN" sz="1000" dirty="0" smtClean="0"/>
              <a:t>1</a:t>
            </a:r>
            <a:r>
              <a:rPr lang="zh-CN" altLang="en-US" sz="1000" dirty="0" smtClean="0"/>
              <a:t>渲染</a:t>
            </a:r>
            <a:endParaRPr lang="zh-CN" altLang="en-US" sz="1000" dirty="0"/>
          </a:p>
        </p:txBody>
      </p:sp>
      <p:sp>
        <p:nvSpPr>
          <p:cNvPr id="73" name="矩形 72"/>
          <p:cNvSpPr/>
          <p:nvPr/>
        </p:nvSpPr>
        <p:spPr>
          <a:xfrm>
            <a:off x="6189490" y="4380938"/>
            <a:ext cx="542749" cy="311595"/>
          </a:xfrm>
          <a:prstGeom prst="rect">
            <a:avLst/>
          </a:prstGeom>
          <a:solidFill>
            <a:srgbClr val="00B0F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内容</a:t>
            </a:r>
            <a:r>
              <a:rPr lang="en-US" altLang="zh-CN" sz="1000" dirty="0" smtClean="0"/>
              <a:t>2</a:t>
            </a:r>
            <a:r>
              <a:rPr lang="zh-CN" altLang="en-US" sz="1000" dirty="0" smtClean="0"/>
              <a:t>渲染</a:t>
            </a:r>
            <a:endParaRPr lang="zh-CN" altLang="en-US" sz="1000" dirty="0"/>
          </a:p>
        </p:txBody>
      </p:sp>
      <p:sp>
        <p:nvSpPr>
          <p:cNvPr id="74" name="矩形 73"/>
          <p:cNvSpPr/>
          <p:nvPr/>
        </p:nvSpPr>
        <p:spPr>
          <a:xfrm>
            <a:off x="6189490" y="4747403"/>
            <a:ext cx="542749" cy="311595"/>
          </a:xfrm>
          <a:prstGeom prst="rect">
            <a:avLst/>
          </a:prstGeom>
          <a:solidFill>
            <a:srgbClr val="00B0F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内容</a:t>
            </a:r>
            <a:r>
              <a:rPr lang="en-US" altLang="zh-CN" sz="1000" dirty="0" smtClean="0"/>
              <a:t>n</a:t>
            </a:r>
            <a:r>
              <a:rPr lang="zh-CN" altLang="en-US" sz="1000" dirty="0" smtClean="0"/>
              <a:t>渲染</a:t>
            </a:r>
            <a:endParaRPr lang="zh-CN" altLang="en-US" sz="1000" dirty="0"/>
          </a:p>
        </p:txBody>
      </p:sp>
      <p:sp>
        <p:nvSpPr>
          <p:cNvPr id="75" name="矩形 74"/>
          <p:cNvSpPr/>
          <p:nvPr/>
        </p:nvSpPr>
        <p:spPr>
          <a:xfrm>
            <a:off x="5871566" y="4027145"/>
            <a:ext cx="172936" cy="311595"/>
          </a:xfrm>
          <a:prstGeom prst="rect">
            <a:avLst/>
          </a:prstGeom>
          <a:solidFill>
            <a:srgbClr val="DEF1F2"/>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传输</a:t>
            </a:r>
            <a:endParaRPr lang="zh-CN" altLang="en-US" sz="1000" dirty="0"/>
          </a:p>
        </p:txBody>
      </p:sp>
      <p:sp>
        <p:nvSpPr>
          <p:cNvPr id="76" name="矩形 75"/>
          <p:cNvSpPr/>
          <p:nvPr/>
        </p:nvSpPr>
        <p:spPr>
          <a:xfrm>
            <a:off x="5868143" y="4380938"/>
            <a:ext cx="172936" cy="311595"/>
          </a:xfrm>
          <a:prstGeom prst="rect">
            <a:avLst/>
          </a:prstGeom>
          <a:solidFill>
            <a:srgbClr val="DEF1F2"/>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传输</a:t>
            </a:r>
            <a:endParaRPr lang="zh-CN" altLang="en-US" sz="1000" dirty="0"/>
          </a:p>
        </p:txBody>
      </p:sp>
      <p:sp>
        <p:nvSpPr>
          <p:cNvPr id="77" name="矩形 76"/>
          <p:cNvSpPr/>
          <p:nvPr/>
        </p:nvSpPr>
        <p:spPr>
          <a:xfrm>
            <a:off x="5870348" y="4723705"/>
            <a:ext cx="172936" cy="311595"/>
          </a:xfrm>
          <a:prstGeom prst="rect">
            <a:avLst/>
          </a:prstGeom>
          <a:solidFill>
            <a:srgbClr val="DEF1F2"/>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传输</a:t>
            </a:r>
            <a:endParaRPr lang="zh-CN" altLang="en-US" sz="1000" dirty="0"/>
          </a:p>
        </p:txBody>
      </p:sp>
      <p:sp>
        <p:nvSpPr>
          <p:cNvPr id="78" name="矩形 77"/>
          <p:cNvSpPr/>
          <p:nvPr/>
        </p:nvSpPr>
        <p:spPr>
          <a:xfrm>
            <a:off x="4097628" y="4033729"/>
            <a:ext cx="493408" cy="308365"/>
          </a:xfrm>
          <a:prstGeom prst="rect">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发起请求</a:t>
            </a:r>
            <a:endParaRPr lang="zh-CN" altLang="en-US" sz="1000" dirty="0"/>
          </a:p>
        </p:txBody>
      </p:sp>
      <p:sp>
        <p:nvSpPr>
          <p:cNvPr id="79" name="矩形 78"/>
          <p:cNvSpPr/>
          <p:nvPr/>
        </p:nvSpPr>
        <p:spPr>
          <a:xfrm>
            <a:off x="4716015" y="4033357"/>
            <a:ext cx="172936" cy="308365"/>
          </a:xfrm>
          <a:prstGeom prst="rect">
            <a:avLst/>
          </a:prstGeom>
          <a:solidFill>
            <a:srgbClr val="DEF1F2"/>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t>传输</a:t>
            </a:r>
            <a:endParaRPr lang="zh-CN" altLang="en-US" sz="1000" dirty="0"/>
          </a:p>
        </p:txBody>
      </p:sp>
      <p:cxnSp>
        <p:nvCxnSpPr>
          <p:cNvPr id="80" name="直接连接符 79"/>
          <p:cNvCxnSpPr>
            <a:endCxn id="81" idx="1"/>
          </p:cNvCxnSpPr>
          <p:nvPr/>
        </p:nvCxnSpPr>
        <p:spPr>
          <a:xfrm>
            <a:off x="6073513" y="2700847"/>
            <a:ext cx="0" cy="254226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073513" y="5119998"/>
            <a:ext cx="569387" cy="246221"/>
          </a:xfrm>
          <a:prstGeom prst="rect">
            <a:avLst/>
          </a:prstGeom>
          <a:solidFill>
            <a:schemeClr val="bg1">
              <a:lumMod val="50000"/>
            </a:schemeClr>
          </a:solidFill>
        </p:spPr>
        <p:txBody>
          <a:bodyPr wrap="none" rtlCol="0">
            <a:spAutoFit/>
          </a:bodyPr>
          <a:lstStyle/>
          <a:p>
            <a:r>
              <a:rPr lang="zh-CN" altLang="en-US" sz="1000" dirty="0"/>
              <a:t>客户端</a:t>
            </a:r>
          </a:p>
        </p:txBody>
      </p:sp>
      <p:sp>
        <p:nvSpPr>
          <p:cNvPr id="83" name="TextBox 82"/>
          <p:cNvSpPr txBox="1"/>
          <p:nvPr/>
        </p:nvSpPr>
        <p:spPr>
          <a:xfrm>
            <a:off x="3414412" y="4017839"/>
            <a:ext cx="822661" cy="246221"/>
          </a:xfrm>
          <a:prstGeom prst="rect">
            <a:avLst/>
          </a:prstGeom>
          <a:noFill/>
        </p:spPr>
        <p:txBody>
          <a:bodyPr wrap="none" rtlCol="0">
            <a:spAutoFit/>
          </a:bodyPr>
          <a:lstStyle/>
          <a:p>
            <a:r>
              <a:rPr lang="en-US" altLang="zh-CN" sz="1000" dirty="0" smtClean="0"/>
              <a:t>BIGPIPE</a:t>
            </a:r>
            <a:r>
              <a:rPr lang="zh-CN" altLang="en-US" sz="1000" dirty="0" smtClean="0"/>
              <a:t>：</a:t>
            </a:r>
            <a:endParaRPr lang="zh-CN" altLang="en-US" sz="1000" dirty="0"/>
          </a:p>
        </p:txBody>
      </p:sp>
      <p:sp>
        <p:nvSpPr>
          <p:cNvPr id="84" name="TextBox 83"/>
          <p:cNvSpPr txBox="1"/>
          <p:nvPr/>
        </p:nvSpPr>
        <p:spPr>
          <a:xfrm>
            <a:off x="459988" y="4265859"/>
            <a:ext cx="2514193" cy="769441"/>
          </a:xfrm>
          <a:prstGeom prst="rect">
            <a:avLst/>
          </a:prstGeom>
          <a:noFill/>
          <a:ln>
            <a:solidFill>
              <a:schemeClr val="tx1"/>
            </a:solidFill>
            <a:prstDash val="dash"/>
          </a:ln>
        </p:spPr>
        <p:txBody>
          <a:bodyPr wrap="square" rtlCol="0">
            <a:spAutoFit/>
          </a:bodyPr>
          <a:lstStyle/>
          <a:p>
            <a:r>
              <a:rPr lang="zh-CN" altLang="en-US" sz="1100" dirty="0" smtClean="0"/>
              <a:t>使用</a:t>
            </a:r>
            <a:r>
              <a:rPr lang="en-US" altLang="zh-CN" sz="1100" dirty="0" err="1" smtClean="0"/>
              <a:t>jresplus</a:t>
            </a:r>
            <a:r>
              <a:rPr lang="zh-CN" altLang="en-US" sz="1100" dirty="0" smtClean="0"/>
              <a:t>提供的</a:t>
            </a:r>
            <a:r>
              <a:rPr lang="en-US" altLang="zh-CN" sz="1100" dirty="0" err="1" smtClean="0"/>
              <a:t>bigpipe</a:t>
            </a:r>
            <a:r>
              <a:rPr lang="zh-CN" altLang="en-US" sz="1100" dirty="0" smtClean="0"/>
              <a:t>方案，将需要异步处理的内容块异步输出的方式，在服务端进行处理，而不需要建立多次连接</a:t>
            </a:r>
            <a:endParaRPr lang="en-US" altLang="zh-CN" sz="1100" dirty="0" smtClean="0"/>
          </a:p>
        </p:txBody>
      </p:sp>
      <p:sp>
        <p:nvSpPr>
          <p:cNvPr id="85" name="TextBox 84"/>
          <p:cNvSpPr txBox="1"/>
          <p:nvPr/>
        </p:nvSpPr>
        <p:spPr>
          <a:xfrm>
            <a:off x="374270" y="3849063"/>
            <a:ext cx="1300356" cy="369332"/>
          </a:xfrm>
          <a:prstGeom prst="rect">
            <a:avLst/>
          </a:prstGeom>
          <a:noFill/>
        </p:spPr>
        <p:txBody>
          <a:bodyPr wrap="none" rtlCol="0">
            <a:spAutoFit/>
          </a:bodyPr>
          <a:lstStyle/>
          <a:p>
            <a:r>
              <a:rPr lang="en-US" altLang="zh-CN" dirty="0" smtClean="0"/>
              <a:t>YOU CAN:</a:t>
            </a:r>
            <a:endParaRPr lang="zh-CN" altLang="en-US" dirty="0"/>
          </a:p>
        </p:txBody>
      </p:sp>
      <p:sp>
        <p:nvSpPr>
          <p:cNvPr id="86" name="TextBox 85"/>
          <p:cNvSpPr txBox="1"/>
          <p:nvPr/>
        </p:nvSpPr>
        <p:spPr>
          <a:xfrm>
            <a:off x="4331569" y="5555741"/>
            <a:ext cx="761747" cy="369332"/>
          </a:xfrm>
          <a:prstGeom prst="rect">
            <a:avLst/>
          </a:prstGeom>
          <a:noFill/>
        </p:spPr>
        <p:txBody>
          <a:bodyPr wrap="none" rtlCol="0">
            <a:spAutoFit/>
          </a:bodyPr>
          <a:lstStyle/>
          <a:p>
            <a:r>
              <a:rPr lang="en-US" altLang="zh-CN" dirty="0" smtClean="0">
                <a:solidFill>
                  <a:srgbClr val="0070C0"/>
                </a:solidFill>
              </a:rPr>
              <a:t>AJAX</a:t>
            </a:r>
            <a:endParaRPr lang="zh-CN" altLang="en-US" dirty="0">
              <a:solidFill>
                <a:srgbClr val="0070C0"/>
              </a:solidFill>
            </a:endParaRPr>
          </a:p>
        </p:txBody>
      </p:sp>
      <p:sp>
        <p:nvSpPr>
          <p:cNvPr id="87" name="TextBox 86"/>
          <p:cNvSpPr txBox="1"/>
          <p:nvPr/>
        </p:nvSpPr>
        <p:spPr>
          <a:xfrm>
            <a:off x="5134351" y="5555741"/>
            <a:ext cx="415498" cy="369332"/>
          </a:xfrm>
          <a:prstGeom prst="rect">
            <a:avLst/>
          </a:prstGeom>
          <a:noFill/>
        </p:spPr>
        <p:txBody>
          <a:bodyPr wrap="none" rtlCol="0">
            <a:spAutoFit/>
          </a:bodyPr>
          <a:lstStyle/>
          <a:p>
            <a:r>
              <a:rPr lang="en-US" altLang="zh-CN" dirty="0"/>
              <a:t>vs</a:t>
            </a:r>
            <a:endParaRPr lang="zh-CN" altLang="en-US" dirty="0"/>
          </a:p>
        </p:txBody>
      </p:sp>
      <p:sp>
        <p:nvSpPr>
          <p:cNvPr id="88" name="TextBox 87"/>
          <p:cNvSpPr txBox="1"/>
          <p:nvPr/>
        </p:nvSpPr>
        <p:spPr>
          <a:xfrm>
            <a:off x="5632783" y="5550308"/>
            <a:ext cx="954107" cy="369332"/>
          </a:xfrm>
          <a:prstGeom prst="rect">
            <a:avLst/>
          </a:prstGeom>
          <a:noFill/>
        </p:spPr>
        <p:txBody>
          <a:bodyPr wrap="none" rtlCol="0">
            <a:spAutoFit/>
          </a:bodyPr>
          <a:lstStyle/>
          <a:p>
            <a:r>
              <a:rPr lang="en-US" altLang="zh-CN" dirty="0" err="1" smtClean="0">
                <a:solidFill>
                  <a:srgbClr val="00B050"/>
                </a:solidFill>
              </a:rPr>
              <a:t>Bigpipe</a:t>
            </a:r>
            <a:endParaRPr lang="zh-CN" altLang="en-US" dirty="0">
              <a:solidFill>
                <a:srgbClr val="00B050"/>
              </a:solidFill>
            </a:endParaRPr>
          </a:p>
        </p:txBody>
      </p:sp>
      <p:sp>
        <p:nvSpPr>
          <p:cNvPr id="89" name="TextBox 88"/>
          <p:cNvSpPr txBox="1"/>
          <p:nvPr/>
        </p:nvSpPr>
        <p:spPr>
          <a:xfrm>
            <a:off x="4039149" y="5945992"/>
            <a:ext cx="1103773" cy="430887"/>
          </a:xfrm>
          <a:prstGeom prst="rect">
            <a:avLst/>
          </a:prstGeom>
          <a:noFill/>
          <a:ln>
            <a:solidFill>
              <a:schemeClr val="tx1"/>
            </a:solidFill>
            <a:prstDash val="dash"/>
          </a:ln>
        </p:spPr>
        <p:txBody>
          <a:bodyPr wrap="square" rtlCol="0">
            <a:spAutoFit/>
          </a:bodyPr>
          <a:lstStyle/>
          <a:p>
            <a:r>
              <a:rPr lang="zh-CN" altLang="en-US" sz="1100" dirty="0" smtClean="0">
                <a:solidFill>
                  <a:srgbClr val="0070C0"/>
                </a:solidFill>
              </a:rPr>
              <a:t>客户端异步请求加载</a:t>
            </a:r>
            <a:endParaRPr lang="en-US" altLang="zh-CN" sz="1100" dirty="0" smtClean="0">
              <a:solidFill>
                <a:srgbClr val="0070C0"/>
              </a:solidFill>
            </a:endParaRPr>
          </a:p>
        </p:txBody>
      </p:sp>
      <p:sp>
        <p:nvSpPr>
          <p:cNvPr id="90" name="TextBox 89"/>
          <p:cNvSpPr txBox="1"/>
          <p:nvPr/>
        </p:nvSpPr>
        <p:spPr>
          <a:xfrm>
            <a:off x="5724128" y="5934486"/>
            <a:ext cx="1103773" cy="430887"/>
          </a:xfrm>
          <a:prstGeom prst="rect">
            <a:avLst/>
          </a:prstGeom>
          <a:noFill/>
          <a:ln>
            <a:solidFill>
              <a:schemeClr val="tx1"/>
            </a:solidFill>
            <a:prstDash val="dash"/>
          </a:ln>
        </p:spPr>
        <p:txBody>
          <a:bodyPr wrap="square" rtlCol="0">
            <a:spAutoFit/>
          </a:bodyPr>
          <a:lstStyle/>
          <a:p>
            <a:r>
              <a:rPr lang="zh-CN" altLang="en-US" sz="1100" dirty="0" smtClean="0">
                <a:solidFill>
                  <a:srgbClr val="00B050"/>
                </a:solidFill>
              </a:rPr>
              <a:t>服务端异步处理输出</a:t>
            </a:r>
            <a:endParaRPr lang="en-US" altLang="zh-CN" sz="1100" dirty="0" smtClean="0">
              <a:solidFill>
                <a:srgbClr val="00B050"/>
              </a:solidFill>
            </a:endParaRPr>
          </a:p>
        </p:txBody>
      </p:sp>
      <p:sp>
        <p:nvSpPr>
          <p:cNvPr id="91" name="TextBox 90"/>
          <p:cNvSpPr txBox="1"/>
          <p:nvPr/>
        </p:nvSpPr>
        <p:spPr>
          <a:xfrm>
            <a:off x="374270" y="5180976"/>
            <a:ext cx="710451" cy="369332"/>
          </a:xfrm>
          <a:prstGeom prst="rect">
            <a:avLst/>
          </a:prstGeom>
          <a:noFill/>
        </p:spPr>
        <p:txBody>
          <a:bodyPr wrap="none" rtlCol="0">
            <a:spAutoFit/>
          </a:bodyPr>
          <a:lstStyle/>
          <a:p>
            <a:r>
              <a:rPr lang="zh-CN" altLang="en-US" dirty="0">
                <a:solidFill>
                  <a:srgbClr val="FF0000"/>
                </a:solidFill>
              </a:rPr>
              <a:t>注意</a:t>
            </a:r>
            <a:r>
              <a:rPr lang="en-US" altLang="zh-CN" dirty="0" smtClean="0">
                <a:solidFill>
                  <a:srgbClr val="FF0000"/>
                </a:solidFill>
              </a:rPr>
              <a:t>:</a:t>
            </a:r>
            <a:endParaRPr lang="zh-CN" altLang="en-US" dirty="0">
              <a:solidFill>
                <a:srgbClr val="FF0000"/>
              </a:solidFill>
            </a:endParaRPr>
          </a:p>
        </p:txBody>
      </p:sp>
      <p:sp>
        <p:nvSpPr>
          <p:cNvPr id="92" name="TextBox 91"/>
          <p:cNvSpPr txBox="1"/>
          <p:nvPr/>
        </p:nvSpPr>
        <p:spPr>
          <a:xfrm>
            <a:off x="433148" y="5583200"/>
            <a:ext cx="3392594" cy="600164"/>
          </a:xfrm>
          <a:prstGeom prst="rect">
            <a:avLst/>
          </a:prstGeom>
          <a:noFill/>
          <a:ln>
            <a:solidFill>
              <a:schemeClr val="tx1"/>
            </a:solidFill>
            <a:prstDash val="dash"/>
          </a:ln>
        </p:spPr>
        <p:txBody>
          <a:bodyPr wrap="square" rtlCol="0">
            <a:spAutoFit/>
          </a:bodyPr>
          <a:lstStyle/>
          <a:p>
            <a:r>
              <a:rPr lang="en-US" altLang="zh-CN" sz="1100" dirty="0" err="1" smtClean="0"/>
              <a:t>Bigpipe</a:t>
            </a:r>
            <a:r>
              <a:rPr lang="zh-CN" altLang="en-US" sz="1100" dirty="0" smtClean="0"/>
              <a:t>是建立在对内容分块的基础上，主要适用于页面内容的异步处理输出，而不是数据，这种行为是一次性的，所有内容输出完毕后，连接会被释放；</a:t>
            </a:r>
            <a:endParaRPr lang="en-US" altLang="zh-CN" sz="1100" dirty="0" smtClean="0"/>
          </a:p>
        </p:txBody>
      </p:sp>
      <p:sp>
        <p:nvSpPr>
          <p:cNvPr id="93" name="TextBox 92"/>
          <p:cNvSpPr txBox="1"/>
          <p:nvPr/>
        </p:nvSpPr>
        <p:spPr>
          <a:xfrm>
            <a:off x="5103937" y="5119998"/>
            <a:ext cx="569387" cy="246221"/>
          </a:xfrm>
          <a:prstGeom prst="rect">
            <a:avLst/>
          </a:prstGeom>
          <a:solidFill>
            <a:schemeClr val="bg1">
              <a:lumMod val="50000"/>
            </a:schemeClr>
          </a:solidFill>
        </p:spPr>
        <p:txBody>
          <a:bodyPr wrap="none" rtlCol="0">
            <a:spAutoFit/>
          </a:bodyPr>
          <a:lstStyle/>
          <a:p>
            <a:r>
              <a:rPr lang="zh-CN" altLang="en-US" sz="1000" dirty="0"/>
              <a:t>服务</a:t>
            </a:r>
            <a:r>
              <a:rPr lang="zh-CN" altLang="en-US" sz="1000" dirty="0" smtClean="0"/>
              <a:t>端</a:t>
            </a:r>
            <a:endParaRPr lang="zh-CN" altLang="en-US" sz="1000" dirty="0"/>
          </a:p>
        </p:txBody>
      </p:sp>
      <p:sp>
        <p:nvSpPr>
          <p:cNvPr id="94" name="TextBox 93"/>
          <p:cNvSpPr txBox="1"/>
          <p:nvPr/>
        </p:nvSpPr>
        <p:spPr>
          <a:xfrm>
            <a:off x="5846871" y="1772816"/>
            <a:ext cx="569387" cy="246221"/>
          </a:xfrm>
          <a:prstGeom prst="rect">
            <a:avLst/>
          </a:prstGeom>
          <a:solidFill>
            <a:schemeClr val="bg1">
              <a:lumMod val="50000"/>
            </a:schemeClr>
          </a:solidFill>
        </p:spPr>
        <p:txBody>
          <a:bodyPr wrap="none" rtlCol="0">
            <a:spAutoFit/>
          </a:bodyPr>
          <a:lstStyle/>
          <a:p>
            <a:r>
              <a:rPr lang="zh-CN" altLang="en-US" sz="1000" dirty="0"/>
              <a:t>服务</a:t>
            </a:r>
            <a:r>
              <a:rPr lang="zh-CN" altLang="en-US" sz="1000" dirty="0" smtClean="0"/>
              <a:t>端</a:t>
            </a:r>
            <a:endParaRPr lang="zh-CN" altLang="en-US" sz="1000" dirty="0"/>
          </a:p>
        </p:txBody>
      </p:sp>
      <p:sp>
        <p:nvSpPr>
          <p:cNvPr id="95" name="TextBox 94"/>
          <p:cNvSpPr txBox="1"/>
          <p:nvPr/>
        </p:nvSpPr>
        <p:spPr>
          <a:xfrm>
            <a:off x="4061217" y="1772816"/>
            <a:ext cx="569387" cy="246221"/>
          </a:xfrm>
          <a:prstGeom prst="rect">
            <a:avLst/>
          </a:prstGeom>
          <a:solidFill>
            <a:schemeClr val="bg1">
              <a:lumMod val="50000"/>
            </a:schemeClr>
          </a:solidFill>
        </p:spPr>
        <p:txBody>
          <a:bodyPr wrap="none" rtlCol="0">
            <a:spAutoFit/>
          </a:bodyPr>
          <a:lstStyle/>
          <a:p>
            <a:r>
              <a:rPr lang="zh-CN" altLang="en-US" sz="1000" dirty="0"/>
              <a:t>客户端</a:t>
            </a:r>
          </a:p>
        </p:txBody>
      </p:sp>
      <p:sp>
        <p:nvSpPr>
          <p:cNvPr id="96" name="TextBox 95"/>
          <p:cNvSpPr txBox="1"/>
          <p:nvPr/>
        </p:nvSpPr>
        <p:spPr>
          <a:xfrm>
            <a:off x="7857769" y="1772816"/>
            <a:ext cx="569387" cy="246221"/>
          </a:xfrm>
          <a:prstGeom prst="rect">
            <a:avLst/>
          </a:prstGeom>
          <a:solidFill>
            <a:schemeClr val="bg1">
              <a:lumMod val="50000"/>
            </a:schemeClr>
          </a:solidFill>
        </p:spPr>
        <p:txBody>
          <a:bodyPr wrap="none" rtlCol="0">
            <a:spAutoFit/>
          </a:bodyPr>
          <a:lstStyle/>
          <a:p>
            <a:r>
              <a:rPr lang="zh-CN" altLang="en-US" sz="1000" dirty="0"/>
              <a:t>客户端</a:t>
            </a:r>
          </a:p>
        </p:txBody>
      </p:sp>
    </p:spTree>
    <p:extLst>
      <p:ext uri="{BB962C8B-B14F-4D97-AF65-F5344CB8AC3E}">
        <p14:creationId xmlns:p14="http://schemas.microsoft.com/office/powerpoint/2010/main" val="354969533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UI</a:t>
            </a:r>
            <a:r>
              <a:rPr lang="zh-CN" altLang="en-US" dirty="0" smtClean="0"/>
              <a:t>基础组件的适应与使用</a:t>
            </a:r>
            <a:endParaRPr lang="zh-CN" altLang="en-US" sz="2000" dirty="0"/>
          </a:p>
        </p:txBody>
      </p:sp>
      <p:sp>
        <p:nvSpPr>
          <p:cNvPr id="42" name="折角形 41"/>
          <p:cNvSpPr/>
          <p:nvPr/>
        </p:nvSpPr>
        <p:spPr>
          <a:xfrm>
            <a:off x="179513" y="1196752"/>
            <a:ext cx="5112568" cy="5328592"/>
          </a:xfrm>
          <a:prstGeom prst="foldedCorner">
            <a:avLst>
              <a:gd name="adj" fmla="val 5131"/>
            </a:avLst>
          </a:prstGeom>
          <a:solidFill>
            <a:schemeClr val="tx1">
              <a:lumMod val="50000"/>
              <a:lumOff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smtClean="0"/>
              <a:t>&lt;</a:t>
            </a:r>
            <a:r>
              <a:rPr lang="en-US" altLang="zh-CN" sz="1100" dirty="0"/>
              <a:t>div style="display: block;"&gt;&lt;div class="</a:t>
            </a:r>
            <a:r>
              <a:rPr lang="en-US" altLang="zh-CN" sz="1100" dirty="0" err="1"/>
              <a:t>h_floatdiv</a:t>
            </a:r>
            <a:r>
              <a:rPr lang="en-US" altLang="zh-CN" sz="1100" dirty="0"/>
              <a:t>-backdrop" style="width: 1280px; height: 354px; z-index: 101; top: 0px; left: 0px;"&gt;&lt;/div&gt;&lt;div class="</a:t>
            </a:r>
            <a:r>
              <a:rPr lang="en-US" altLang="zh-CN" sz="1100" dirty="0" err="1"/>
              <a:t>h_floatdiv</a:t>
            </a:r>
            <a:r>
              <a:rPr lang="en-US" altLang="zh-CN" sz="1100" dirty="0"/>
              <a:t>" </a:t>
            </a:r>
            <a:r>
              <a:rPr lang="en-US" altLang="zh-CN" sz="1100" dirty="0" err="1"/>
              <a:t>paramcacheid</a:t>
            </a:r>
            <a:r>
              <a:rPr lang="en-US" altLang="zh-CN" sz="1100" dirty="0"/>
              <a:t>="3p09gnhssdrn2i4mm9gc1h4j" name="lock" </a:t>
            </a:r>
            <a:r>
              <a:rPr lang="en-US" altLang="zh-CN" sz="1100" dirty="0" err="1"/>
              <a:t>h_height</a:t>
            </a:r>
            <a:r>
              <a:rPr lang="en-US" altLang="zh-CN" sz="1100" dirty="0"/>
              <a:t>="100" </a:t>
            </a:r>
            <a:r>
              <a:rPr lang="en-US" altLang="zh-CN" sz="1100" dirty="0" err="1"/>
              <a:t>h_width</a:t>
            </a:r>
            <a:r>
              <a:rPr lang="en-US" altLang="zh-CN" sz="1100" dirty="0"/>
              <a:t>="260" style="z-index: 102; width: 260px; height: 150px; top: 102px; left: 510px;"&gt;</a:t>
            </a:r>
          </a:p>
          <a:p>
            <a:r>
              <a:rPr lang="en-US" altLang="zh-CN" sz="1100" dirty="0" smtClean="0"/>
              <a:t>&lt;</a:t>
            </a:r>
            <a:r>
              <a:rPr lang="en-US" altLang="zh-CN" sz="1100" dirty="0"/>
              <a:t>div class="</a:t>
            </a:r>
            <a:r>
              <a:rPr lang="en-US" altLang="zh-CN" sz="1100" dirty="0" err="1"/>
              <a:t>h_floatdiv</a:t>
            </a:r>
            <a:r>
              <a:rPr lang="en-US" altLang="zh-CN" sz="1100" dirty="0"/>
              <a:t>-title</a:t>
            </a:r>
            <a:r>
              <a:rPr lang="en-US" altLang="zh-CN" sz="1100" dirty="0" smtClean="0"/>
              <a:t>"&gt;</a:t>
            </a:r>
          </a:p>
          <a:p>
            <a:r>
              <a:rPr lang="en-US" altLang="zh-CN" sz="1100" dirty="0" smtClean="0"/>
              <a:t>&lt;</a:t>
            </a:r>
            <a:r>
              <a:rPr lang="en-US" altLang="zh-CN" sz="1100" dirty="0"/>
              <a:t>span title="</a:t>
            </a:r>
            <a:r>
              <a:rPr lang="zh-CN" altLang="en-US" sz="1100" dirty="0"/>
              <a:t>输入解锁密码</a:t>
            </a:r>
            <a:r>
              <a:rPr lang="en-US" altLang="zh-CN" sz="1100" dirty="0"/>
              <a:t>"&gt;</a:t>
            </a:r>
            <a:r>
              <a:rPr lang="zh-CN" altLang="en-US" sz="1100" dirty="0"/>
              <a:t>输入解锁密码</a:t>
            </a:r>
            <a:r>
              <a:rPr lang="en-US" altLang="zh-CN" sz="1100" dirty="0"/>
              <a:t>&lt;/span&gt; &lt;a </a:t>
            </a:r>
            <a:r>
              <a:rPr lang="en-US" altLang="zh-CN" sz="1100" dirty="0" err="1"/>
              <a:t>href</a:t>
            </a:r>
            <a:r>
              <a:rPr lang="en-US" altLang="zh-CN" sz="1100" dirty="0"/>
              <a:t>="</a:t>
            </a:r>
            <a:r>
              <a:rPr lang="en-US" altLang="zh-CN" sz="1100" dirty="0" err="1"/>
              <a:t>javascript:void</a:t>
            </a:r>
            <a:r>
              <a:rPr lang="en-US" altLang="zh-CN" sz="1100" dirty="0"/>
              <a:t>(0);" style="display: none;"&gt;X&lt;/a&gt;&lt;/div&gt;</a:t>
            </a:r>
          </a:p>
          <a:p>
            <a:r>
              <a:rPr lang="en-US" altLang="zh-CN" sz="1100" dirty="0" smtClean="0"/>
              <a:t>&lt;</a:t>
            </a:r>
            <a:r>
              <a:rPr lang="en-US" altLang="zh-CN" sz="1100" dirty="0"/>
              <a:t>div class="</a:t>
            </a:r>
            <a:r>
              <a:rPr lang="en-US" altLang="zh-CN" sz="1100" dirty="0" err="1"/>
              <a:t>h_floatdiv</a:t>
            </a:r>
            <a:r>
              <a:rPr lang="en-US" altLang="zh-CN" sz="1100" dirty="0"/>
              <a:t>-con h-overflow-auto" style="padding: 0px; margin: 0px; border: 0px; height: 62px;"&gt;</a:t>
            </a:r>
          </a:p>
          <a:p>
            <a:r>
              <a:rPr lang="en-US" altLang="zh-CN" sz="1100" dirty="0" smtClean="0"/>
              <a:t>&lt;</a:t>
            </a:r>
            <a:r>
              <a:rPr lang="en-US" altLang="zh-CN" sz="1100" dirty="0" err="1"/>
              <a:t>ul</a:t>
            </a:r>
            <a:r>
              <a:rPr lang="en-US" altLang="zh-CN" sz="1100" dirty="0"/>
              <a:t> id="" </a:t>
            </a:r>
            <a:r>
              <a:rPr lang="en-US" altLang="zh-CN" sz="1100" dirty="0" err="1"/>
              <a:t>paramcacheid</a:t>
            </a:r>
            <a:r>
              <a:rPr lang="en-US" altLang="zh-CN" sz="1100" dirty="0"/>
              <a:t>="61mxg0f8d8ad4rvfi2c95h8x" class="</a:t>
            </a:r>
            <a:r>
              <a:rPr lang="en-US" altLang="zh-CN" sz="1100" dirty="0" err="1"/>
              <a:t>h_panel</a:t>
            </a:r>
            <a:r>
              <a:rPr lang="en-US" altLang="zh-CN" sz="1100" dirty="0"/>
              <a:t> " name=""&gt;</a:t>
            </a:r>
          </a:p>
          <a:p>
            <a:r>
              <a:rPr lang="en-US" altLang="zh-CN" sz="1100" dirty="0" smtClean="0"/>
              <a:t>&lt;</a:t>
            </a:r>
            <a:r>
              <a:rPr lang="en-US" altLang="zh-CN" sz="1100" dirty="0"/>
              <a:t>form </a:t>
            </a:r>
            <a:r>
              <a:rPr lang="en-US" altLang="zh-CN" sz="1100" dirty="0" err="1"/>
              <a:t>paramcacheid</a:t>
            </a:r>
            <a:r>
              <a:rPr lang="en-US" altLang="zh-CN" sz="1100" dirty="0"/>
              <a:t>="3vp7q7vm850xu3ij2s55gv9dw" method="post" action="" </a:t>
            </a:r>
            <a:r>
              <a:rPr lang="en-US" altLang="zh-CN" sz="1100" dirty="0" err="1"/>
              <a:t>ajax</a:t>
            </a:r>
            <a:r>
              <a:rPr lang="en-US" altLang="zh-CN" sz="1100" dirty="0"/>
              <a:t>="" </a:t>
            </a:r>
            <a:r>
              <a:rPr lang="en-US" altLang="zh-CN" sz="1100" dirty="0" err="1"/>
              <a:t>beforesubmit</a:t>
            </a:r>
            <a:r>
              <a:rPr lang="en-US" altLang="zh-CN" sz="1100" dirty="0"/>
              <a:t>="" name="</a:t>
            </a:r>
            <a:r>
              <a:rPr lang="en-US" altLang="zh-CN" sz="1100" dirty="0" err="1"/>
              <a:t>addForm</a:t>
            </a:r>
            <a:r>
              <a:rPr lang="en-US" altLang="zh-CN" sz="1100" dirty="0"/>
              <a:t>" autocomplete="off"&gt;</a:t>
            </a:r>
          </a:p>
          <a:p>
            <a:r>
              <a:rPr lang="en-US" altLang="zh-CN" sz="1100" dirty="0" smtClean="0"/>
              <a:t>&lt;</a:t>
            </a:r>
            <a:r>
              <a:rPr lang="en-US" altLang="zh-CN" sz="1100" dirty="0"/>
              <a:t>input type="hidden" name="</a:t>
            </a:r>
            <a:r>
              <a:rPr lang="en-US" altLang="zh-CN" sz="1100" dirty="0" err="1"/>
              <a:t>sourceurl</a:t>
            </a:r>
            <a:r>
              <a:rPr lang="en-US" altLang="zh-CN" sz="1100" dirty="0"/>
              <a:t>" value="index"&gt;</a:t>
            </a:r>
          </a:p>
          <a:p>
            <a:r>
              <a:rPr lang="en-US" altLang="zh-CN" sz="1100" dirty="0" smtClean="0"/>
              <a:t>&lt;</a:t>
            </a:r>
            <a:r>
              <a:rPr lang="en-US" altLang="zh-CN" sz="1100" dirty="0" err="1"/>
              <a:t>ul</a:t>
            </a:r>
            <a:r>
              <a:rPr lang="en-US" altLang="zh-CN" sz="1100" dirty="0"/>
              <a:t> id="" </a:t>
            </a:r>
            <a:r>
              <a:rPr lang="en-US" altLang="zh-CN" sz="1100" dirty="0" err="1"/>
              <a:t>paramcacheid</a:t>
            </a:r>
            <a:r>
              <a:rPr lang="en-US" altLang="zh-CN" sz="1100" dirty="0"/>
              <a:t>="mv58fkswst2xrg6iqmusk722" class="</a:t>
            </a:r>
            <a:r>
              <a:rPr lang="en-US" altLang="zh-CN" sz="1100" dirty="0" err="1"/>
              <a:t>h_panel</a:t>
            </a:r>
            <a:r>
              <a:rPr lang="en-US" altLang="zh-CN" sz="1100" dirty="0"/>
              <a:t> " name=""&gt;</a:t>
            </a:r>
          </a:p>
          <a:p>
            <a:r>
              <a:rPr lang="en-US" altLang="zh-CN" sz="1100" dirty="0" smtClean="0"/>
              <a:t>&lt;</a:t>
            </a:r>
            <a:r>
              <a:rPr lang="en-US" altLang="zh-CN" sz="1100" dirty="0"/>
              <a:t>li class="</a:t>
            </a:r>
            <a:r>
              <a:rPr lang="en-US" altLang="zh-CN" sz="1100" dirty="0" err="1"/>
              <a:t>hc_panel</a:t>
            </a:r>
            <a:r>
              <a:rPr lang="en-US" altLang="zh-CN" sz="1100" dirty="0"/>
              <a:t>-li </a:t>
            </a:r>
            <a:r>
              <a:rPr lang="en-US" altLang="zh-CN" sz="1100" dirty="0" smtClean="0"/>
              <a:t>"&gt;</a:t>
            </a:r>
          </a:p>
          <a:p>
            <a:r>
              <a:rPr lang="en-US" altLang="zh-CN" sz="1100" dirty="0" smtClean="0"/>
              <a:t>&lt;</a:t>
            </a:r>
            <a:r>
              <a:rPr lang="en-US" altLang="zh-CN" sz="1100" dirty="0"/>
              <a:t>span title="</a:t>
            </a:r>
            <a:r>
              <a:rPr lang="zh-CN" altLang="en-US" sz="1100" dirty="0"/>
              <a:t>解锁密码：</a:t>
            </a:r>
            <a:r>
              <a:rPr lang="en-US" altLang="zh-CN" sz="1100" dirty="0" smtClean="0"/>
              <a:t>"&gt;</a:t>
            </a:r>
            <a:r>
              <a:rPr lang="zh-CN" altLang="en-US" sz="1100" dirty="0" smtClean="0"/>
              <a:t>解锁</a:t>
            </a:r>
            <a:r>
              <a:rPr lang="zh-CN" altLang="en-US" sz="1100" dirty="0"/>
              <a:t>密码：</a:t>
            </a:r>
            <a:r>
              <a:rPr lang="en-US" altLang="zh-CN" sz="1100" dirty="0"/>
              <a:t>&lt;/span&gt;</a:t>
            </a:r>
          </a:p>
          <a:p>
            <a:r>
              <a:rPr lang="en-US" altLang="zh-CN" sz="1100" dirty="0" smtClean="0"/>
              <a:t>&lt;</a:t>
            </a:r>
            <a:r>
              <a:rPr lang="en-US" altLang="zh-CN" sz="1100" dirty="0"/>
              <a:t>div id="" </a:t>
            </a:r>
            <a:r>
              <a:rPr lang="en-US" altLang="zh-CN" sz="1100" dirty="0" err="1"/>
              <a:t>paramcacheid</a:t>
            </a:r>
            <a:r>
              <a:rPr lang="en-US" altLang="zh-CN" sz="1100" dirty="0"/>
              <a:t>="1t2r02f4r607kghexb3c5xuw8" class="</a:t>
            </a:r>
            <a:r>
              <a:rPr lang="en-US" altLang="zh-CN" sz="1100" dirty="0" err="1"/>
              <a:t>hc_password</a:t>
            </a:r>
            <a:r>
              <a:rPr lang="en-US" altLang="zh-CN" sz="1100" dirty="0" smtClean="0"/>
              <a:t>"&gt;</a:t>
            </a:r>
            <a:endParaRPr lang="en-US" altLang="zh-CN" sz="1100" dirty="0"/>
          </a:p>
          <a:p>
            <a:r>
              <a:rPr lang="en-US" altLang="zh-CN" sz="1100" dirty="0" smtClean="0"/>
              <a:t>&lt;</a:t>
            </a:r>
            <a:r>
              <a:rPr lang="en-US" altLang="zh-CN" sz="1100" dirty="0"/>
              <a:t>input type="password" name="</a:t>
            </a:r>
            <a:r>
              <a:rPr lang="en-US" altLang="zh-CN" sz="1100" dirty="0" err="1"/>
              <a:t>lockPwd</a:t>
            </a:r>
            <a:r>
              <a:rPr lang="en-US" altLang="zh-CN" sz="1100" dirty="0"/>
              <a:t>" </a:t>
            </a:r>
            <a:r>
              <a:rPr lang="en-US" altLang="zh-CN" sz="1100" dirty="0" err="1"/>
              <a:t>maxlength</a:t>
            </a:r>
            <a:r>
              <a:rPr lang="en-US" altLang="zh-CN" sz="1100" dirty="0"/>
              <a:t>="" value="" check="" group</a:t>
            </a:r>
            <a:r>
              <a:rPr lang="en-US" altLang="zh-CN" sz="1100" dirty="0" smtClean="0"/>
              <a:t>=""&gt;&lt;/</a:t>
            </a:r>
            <a:r>
              <a:rPr lang="en-US" altLang="zh-CN" sz="1100" dirty="0"/>
              <a:t>div&gt;</a:t>
            </a:r>
          </a:p>
          <a:p>
            <a:r>
              <a:rPr lang="en-US" altLang="zh-CN" sz="1100" dirty="0"/>
              <a:t>   &lt;/li</a:t>
            </a:r>
            <a:r>
              <a:rPr lang="en-US" altLang="zh-CN" sz="1100" dirty="0" smtClean="0"/>
              <a:t>&gt;&lt;/</a:t>
            </a:r>
            <a:r>
              <a:rPr lang="en-US" altLang="zh-CN" sz="1100" dirty="0" err="1"/>
              <a:t>ul</a:t>
            </a:r>
            <a:r>
              <a:rPr lang="en-US" altLang="zh-CN" sz="1100" dirty="0"/>
              <a:t>&gt;</a:t>
            </a:r>
          </a:p>
          <a:p>
            <a:r>
              <a:rPr lang="en-US" altLang="zh-CN" sz="1100" dirty="0" smtClean="0"/>
              <a:t>&lt;/</a:t>
            </a:r>
            <a:r>
              <a:rPr lang="en-US" altLang="zh-CN" sz="1100" dirty="0"/>
              <a:t>form</a:t>
            </a:r>
            <a:r>
              <a:rPr lang="en-US" altLang="zh-CN" sz="1100" dirty="0" smtClean="0"/>
              <a:t>&gt;</a:t>
            </a:r>
            <a:endParaRPr lang="en-US" altLang="zh-CN" sz="1100" dirty="0"/>
          </a:p>
          <a:p>
            <a:r>
              <a:rPr lang="en-US" altLang="zh-CN" sz="1100" dirty="0" smtClean="0"/>
              <a:t>&lt;/</a:t>
            </a:r>
            <a:r>
              <a:rPr lang="en-US" altLang="zh-CN" sz="1100" dirty="0" err="1"/>
              <a:t>ul</a:t>
            </a:r>
            <a:r>
              <a:rPr lang="en-US" altLang="zh-CN" sz="1100" dirty="0"/>
              <a:t>&gt;</a:t>
            </a:r>
          </a:p>
          <a:p>
            <a:r>
              <a:rPr lang="en-US" altLang="zh-CN" sz="1100" dirty="0" smtClean="0"/>
              <a:t>&lt;/</a:t>
            </a:r>
            <a:r>
              <a:rPr lang="en-US" altLang="zh-CN" sz="1100" dirty="0"/>
              <a:t>div&gt;</a:t>
            </a:r>
          </a:p>
          <a:p>
            <a:r>
              <a:rPr lang="en-US" altLang="zh-CN" sz="1100" dirty="0" smtClean="0"/>
              <a:t>&lt;</a:t>
            </a:r>
            <a:r>
              <a:rPr lang="en-US" altLang="zh-CN" sz="1100" dirty="0"/>
              <a:t>div class="</a:t>
            </a:r>
            <a:r>
              <a:rPr lang="en-US" altLang="zh-CN" sz="1100" dirty="0" err="1"/>
              <a:t>h_btndiv</a:t>
            </a:r>
            <a:r>
              <a:rPr lang="en-US" altLang="zh-CN" sz="1100" dirty="0"/>
              <a:t>"&gt;</a:t>
            </a:r>
          </a:p>
          <a:p>
            <a:r>
              <a:rPr lang="en-US" altLang="zh-CN" sz="1100" dirty="0" smtClean="0"/>
              <a:t>&lt;</a:t>
            </a:r>
            <a:r>
              <a:rPr lang="en-US" altLang="zh-CN" sz="1100" dirty="0"/>
              <a:t>button type="button" name="" class="query" </a:t>
            </a:r>
            <a:r>
              <a:rPr lang="en-US" altLang="zh-CN" sz="1100" dirty="0" err="1"/>
              <a:t>onclick</a:t>
            </a:r>
            <a:r>
              <a:rPr lang="en-US" altLang="zh-CN" sz="1100" dirty="0"/>
              <a:t>="</a:t>
            </a:r>
            <a:r>
              <a:rPr lang="en-US" altLang="zh-CN" sz="1100" dirty="0" err="1"/>
              <a:t>lockSubmit</a:t>
            </a:r>
            <a:r>
              <a:rPr lang="en-US" altLang="zh-CN" sz="1100" dirty="0"/>
              <a:t>()"&gt;</a:t>
            </a:r>
            <a:r>
              <a:rPr lang="zh-CN" altLang="en-US" sz="1100" dirty="0"/>
              <a:t>确定</a:t>
            </a:r>
            <a:r>
              <a:rPr lang="en-US" altLang="zh-CN" sz="1100" dirty="0"/>
              <a:t>&lt;/button&gt;</a:t>
            </a:r>
          </a:p>
          <a:p>
            <a:r>
              <a:rPr lang="en-US" altLang="zh-CN" sz="1100" dirty="0" smtClean="0"/>
              <a:t>&lt;/</a:t>
            </a:r>
            <a:r>
              <a:rPr lang="en-US" altLang="zh-CN" sz="1100" dirty="0"/>
              <a:t>div&gt;</a:t>
            </a:r>
          </a:p>
          <a:p>
            <a:r>
              <a:rPr lang="en-US" altLang="zh-CN" sz="1100" dirty="0" smtClean="0"/>
              <a:t>&lt;/</a:t>
            </a:r>
            <a:r>
              <a:rPr lang="en-US" altLang="zh-CN" sz="1100" dirty="0"/>
              <a:t>div&gt;&lt;/div&gt;</a:t>
            </a:r>
            <a:endParaRPr lang="zh-CN" altLang="en-US" sz="1100"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323957"/>
            <a:ext cx="297180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2"/>
          <p:cNvSpPr txBox="1"/>
          <p:nvPr/>
        </p:nvSpPr>
        <p:spPr>
          <a:xfrm>
            <a:off x="5591162" y="2204864"/>
            <a:ext cx="3195990" cy="1107996"/>
          </a:xfrm>
          <a:prstGeom prst="rect">
            <a:avLst/>
          </a:prstGeom>
          <a:noFill/>
          <a:ln>
            <a:solidFill>
              <a:schemeClr val="tx1"/>
            </a:solidFill>
            <a:prstDash val="dash"/>
          </a:ln>
        </p:spPr>
        <p:txBody>
          <a:bodyPr wrap="square" rtlCol="0">
            <a:spAutoFit/>
          </a:bodyPr>
          <a:lstStyle/>
          <a:p>
            <a:r>
              <a:rPr lang="zh-CN" altLang="en-US" sz="1100" dirty="0" smtClean="0"/>
              <a:t>通常要实现类似于左边这样一个用户交互界面，需要有大量个</a:t>
            </a:r>
            <a:r>
              <a:rPr lang="en-US" altLang="zh-CN" sz="1100" dirty="0" smtClean="0"/>
              <a:t>HTML</a:t>
            </a:r>
            <a:r>
              <a:rPr lang="zh-CN" altLang="en-US" sz="1100" dirty="0" smtClean="0"/>
              <a:t>代码、配合</a:t>
            </a:r>
            <a:r>
              <a:rPr lang="en-US" altLang="zh-CN" sz="1100" dirty="0" smtClean="0"/>
              <a:t>CSS</a:t>
            </a:r>
            <a:r>
              <a:rPr lang="zh-CN" altLang="en-US" sz="1100" dirty="0" smtClean="0"/>
              <a:t>和</a:t>
            </a:r>
            <a:r>
              <a:rPr lang="en-US" altLang="zh-CN" sz="1100" dirty="0" err="1" smtClean="0"/>
              <a:t>javascript</a:t>
            </a:r>
            <a:r>
              <a:rPr lang="zh-CN" altLang="en-US" sz="1100" dirty="0" smtClean="0"/>
              <a:t>才能完成；</a:t>
            </a:r>
            <a:endParaRPr lang="en-US" altLang="zh-CN" sz="1100" dirty="0" smtClean="0"/>
          </a:p>
          <a:p>
            <a:r>
              <a:rPr lang="zh-CN" altLang="en-US" sz="1100" dirty="0" smtClean="0"/>
              <a:t>如果想要保持统一的用户操作体验，多个页面有相同交互场景时，势必需要大量的代码拷贝；</a:t>
            </a:r>
            <a:endParaRPr lang="en-US" altLang="zh-CN" sz="1100" dirty="0" smtClean="0"/>
          </a:p>
          <a:p>
            <a:r>
              <a:rPr lang="zh-CN" altLang="en-US" sz="1100" dirty="0" smtClean="0"/>
              <a:t>可维护性极差，代码可读性也极差</a:t>
            </a:r>
            <a:endParaRPr lang="en-US" altLang="zh-CN" sz="1100" dirty="0" smtClean="0"/>
          </a:p>
        </p:txBody>
      </p:sp>
      <p:sp>
        <p:nvSpPr>
          <p:cNvPr id="44" name="TextBox 43"/>
          <p:cNvSpPr txBox="1"/>
          <p:nvPr/>
        </p:nvSpPr>
        <p:spPr>
          <a:xfrm>
            <a:off x="5292081" y="1727290"/>
            <a:ext cx="1012166" cy="369332"/>
          </a:xfrm>
          <a:prstGeom prst="rect">
            <a:avLst/>
          </a:prstGeom>
          <a:noFill/>
        </p:spPr>
        <p:txBody>
          <a:bodyPr wrap="square" rtlCol="0">
            <a:spAutoFit/>
          </a:bodyPr>
          <a:lstStyle/>
          <a:p>
            <a:r>
              <a:rPr lang="en-US" altLang="zh-CN" dirty="0" smtClean="0"/>
              <a:t>When:</a:t>
            </a:r>
            <a:endParaRPr lang="zh-CN" altLang="en-US" dirty="0"/>
          </a:p>
        </p:txBody>
      </p:sp>
      <p:sp>
        <p:nvSpPr>
          <p:cNvPr id="45" name="TextBox 44"/>
          <p:cNvSpPr txBox="1"/>
          <p:nvPr/>
        </p:nvSpPr>
        <p:spPr>
          <a:xfrm>
            <a:off x="5508104" y="3314868"/>
            <a:ext cx="1012166" cy="369332"/>
          </a:xfrm>
          <a:prstGeom prst="rect">
            <a:avLst/>
          </a:prstGeom>
          <a:noFill/>
        </p:spPr>
        <p:txBody>
          <a:bodyPr wrap="square" rtlCol="0">
            <a:spAutoFit/>
          </a:bodyPr>
          <a:lstStyle/>
          <a:p>
            <a:r>
              <a:rPr lang="en-US" altLang="zh-CN" dirty="0" smtClean="0"/>
              <a:t>CAN:</a:t>
            </a:r>
            <a:endParaRPr lang="zh-CN" altLang="en-US" dirty="0"/>
          </a:p>
        </p:txBody>
      </p:sp>
      <p:sp>
        <p:nvSpPr>
          <p:cNvPr id="46" name="TextBox 45"/>
          <p:cNvSpPr txBox="1"/>
          <p:nvPr/>
        </p:nvSpPr>
        <p:spPr>
          <a:xfrm>
            <a:off x="5617117" y="3684200"/>
            <a:ext cx="3195990" cy="430887"/>
          </a:xfrm>
          <a:prstGeom prst="rect">
            <a:avLst/>
          </a:prstGeom>
          <a:noFill/>
          <a:ln>
            <a:solidFill>
              <a:schemeClr val="tx1"/>
            </a:solidFill>
            <a:prstDash val="dash"/>
          </a:ln>
        </p:spPr>
        <p:txBody>
          <a:bodyPr wrap="square" rtlCol="0">
            <a:spAutoFit/>
          </a:bodyPr>
          <a:lstStyle/>
          <a:p>
            <a:r>
              <a:rPr lang="zh-CN" altLang="en-US" sz="1100" dirty="0" smtClean="0"/>
              <a:t>一般场景下我们会封装为</a:t>
            </a:r>
            <a:r>
              <a:rPr lang="en-US" altLang="zh-CN" sz="1100" dirty="0" smtClean="0"/>
              <a:t>UI</a:t>
            </a:r>
            <a:r>
              <a:rPr lang="zh-CN" altLang="en-US" sz="1100" dirty="0" smtClean="0"/>
              <a:t>组件，或者使用其他人或组织封装好的</a:t>
            </a:r>
            <a:r>
              <a:rPr lang="en-US" altLang="zh-CN" sz="1100" dirty="0" smtClean="0"/>
              <a:t>UI</a:t>
            </a:r>
            <a:r>
              <a:rPr lang="zh-CN" altLang="en-US" sz="1100" dirty="0" smtClean="0"/>
              <a:t>组件；</a:t>
            </a:r>
            <a:endParaRPr lang="en-US" altLang="zh-CN" sz="1100" dirty="0" smtClean="0"/>
          </a:p>
        </p:txBody>
      </p:sp>
      <p:sp>
        <p:nvSpPr>
          <p:cNvPr id="47" name="TextBox 46"/>
          <p:cNvSpPr txBox="1"/>
          <p:nvPr/>
        </p:nvSpPr>
        <p:spPr>
          <a:xfrm>
            <a:off x="5508104" y="4149080"/>
            <a:ext cx="1012166" cy="369332"/>
          </a:xfrm>
          <a:prstGeom prst="rect">
            <a:avLst/>
          </a:prstGeom>
          <a:noFill/>
        </p:spPr>
        <p:txBody>
          <a:bodyPr wrap="square" rtlCol="0">
            <a:spAutoFit/>
          </a:bodyPr>
          <a:lstStyle/>
          <a:p>
            <a:r>
              <a:rPr lang="en-US" altLang="zh-CN" dirty="0" smtClean="0"/>
              <a:t>BUT:</a:t>
            </a:r>
            <a:endParaRPr lang="zh-CN" altLang="en-US" dirty="0"/>
          </a:p>
        </p:txBody>
      </p:sp>
      <p:sp>
        <p:nvSpPr>
          <p:cNvPr id="48" name="TextBox 47"/>
          <p:cNvSpPr txBox="1"/>
          <p:nvPr/>
        </p:nvSpPr>
        <p:spPr>
          <a:xfrm>
            <a:off x="5617117" y="4518412"/>
            <a:ext cx="3195990" cy="938719"/>
          </a:xfrm>
          <a:prstGeom prst="rect">
            <a:avLst/>
          </a:prstGeom>
          <a:noFill/>
          <a:ln>
            <a:solidFill>
              <a:schemeClr val="tx1"/>
            </a:solidFill>
            <a:prstDash val="dash"/>
          </a:ln>
        </p:spPr>
        <p:txBody>
          <a:bodyPr wrap="square" rtlCol="0">
            <a:spAutoFit/>
          </a:bodyPr>
          <a:lstStyle/>
          <a:p>
            <a:r>
              <a:rPr lang="zh-CN" altLang="en-US" sz="1100" dirty="0" smtClean="0"/>
              <a:t>市场上多见的是客户端输出结构的</a:t>
            </a:r>
            <a:r>
              <a:rPr lang="en-US" altLang="zh-CN" sz="1100" dirty="0" smtClean="0"/>
              <a:t>UI</a:t>
            </a:r>
            <a:r>
              <a:rPr lang="zh-CN" altLang="en-US" sz="1100" dirty="0" smtClean="0"/>
              <a:t>组件，如，</a:t>
            </a:r>
            <a:r>
              <a:rPr lang="en-US" altLang="zh-CN" sz="1100" dirty="0" smtClean="0"/>
              <a:t>EXT</a:t>
            </a:r>
            <a:r>
              <a:rPr lang="zh-CN" altLang="en-US" sz="1100" dirty="0" smtClean="0"/>
              <a:t>、</a:t>
            </a:r>
            <a:r>
              <a:rPr lang="en-US" altLang="zh-CN" sz="1100" dirty="0" err="1" smtClean="0"/>
              <a:t>EasyUI</a:t>
            </a:r>
            <a:r>
              <a:rPr lang="zh-CN" altLang="en-US" sz="1100" dirty="0" smtClean="0"/>
              <a:t>、</a:t>
            </a:r>
            <a:r>
              <a:rPr lang="en-US" altLang="zh-CN" sz="1100" dirty="0" err="1" smtClean="0"/>
              <a:t>JQueryUI</a:t>
            </a:r>
            <a:r>
              <a:rPr lang="zh-CN" altLang="en-US" sz="1100" dirty="0" smtClean="0"/>
              <a:t>等，这些</a:t>
            </a:r>
            <a:r>
              <a:rPr lang="en-US" altLang="zh-CN" sz="1100" dirty="0" smtClean="0"/>
              <a:t>UI</a:t>
            </a:r>
            <a:r>
              <a:rPr lang="zh-CN" altLang="en-US" sz="1100" dirty="0" smtClean="0"/>
              <a:t>组件功能强大但是由于是依赖客户端的</a:t>
            </a:r>
            <a:r>
              <a:rPr lang="en-US" altLang="zh-CN" sz="1100" dirty="0" smtClean="0"/>
              <a:t>JS</a:t>
            </a:r>
            <a:r>
              <a:rPr lang="zh-CN" altLang="en-US" sz="1100" dirty="0" smtClean="0"/>
              <a:t>进行</a:t>
            </a:r>
            <a:r>
              <a:rPr lang="en-US" altLang="zh-CN" sz="1100" dirty="0" smtClean="0"/>
              <a:t>DOM</a:t>
            </a:r>
            <a:r>
              <a:rPr lang="zh-CN" altLang="en-US" sz="1100" dirty="0" smtClean="0"/>
              <a:t>结构渲染的，所以对浏览器</a:t>
            </a:r>
            <a:r>
              <a:rPr lang="en-US" altLang="zh-CN" sz="1100" dirty="0" smtClean="0"/>
              <a:t>CPU</a:t>
            </a:r>
            <a:r>
              <a:rPr lang="zh-CN" altLang="en-US" sz="1100" dirty="0" smtClean="0"/>
              <a:t>的开销较大，使用时需要谨慎</a:t>
            </a:r>
            <a:endParaRPr lang="en-US" altLang="zh-CN" sz="1100" dirty="0" smtClean="0"/>
          </a:p>
        </p:txBody>
      </p:sp>
      <p:sp>
        <p:nvSpPr>
          <p:cNvPr id="49" name="TextBox 48"/>
          <p:cNvSpPr txBox="1"/>
          <p:nvPr/>
        </p:nvSpPr>
        <p:spPr>
          <a:xfrm>
            <a:off x="5508104" y="5488603"/>
            <a:ext cx="1012166" cy="369332"/>
          </a:xfrm>
          <a:prstGeom prst="rect">
            <a:avLst/>
          </a:prstGeom>
          <a:noFill/>
        </p:spPr>
        <p:txBody>
          <a:bodyPr wrap="square" rtlCol="0">
            <a:spAutoFit/>
          </a:bodyPr>
          <a:lstStyle/>
          <a:p>
            <a:r>
              <a:rPr lang="en-US" altLang="zh-CN" dirty="0" smtClean="0">
                <a:solidFill>
                  <a:srgbClr val="FF0000"/>
                </a:solidFill>
              </a:rPr>
              <a:t>HOW:</a:t>
            </a:r>
            <a:endParaRPr lang="zh-CN" altLang="en-US" dirty="0">
              <a:solidFill>
                <a:srgbClr val="FF0000"/>
              </a:solidFill>
            </a:endParaRPr>
          </a:p>
        </p:txBody>
      </p:sp>
      <p:sp>
        <p:nvSpPr>
          <p:cNvPr id="50" name="TextBox 49"/>
          <p:cNvSpPr txBox="1"/>
          <p:nvPr/>
        </p:nvSpPr>
        <p:spPr>
          <a:xfrm>
            <a:off x="5612791" y="5868855"/>
            <a:ext cx="3195990" cy="430887"/>
          </a:xfrm>
          <a:prstGeom prst="rect">
            <a:avLst/>
          </a:prstGeom>
          <a:noFill/>
          <a:ln>
            <a:solidFill>
              <a:schemeClr val="tx1"/>
            </a:solidFill>
            <a:prstDash val="dash"/>
          </a:ln>
        </p:spPr>
        <p:txBody>
          <a:bodyPr wrap="square" rtlCol="0">
            <a:spAutoFit/>
          </a:bodyPr>
          <a:lstStyle/>
          <a:p>
            <a:r>
              <a:rPr lang="zh-CN" altLang="en-US" sz="1100" dirty="0" smtClean="0"/>
              <a:t>有没有对浏览器端</a:t>
            </a:r>
            <a:r>
              <a:rPr lang="en-US" altLang="zh-CN" sz="1100" dirty="0" smtClean="0"/>
              <a:t>CPU</a:t>
            </a:r>
            <a:r>
              <a:rPr lang="zh-CN" altLang="en-US" sz="1100" dirty="0" smtClean="0"/>
              <a:t>开销没那么大，且比较通用的</a:t>
            </a:r>
            <a:r>
              <a:rPr lang="en-US" altLang="zh-CN" sz="1100" dirty="0" smtClean="0"/>
              <a:t>UI</a:t>
            </a:r>
            <a:r>
              <a:rPr lang="zh-CN" altLang="en-US" sz="1100" dirty="0" smtClean="0"/>
              <a:t>组件呢？；</a:t>
            </a:r>
            <a:endParaRPr lang="en-US" altLang="zh-CN" sz="1100" dirty="0" smtClean="0"/>
          </a:p>
        </p:txBody>
      </p:sp>
    </p:spTree>
    <p:extLst>
      <p:ext uri="{BB962C8B-B14F-4D97-AF65-F5344CB8AC3E}">
        <p14:creationId xmlns:p14="http://schemas.microsoft.com/office/powerpoint/2010/main" val="226786289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UI</a:t>
            </a:r>
            <a:r>
              <a:rPr lang="zh-CN" altLang="en-US" dirty="0" smtClean="0"/>
              <a:t>基础组件的适用与使用</a:t>
            </a:r>
            <a:endParaRPr lang="zh-CN" altLang="en-US" sz="2000" dirty="0"/>
          </a:p>
        </p:txBody>
      </p:sp>
      <p:sp>
        <p:nvSpPr>
          <p:cNvPr id="42" name="折角形 41"/>
          <p:cNvSpPr/>
          <p:nvPr/>
        </p:nvSpPr>
        <p:spPr>
          <a:xfrm>
            <a:off x="179512" y="3588012"/>
            <a:ext cx="4392488" cy="2145244"/>
          </a:xfrm>
          <a:prstGeom prst="foldedCorner">
            <a:avLst>
              <a:gd name="adj" fmla="val 5131"/>
            </a:avLst>
          </a:prstGeom>
          <a:solidFill>
            <a:schemeClr val="tx1">
              <a:lumMod val="50000"/>
              <a:lumOff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t>#@window({"</a:t>
            </a:r>
            <a:r>
              <a:rPr lang="en-US" altLang="zh-CN" sz="1100" dirty="0" err="1"/>
              <a:t>name":"lock","closeable":false,"title</a:t>
            </a:r>
            <a:r>
              <a:rPr lang="en-US" altLang="zh-CN" sz="1100" dirty="0"/>
              <a:t>":"</a:t>
            </a:r>
            <a:r>
              <a:rPr lang="zh-CN" altLang="en-US" sz="1100" dirty="0"/>
              <a:t>输入解锁密码</a:t>
            </a:r>
            <a:r>
              <a:rPr lang="en-US" altLang="zh-CN" sz="1100" dirty="0"/>
              <a:t>","width":"260","height":"100","buttons":[{"label":"</a:t>
            </a:r>
            <a:r>
              <a:rPr lang="zh-CN" altLang="en-US" sz="1100" dirty="0"/>
              <a:t>确定</a:t>
            </a:r>
            <a:r>
              <a:rPr lang="en-US" altLang="zh-CN" sz="1100" dirty="0"/>
              <a:t>","</a:t>
            </a:r>
            <a:r>
              <a:rPr lang="en-US" altLang="zh-CN" sz="1100" dirty="0" err="1"/>
              <a:t>className</a:t>
            </a:r>
            <a:r>
              <a:rPr lang="en-US" altLang="zh-CN" sz="1100" dirty="0"/>
              <a:t>":"query","event":"</a:t>
            </a:r>
            <a:r>
              <a:rPr lang="en-US" altLang="zh-CN" sz="1100" dirty="0" err="1"/>
              <a:t>lockSubmit</a:t>
            </a:r>
            <a:r>
              <a:rPr lang="en-US" altLang="zh-CN" sz="1100" dirty="0"/>
              <a:t>()"}]})</a:t>
            </a:r>
          </a:p>
          <a:p>
            <a:r>
              <a:rPr lang="en-US" altLang="zh-CN" sz="1100" dirty="0" smtClean="0"/>
              <a:t>    #@</a:t>
            </a:r>
            <a:r>
              <a:rPr lang="en-US" altLang="zh-CN" sz="1100" dirty="0"/>
              <a:t>form({"</a:t>
            </a:r>
            <a:r>
              <a:rPr lang="en-US" altLang="zh-CN" sz="1100" dirty="0" err="1"/>
              <a:t>url</a:t>
            </a:r>
            <a:r>
              <a:rPr lang="en-US" altLang="zh-CN" sz="1100" dirty="0"/>
              <a:t>":"","name":"</a:t>
            </a:r>
            <a:r>
              <a:rPr lang="en-US" altLang="zh-CN" sz="1100" dirty="0" err="1"/>
              <a:t>addForm</a:t>
            </a:r>
            <a:r>
              <a:rPr lang="en-US" altLang="zh-CN" sz="1100" dirty="0"/>
              <a:t>"})</a:t>
            </a:r>
          </a:p>
          <a:p>
            <a:r>
              <a:rPr lang="en-US" altLang="zh-CN" sz="1100" dirty="0" smtClean="0"/>
              <a:t>        #@</a:t>
            </a:r>
            <a:r>
              <a:rPr lang="en-US" altLang="zh-CN" sz="1100" dirty="0"/>
              <a:t>panel({})</a:t>
            </a:r>
          </a:p>
          <a:p>
            <a:r>
              <a:rPr lang="en-US" altLang="zh-CN" sz="1100" dirty="0" smtClean="0"/>
              <a:t>            #</a:t>
            </a:r>
            <a:r>
              <a:rPr lang="en-US" altLang="zh-CN" sz="1100" dirty="0"/>
              <a:t>password({"label":"</a:t>
            </a:r>
            <a:r>
              <a:rPr lang="zh-CN" altLang="en-US" sz="1100" dirty="0"/>
              <a:t>解锁密码：</a:t>
            </a:r>
            <a:r>
              <a:rPr lang="en-US" altLang="zh-CN" sz="1100" dirty="0"/>
              <a:t>", "name":"</a:t>
            </a:r>
            <a:r>
              <a:rPr lang="en-US" altLang="zh-CN" sz="1100" dirty="0" err="1"/>
              <a:t>lockPwd</a:t>
            </a:r>
            <a:r>
              <a:rPr lang="en-US" altLang="zh-CN" sz="1100" dirty="0"/>
              <a:t>"})</a:t>
            </a:r>
          </a:p>
          <a:p>
            <a:r>
              <a:rPr lang="en-US" altLang="zh-CN" sz="1100" dirty="0" smtClean="0"/>
              <a:t>        #</a:t>
            </a:r>
            <a:r>
              <a:rPr lang="en-US" altLang="zh-CN" sz="1100" dirty="0"/>
              <a:t>end</a:t>
            </a:r>
          </a:p>
          <a:p>
            <a:r>
              <a:rPr lang="en-US" altLang="zh-CN" sz="1100" dirty="0" smtClean="0"/>
              <a:t>     #end</a:t>
            </a:r>
          </a:p>
          <a:p>
            <a:r>
              <a:rPr lang="en-US" altLang="zh-CN" sz="1100" dirty="0" smtClean="0"/>
              <a:t>#</a:t>
            </a:r>
            <a:r>
              <a:rPr lang="en-US" altLang="zh-CN" sz="1100" dirty="0"/>
              <a:t>end</a:t>
            </a:r>
            <a:endParaRPr lang="zh-CN" altLang="en-US" sz="1100"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3" y="1490676"/>
            <a:ext cx="297180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2"/>
          <p:cNvSpPr txBox="1"/>
          <p:nvPr/>
        </p:nvSpPr>
        <p:spPr>
          <a:xfrm>
            <a:off x="5591162" y="2204864"/>
            <a:ext cx="3195990" cy="1107996"/>
          </a:xfrm>
          <a:prstGeom prst="rect">
            <a:avLst/>
          </a:prstGeom>
          <a:noFill/>
          <a:ln>
            <a:solidFill>
              <a:schemeClr val="tx1"/>
            </a:solidFill>
            <a:prstDash val="dash"/>
          </a:ln>
        </p:spPr>
        <p:txBody>
          <a:bodyPr wrap="square" rtlCol="0">
            <a:spAutoFit/>
          </a:bodyPr>
          <a:lstStyle/>
          <a:p>
            <a:r>
              <a:rPr lang="en-US" altLang="zh-CN" sz="1100" dirty="0" err="1" smtClean="0"/>
              <a:t>Jresplus</a:t>
            </a:r>
            <a:r>
              <a:rPr lang="zh-CN" altLang="en-US" sz="1100" dirty="0" smtClean="0"/>
              <a:t>提供了服务端输出</a:t>
            </a:r>
            <a:r>
              <a:rPr lang="en-US" altLang="zh-CN" sz="1100" dirty="0" smtClean="0"/>
              <a:t>DOM</a:t>
            </a:r>
            <a:r>
              <a:rPr lang="zh-CN" altLang="en-US" sz="1100" dirty="0" smtClean="0"/>
              <a:t>的基础</a:t>
            </a:r>
            <a:r>
              <a:rPr lang="en-US" altLang="zh-CN" sz="1100" dirty="0" smtClean="0"/>
              <a:t>UI</a:t>
            </a:r>
            <a:r>
              <a:rPr lang="zh-CN" altLang="en-US" sz="1100" dirty="0" smtClean="0"/>
              <a:t>组件；</a:t>
            </a:r>
            <a:endParaRPr lang="en-US" altLang="zh-CN" sz="1100" dirty="0" smtClean="0"/>
          </a:p>
          <a:p>
            <a:r>
              <a:rPr lang="zh-CN" altLang="en-US" sz="1100" dirty="0" smtClean="0"/>
              <a:t>可以根据交互需求，有选择的使用</a:t>
            </a:r>
            <a:r>
              <a:rPr lang="en-US" altLang="zh-CN" sz="1100" dirty="0" err="1" smtClean="0"/>
              <a:t>jresplus</a:t>
            </a:r>
            <a:r>
              <a:rPr lang="zh-CN" altLang="en-US" sz="1100" dirty="0" smtClean="0"/>
              <a:t>提供的</a:t>
            </a:r>
            <a:r>
              <a:rPr lang="en-US" altLang="zh-CN" sz="1100" dirty="0" smtClean="0"/>
              <a:t>UI</a:t>
            </a:r>
            <a:r>
              <a:rPr lang="zh-CN" altLang="en-US" sz="1100" dirty="0" smtClean="0"/>
              <a:t>组件；</a:t>
            </a:r>
            <a:endParaRPr lang="en-US" altLang="zh-CN" sz="1100" dirty="0" smtClean="0"/>
          </a:p>
          <a:p>
            <a:r>
              <a:rPr lang="zh-CN" altLang="en-US" sz="1100" dirty="0" smtClean="0"/>
              <a:t>使用这些组件可以大大提高开发效率；</a:t>
            </a:r>
            <a:endParaRPr lang="en-US" altLang="zh-CN" sz="1100" dirty="0" smtClean="0"/>
          </a:p>
          <a:p>
            <a:r>
              <a:rPr lang="en-US" altLang="zh-CN" sz="1100" dirty="0" err="1" smtClean="0"/>
              <a:t>Jresplus</a:t>
            </a:r>
            <a:r>
              <a:rPr lang="en-US" altLang="zh-CN" sz="1100" dirty="0" smtClean="0"/>
              <a:t> UI</a:t>
            </a:r>
            <a:r>
              <a:rPr lang="zh-CN" altLang="en-US" sz="1100" dirty="0" smtClean="0"/>
              <a:t>提供了</a:t>
            </a:r>
            <a:r>
              <a:rPr lang="en-US" altLang="zh-CN" sz="1100" dirty="0" smtClean="0"/>
              <a:t>UI</a:t>
            </a:r>
            <a:r>
              <a:rPr lang="zh-CN" altLang="en-US" sz="1100" dirty="0" smtClean="0"/>
              <a:t>开发的一些基础支持方案，如缓存、字典、参数、校验；</a:t>
            </a:r>
            <a:endParaRPr lang="en-US" altLang="zh-CN" sz="1100" dirty="0" smtClean="0"/>
          </a:p>
        </p:txBody>
      </p:sp>
      <p:sp>
        <p:nvSpPr>
          <p:cNvPr id="44" name="TextBox 43"/>
          <p:cNvSpPr txBox="1"/>
          <p:nvPr/>
        </p:nvSpPr>
        <p:spPr>
          <a:xfrm>
            <a:off x="5292080" y="1727290"/>
            <a:ext cx="1368151" cy="369332"/>
          </a:xfrm>
          <a:prstGeom prst="rect">
            <a:avLst/>
          </a:prstGeom>
          <a:noFill/>
        </p:spPr>
        <p:txBody>
          <a:bodyPr wrap="square" rtlCol="0">
            <a:spAutoFit/>
          </a:bodyPr>
          <a:lstStyle/>
          <a:p>
            <a:r>
              <a:rPr lang="en-US" altLang="zh-CN" dirty="0" smtClean="0"/>
              <a:t>YOU CAN</a:t>
            </a:r>
            <a:endParaRPr lang="zh-CN" altLang="en-US" dirty="0"/>
          </a:p>
        </p:txBody>
      </p:sp>
      <p:sp>
        <p:nvSpPr>
          <p:cNvPr id="13" name="TextBox 12"/>
          <p:cNvSpPr txBox="1"/>
          <p:nvPr/>
        </p:nvSpPr>
        <p:spPr>
          <a:xfrm>
            <a:off x="5508104" y="4797152"/>
            <a:ext cx="3195990" cy="938719"/>
          </a:xfrm>
          <a:prstGeom prst="rect">
            <a:avLst/>
          </a:prstGeom>
          <a:noFill/>
          <a:ln>
            <a:solidFill>
              <a:schemeClr val="tx1"/>
            </a:solidFill>
            <a:prstDash val="dash"/>
          </a:ln>
        </p:spPr>
        <p:txBody>
          <a:bodyPr wrap="square" rtlCol="0">
            <a:spAutoFit/>
          </a:bodyPr>
          <a:lstStyle/>
          <a:p>
            <a:r>
              <a:rPr lang="en-US" altLang="zh-CN" sz="1100" dirty="0" err="1" smtClean="0"/>
              <a:t>Jresplus</a:t>
            </a:r>
            <a:r>
              <a:rPr lang="en-US" altLang="zh-CN" sz="1100" dirty="0" smtClean="0"/>
              <a:t> UI</a:t>
            </a:r>
            <a:r>
              <a:rPr lang="zh-CN" altLang="en-US" sz="1100" dirty="0" smtClean="0"/>
              <a:t>组件使用</a:t>
            </a:r>
            <a:r>
              <a:rPr lang="en-US" altLang="zh-CN" sz="1100" dirty="0" smtClean="0"/>
              <a:t>velocity</a:t>
            </a:r>
            <a:r>
              <a:rPr lang="zh-CN" altLang="en-US" sz="1100" dirty="0" smtClean="0"/>
              <a:t>开发，所以不能脱离服务器做为静态页面使用；</a:t>
            </a:r>
            <a:endParaRPr lang="en-US" altLang="zh-CN" sz="1100" dirty="0" smtClean="0"/>
          </a:p>
          <a:p>
            <a:r>
              <a:rPr lang="zh-CN" altLang="en-US" sz="1100" dirty="0" smtClean="0"/>
              <a:t>使用</a:t>
            </a:r>
            <a:r>
              <a:rPr lang="en-US" altLang="zh-CN" sz="1100" dirty="0" err="1" smtClean="0"/>
              <a:t>jresplus</a:t>
            </a:r>
            <a:r>
              <a:rPr lang="en-US" altLang="zh-CN" sz="1100" dirty="0" smtClean="0"/>
              <a:t> UI</a:t>
            </a:r>
            <a:r>
              <a:rPr lang="zh-CN" altLang="en-US" sz="1100" dirty="0" smtClean="0"/>
              <a:t>之前，需要结合用户交互的需求进行选择，</a:t>
            </a:r>
            <a:r>
              <a:rPr lang="en-US" altLang="zh-CN" sz="1100" dirty="0" err="1" smtClean="0"/>
              <a:t>jresplus</a:t>
            </a:r>
            <a:r>
              <a:rPr lang="en-US" altLang="zh-CN" sz="1100" dirty="0" smtClean="0"/>
              <a:t> UI</a:t>
            </a:r>
            <a:r>
              <a:rPr lang="zh-CN" altLang="en-US" sz="1100" dirty="0" smtClean="0"/>
              <a:t>有其支持的功能特性，不是全都支持；</a:t>
            </a:r>
            <a:endParaRPr lang="en-US" altLang="zh-CN" sz="1100" dirty="0" smtClean="0"/>
          </a:p>
        </p:txBody>
      </p:sp>
      <p:sp>
        <p:nvSpPr>
          <p:cNvPr id="14" name="TextBox 13"/>
          <p:cNvSpPr txBox="1"/>
          <p:nvPr/>
        </p:nvSpPr>
        <p:spPr>
          <a:xfrm>
            <a:off x="5209022" y="4319578"/>
            <a:ext cx="1368151" cy="369332"/>
          </a:xfrm>
          <a:prstGeom prst="rect">
            <a:avLst/>
          </a:prstGeom>
          <a:noFill/>
        </p:spPr>
        <p:txBody>
          <a:bodyPr wrap="square" rtlCol="0">
            <a:spAutoFit/>
          </a:bodyPr>
          <a:lstStyle/>
          <a:p>
            <a:r>
              <a:rPr lang="zh-CN" altLang="en-US" dirty="0">
                <a:solidFill>
                  <a:srgbClr val="FF0000"/>
                </a:solidFill>
              </a:rPr>
              <a:t>注意</a:t>
            </a:r>
          </a:p>
        </p:txBody>
      </p:sp>
      <p:sp>
        <p:nvSpPr>
          <p:cNvPr id="3" name="TextBox 2"/>
          <p:cNvSpPr txBox="1"/>
          <p:nvPr/>
        </p:nvSpPr>
        <p:spPr>
          <a:xfrm>
            <a:off x="4549632" y="5980638"/>
            <a:ext cx="3788217" cy="369332"/>
          </a:xfrm>
          <a:prstGeom prst="rect">
            <a:avLst/>
          </a:prstGeom>
          <a:noFill/>
        </p:spPr>
        <p:txBody>
          <a:bodyPr wrap="none" rtlCol="0">
            <a:spAutoFit/>
          </a:bodyPr>
          <a:lstStyle/>
          <a:p>
            <a:r>
              <a:rPr lang="en-US" altLang="zh-CN" dirty="0"/>
              <a:t>http://rdc.hundsun.com:9032/jresui/</a:t>
            </a:r>
            <a:endParaRPr lang="zh-CN" altLang="en-US" dirty="0"/>
          </a:p>
        </p:txBody>
      </p:sp>
    </p:spTree>
    <p:extLst>
      <p:ext uri="{BB962C8B-B14F-4D97-AF65-F5344CB8AC3E}">
        <p14:creationId xmlns:p14="http://schemas.microsoft.com/office/powerpoint/2010/main" val="245300709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err="1" smtClean="0"/>
              <a:t>jresplus</a:t>
            </a:r>
            <a:r>
              <a:rPr lang="zh-CN" altLang="en-US" sz="2000" dirty="0" smtClean="0"/>
              <a:t>开发</a:t>
            </a:r>
            <a:r>
              <a:rPr lang="en-US" altLang="zh-CN" sz="2000" dirty="0" smtClean="0"/>
              <a:t>-MVC</a:t>
            </a:r>
            <a:r>
              <a:rPr lang="zh-CN" altLang="en-US" sz="2000" dirty="0" smtClean="0"/>
              <a:t>原理</a:t>
            </a:r>
            <a:endParaRPr lang="zh-CN" altLang="en-US" sz="2000" dirty="0"/>
          </a:p>
        </p:txBody>
      </p:sp>
      <p:sp>
        <p:nvSpPr>
          <p:cNvPr id="48" name="上箭头 47"/>
          <p:cNvSpPr/>
          <p:nvPr/>
        </p:nvSpPr>
        <p:spPr>
          <a:xfrm>
            <a:off x="4376597" y="3435340"/>
            <a:ext cx="196385" cy="1604443"/>
          </a:xfrm>
          <a:prstGeom prst="up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49" name="下箭头 48"/>
          <p:cNvSpPr/>
          <p:nvPr/>
        </p:nvSpPr>
        <p:spPr>
          <a:xfrm>
            <a:off x="3609539" y="3435340"/>
            <a:ext cx="196730" cy="1630592"/>
          </a:xfrm>
          <a:prstGeom prst="down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50" name="圆角矩形 49"/>
          <p:cNvSpPr/>
          <p:nvPr/>
        </p:nvSpPr>
        <p:spPr>
          <a:xfrm>
            <a:off x="611560" y="1484784"/>
            <a:ext cx="2232248" cy="432048"/>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black"/>
                </a:solidFill>
                <a:effectLst/>
                <a:uLnTx/>
                <a:uFillTx/>
                <a:latin typeface="Calibri"/>
                <a:ea typeface="宋体"/>
              </a:rPr>
              <a:t>HttpServletRequest</a:t>
            </a:r>
            <a:endParaRPr kumimoji="0" lang="zh-CN" altLang="en-US" sz="1400" b="0" i="0" u="none" strike="noStrike" kern="0" cap="none" spc="0" normalizeH="0" baseline="0" noProof="0" dirty="0" smtClean="0">
              <a:ln>
                <a:noFill/>
              </a:ln>
              <a:solidFill>
                <a:prstClr val="black"/>
              </a:solidFill>
              <a:effectLst/>
              <a:uLnTx/>
              <a:uFillTx/>
              <a:latin typeface="Calibri"/>
              <a:ea typeface="宋体"/>
            </a:endParaRPr>
          </a:p>
        </p:txBody>
      </p:sp>
      <p:sp>
        <p:nvSpPr>
          <p:cNvPr id="52" name="圆角矩形 51"/>
          <p:cNvSpPr/>
          <p:nvPr/>
        </p:nvSpPr>
        <p:spPr>
          <a:xfrm>
            <a:off x="899592" y="2211204"/>
            <a:ext cx="7344816" cy="295095"/>
          </a:xfrm>
          <a:prstGeom prst="round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Calibri"/>
                <a:ea typeface="宋体"/>
              </a:rPr>
              <a:t>DelegatingFilterProxy(</a:t>
            </a:r>
            <a:r>
              <a:rPr lang="en-US" altLang="zh-CN" sz="1400" kern="0" dirty="0" smtClean="0">
                <a:solidFill>
                  <a:prstClr val="white"/>
                </a:solidFill>
                <a:latin typeface="Calibri"/>
                <a:ea typeface="宋体"/>
              </a:rPr>
              <a:t>encode,</a:t>
            </a:r>
            <a:r>
              <a:rPr kumimoji="0" lang="en-US" altLang="zh-CN" sz="1400" b="0" i="0" u="none" strike="noStrike" kern="0" cap="none" spc="0" normalizeH="0" baseline="0" noProof="0" dirty="0" smtClean="0">
                <a:ln>
                  <a:noFill/>
                </a:ln>
                <a:solidFill>
                  <a:prstClr val="white"/>
                </a:solidFill>
                <a:effectLst/>
                <a:uLnTx/>
                <a:uFillTx/>
                <a:latin typeface="Calibri"/>
                <a:ea typeface="宋体"/>
              </a:rPr>
              <a:t>nosession,contain)</a:t>
            </a: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sp>
        <p:nvSpPr>
          <p:cNvPr id="53" name="圆角矩形 52"/>
          <p:cNvSpPr/>
          <p:nvPr/>
        </p:nvSpPr>
        <p:spPr>
          <a:xfrm>
            <a:off x="899592" y="2571244"/>
            <a:ext cx="7344816" cy="295095"/>
          </a:xfrm>
          <a:prstGeom prst="round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Calibri"/>
                <a:ea typeface="宋体"/>
              </a:rPr>
              <a:t>Other Filters(Cache,Auth,UrlRewrite,…)</a:t>
            </a: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sp>
        <p:nvSpPr>
          <p:cNvPr id="54" name="圆角矩形 53"/>
          <p:cNvSpPr/>
          <p:nvPr/>
        </p:nvSpPr>
        <p:spPr>
          <a:xfrm>
            <a:off x="899592" y="3075300"/>
            <a:ext cx="6480720" cy="29509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Calibri"/>
                <a:ea typeface="宋体"/>
              </a:rPr>
              <a:t>DispatcherServlet</a:t>
            </a: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sp>
        <p:nvSpPr>
          <p:cNvPr id="55" name="圆角矩形 54"/>
          <p:cNvSpPr/>
          <p:nvPr/>
        </p:nvSpPr>
        <p:spPr>
          <a:xfrm>
            <a:off x="961132" y="4227428"/>
            <a:ext cx="1677121" cy="29509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Calibri"/>
                <a:ea typeface="宋体"/>
              </a:rPr>
              <a:t>HandlerMapping</a:t>
            </a: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sp>
        <p:nvSpPr>
          <p:cNvPr id="56" name="圆角矩形 55"/>
          <p:cNvSpPr/>
          <p:nvPr/>
        </p:nvSpPr>
        <p:spPr>
          <a:xfrm>
            <a:off x="4860032" y="4607232"/>
            <a:ext cx="1260045" cy="268268"/>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Calibri"/>
                <a:ea typeface="宋体"/>
              </a:rPr>
              <a:t>ViewResolver</a:t>
            </a: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sp>
        <p:nvSpPr>
          <p:cNvPr id="57" name="圆角矩形 56"/>
          <p:cNvSpPr/>
          <p:nvPr/>
        </p:nvSpPr>
        <p:spPr>
          <a:xfrm>
            <a:off x="6372200" y="4659476"/>
            <a:ext cx="1677121" cy="268268"/>
          </a:xfrm>
          <a:prstGeom prst="roundRect">
            <a:avLst/>
          </a:prstGeom>
          <a:solidFill>
            <a:srgbClr val="4BACC6"/>
          </a:solidFill>
          <a:ln w="25400" cap="flat" cmpd="sng" algn="ctr">
            <a:solidFill>
              <a:srgbClr val="4BACC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Calibri"/>
                <a:ea typeface="宋体"/>
              </a:rPr>
              <a:t>View</a:t>
            </a: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sp>
        <p:nvSpPr>
          <p:cNvPr id="58" name="圆角矩形 57"/>
          <p:cNvSpPr/>
          <p:nvPr/>
        </p:nvSpPr>
        <p:spPr>
          <a:xfrm>
            <a:off x="6444208" y="5602092"/>
            <a:ext cx="1677121" cy="713568"/>
          </a:xfrm>
          <a:prstGeom prst="roundRect">
            <a:avLst/>
          </a:prstGeom>
          <a:solidFill>
            <a:srgbClr val="4BACC6"/>
          </a:solidFill>
          <a:ln w="25400" cap="flat" cmpd="sng" algn="ctr">
            <a:solidFill>
              <a:srgbClr val="4BACC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Calibri"/>
                <a:ea typeface="宋体"/>
              </a:rPr>
              <a:t>Template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(JSP,Velocity,freemark)</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sp>
        <p:nvSpPr>
          <p:cNvPr id="59" name="圆角矩形 58"/>
          <p:cNvSpPr/>
          <p:nvPr/>
        </p:nvSpPr>
        <p:spPr>
          <a:xfrm>
            <a:off x="3193380" y="5091524"/>
            <a:ext cx="1677121" cy="268268"/>
          </a:xfrm>
          <a:prstGeom prst="roundRect">
            <a:avLst/>
          </a:prstGeom>
          <a:solidFill>
            <a:srgbClr val="4BACC6"/>
          </a:solidFill>
          <a:ln w="25400" cap="flat" cmpd="sng" algn="ctr">
            <a:solidFill>
              <a:srgbClr val="4BACC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Calibri"/>
                <a:ea typeface="宋体"/>
              </a:rPr>
              <a:t>Controller</a:t>
            </a: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sp>
        <p:nvSpPr>
          <p:cNvPr id="60" name="圆角矩形 59"/>
          <p:cNvSpPr/>
          <p:nvPr/>
        </p:nvSpPr>
        <p:spPr>
          <a:xfrm>
            <a:off x="3131840" y="3746755"/>
            <a:ext cx="1145495" cy="268268"/>
          </a:xfrm>
          <a:prstGeom prst="roundRect">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white"/>
                </a:solidFill>
                <a:effectLst/>
                <a:uLnTx/>
                <a:uFillTx/>
                <a:latin typeface="Calibri"/>
                <a:ea typeface="宋体"/>
              </a:rPr>
              <a:t>Interceptor1</a:t>
            </a:r>
            <a:endParaRPr kumimoji="0" lang="zh-CN" altLang="en-US" sz="1200" b="0" i="0" u="none" strike="noStrike" kern="0" cap="none" spc="0" normalizeH="0" baseline="0" noProof="0" dirty="0" smtClean="0">
              <a:ln>
                <a:noFill/>
              </a:ln>
              <a:solidFill>
                <a:prstClr val="white"/>
              </a:solidFill>
              <a:effectLst/>
              <a:uLnTx/>
              <a:uFillTx/>
              <a:latin typeface="Calibri"/>
              <a:ea typeface="宋体"/>
            </a:endParaRPr>
          </a:p>
        </p:txBody>
      </p:sp>
      <p:sp>
        <p:nvSpPr>
          <p:cNvPr id="61" name="圆角矩形 60"/>
          <p:cNvSpPr/>
          <p:nvPr/>
        </p:nvSpPr>
        <p:spPr>
          <a:xfrm>
            <a:off x="3131840" y="4178803"/>
            <a:ext cx="1145495" cy="268268"/>
          </a:xfrm>
          <a:prstGeom prst="roundRect">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white"/>
                </a:solidFill>
                <a:effectLst/>
                <a:uLnTx/>
                <a:uFillTx/>
                <a:latin typeface="Calibri"/>
                <a:ea typeface="宋体"/>
              </a:rPr>
              <a:t>Interceptor2</a:t>
            </a:r>
            <a:endParaRPr kumimoji="0" lang="zh-CN" altLang="en-US" sz="1200" b="0" i="0" u="none" strike="noStrike" kern="0" cap="none" spc="0" normalizeH="0" baseline="0" noProof="0" dirty="0" smtClean="0">
              <a:ln>
                <a:noFill/>
              </a:ln>
              <a:solidFill>
                <a:prstClr val="white"/>
              </a:solidFill>
              <a:effectLst/>
              <a:uLnTx/>
              <a:uFillTx/>
              <a:latin typeface="Calibri"/>
              <a:ea typeface="宋体"/>
            </a:endParaRPr>
          </a:p>
        </p:txBody>
      </p:sp>
      <p:sp>
        <p:nvSpPr>
          <p:cNvPr id="62" name="下箭头 61"/>
          <p:cNvSpPr/>
          <p:nvPr/>
        </p:nvSpPr>
        <p:spPr>
          <a:xfrm>
            <a:off x="2483768" y="1923172"/>
            <a:ext cx="288032" cy="1126944"/>
          </a:xfrm>
          <a:prstGeom prst="down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63" name="下箭头 62"/>
          <p:cNvSpPr/>
          <p:nvPr/>
        </p:nvSpPr>
        <p:spPr>
          <a:xfrm>
            <a:off x="1161267" y="3435340"/>
            <a:ext cx="196730" cy="760682"/>
          </a:xfrm>
          <a:prstGeom prst="down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64" name="上箭头 63"/>
          <p:cNvSpPr/>
          <p:nvPr/>
        </p:nvSpPr>
        <p:spPr>
          <a:xfrm>
            <a:off x="2009259" y="3461959"/>
            <a:ext cx="178532" cy="748485"/>
          </a:xfrm>
          <a:prstGeom prst="up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65" name="下箭头 64"/>
          <p:cNvSpPr/>
          <p:nvPr/>
        </p:nvSpPr>
        <p:spPr>
          <a:xfrm>
            <a:off x="5185243" y="3456637"/>
            <a:ext cx="178845" cy="1058823"/>
          </a:xfrm>
          <a:prstGeom prst="down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66" name="上箭头 65"/>
          <p:cNvSpPr/>
          <p:nvPr/>
        </p:nvSpPr>
        <p:spPr>
          <a:xfrm>
            <a:off x="5580112" y="3424003"/>
            <a:ext cx="162302" cy="1067756"/>
          </a:xfrm>
          <a:prstGeom prst="up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67" name="下箭头 66"/>
          <p:cNvSpPr/>
          <p:nvPr/>
        </p:nvSpPr>
        <p:spPr>
          <a:xfrm>
            <a:off x="7083075" y="3435340"/>
            <a:ext cx="196730" cy="1113715"/>
          </a:xfrm>
          <a:prstGeom prst="down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68" name="下箭头 67"/>
          <p:cNvSpPr/>
          <p:nvPr/>
        </p:nvSpPr>
        <p:spPr>
          <a:xfrm>
            <a:off x="6635871" y="5072642"/>
            <a:ext cx="178845" cy="380721"/>
          </a:xfrm>
          <a:prstGeom prst="down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69" name="上箭头 68"/>
          <p:cNvSpPr/>
          <p:nvPr/>
        </p:nvSpPr>
        <p:spPr>
          <a:xfrm>
            <a:off x="7678812" y="5072688"/>
            <a:ext cx="171632" cy="375507"/>
          </a:xfrm>
          <a:prstGeom prst="up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70" name="上箭头 69"/>
          <p:cNvSpPr/>
          <p:nvPr/>
        </p:nvSpPr>
        <p:spPr>
          <a:xfrm>
            <a:off x="7524328" y="1963323"/>
            <a:ext cx="211739" cy="2586730"/>
          </a:xfrm>
          <a:prstGeom prst="up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71" name="线形标注 1 70"/>
          <p:cNvSpPr/>
          <p:nvPr/>
        </p:nvSpPr>
        <p:spPr>
          <a:xfrm>
            <a:off x="287984" y="1963323"/>
            <a:ext cx="1550681" cy="247881"/>
          </a:xfrm>
          <a:prstGeom prst="borderCallout1">
            <a:avLst>
              <a:gd name="adj1" fmla="val 82964"/>
              <a:gd name="adj2" fmla="val 97481"/>
              <a:gd name="adj3" fmla="val 38564"/>
              <a:gd name="adj4" fmla="val 140932"/>
            </a:avLst>
          </a:prstGeom>
          <a:solidFill>
            <a:sysClr val="window" lastClr="CCE8CF"/>
          </a:solidFill>
          <a:ln w="3175"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black"/>
                </a:solidFill>
                <a:effectLst/>
                <a:uLnTx/>
                <a:uFillTx/>
                <a:latin typeface="Calibri"/>
                <a:ea typeface="宋体"/>
              </a:rPr>
              <a:t>1</a:t>
            </a:r>
            <a:r>
              <a:rPr kumimoji="0" lang="zh-CN" altLang="en-US" sz="1000" b="0" i="0" u="none" strike="noStrike" kern="0" cap="none" spc="0" normalizeH="0" baseline="0" noProof="0" dirty="0" smtClean="0">
                <a:ln>
                  <a:noFill/>
                </a:ln>
                <a:solidFill>
                  <a:prstClr val="black"/>
                </a:solidFill>
                <a:effectLst/>
                <a:uLnTx/>
                <a:uFillTx/>
                <a:latin typeface="Calibri"/>
                <a:ea typeface="宋体"/>
              </a:rPr>
              <a:t>，客户端发起请求</a:t>
            </a:r>
          </a:p>
        </p:txBody>
      </p:sp>
      <p:sp>
        <p:nvSpPr>
          <p:cNvPr id="72" name="线形标注 1 71"/>
          <p:cNvSpPr/>
          <p:nvPr/>
        </p:nvSpPr>
        <p:spPr>
          <a:xfrm>
            <a:off x="786473" y="4659476"/>
            <a:ext cx="1121231" cy="700547"/>
          </a:xfrm>
          <a:prstGeom prst="borderCallout1">
            <a:avLst>
              <a:gd name="adj1" fmla="val -3548"/>
              <a:gd name="adj2" fmla="val 100326"/>
              <a:gd name="adj3" fmla="val -111694"/>
              <a:gd name="adj4" fmla="val 77396"/>
            </a:avLst>
          </a:prstGeom>
          <a:solidFill>
            <a:sysClr val="window" lastClr="CCE8CF"/>
          </a:solidFill>
          <a:ln w="3175"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black"/>
                </a:solidFill>
                <a:effectLst/>
                <a:uLnTx/>
                <a:uFillTx/>
                <a:latin typeface="Calibri"/>
                <a:ea typeface="宋体"/>
              </a:rPr>
              <a:t>2</a:t>
            </a:r>
            <a:r>
              <a:rPr kumimoji="0" lang="zh-CN" altLang="en-US" sz="1000" b="0" i="0" u="none" strike="noStrike" kern="0" cap="none" spc="0" normalizeH="0" baseline="0" noProof="0" dirty="0" smtClean="0">
                <a:ln>
                  <a:noFill/>
                </a:ln>
                <a:solidFill>
                  <a:prstClr val="black"/>
                </a:solidFill>
                <a:effectLst/>
                <a:uLnTx/>
                <a:uFillTx/>
                <a:latin typeface="Calibri"/>
                <a:ea typeface="宋体"/>
              </a:rPr>
              <a:t>，根据</a:t>
            </a:r>
            <a:r>
              <a:rPr kumimoji="0" lang="en-US" altLang="zh-CN" sz="1000" b="0" i="0" u="none" strike="noStrike" kern="0" cap="none" spc="0" normalizeH="0" baseline="0" noProof="0" dirty="0" smtClean="0">
                <a:ln>
                  <a:noFill/>
                </a:ln>
                <a:solidFill>
                  <a:prstClr val="black"/>
                </a:solidFill>
                <a:effectLst/>
                <a:uLnTx/>
                <a:uFillTx/>
                <a:latin typeface="Calibri"/>
                <a:ea typeface="宋体"/>
              </a:rPr>
              <a:t>URL</a:t>
            </a:r>
            <a:r>
              <a:rPr kumimoji="0" lang="zh-CN" altLang="en-US" sz="1000" b="0" i="0" u="none" strike="noStrike" kern="0" cap="none" spc="0" normalizeH="0" baseline="0" noProof="0" dirty="0" smtClean="0">
                <a:ln>
                  <a:noFill/>
                </a:ln>
                <a:solidFill>
                  <a:prstClr val="black"/>
                </a:solidFill>
                <a:effectLst/>
                <a:uLnTx/>
                <a:uFillTx/>
                <a:latin typeface="Calibri"/>
                <a:ea typeface="宋体"/>
              </a:rPr>
              <a:t>查找匹配的</a:t>
            </a:r>
            <a:r>
              <a:rPr kumimoji="0" lang="en-US" altLang="zh-CN" sz="1000" b="0" i="0" u="none" strike="noStrike" kern="0" cap="none" spc="0" normalizeH="0" baseline="0" noProof="0" dirty="0" smtClean="0">
                <a:ln>
                  <a:noFill/>
                </a:ln>
                <a:solidFill>
                  <a:prstClr val="black"/>
                </a:solidFill>
                <a:effectLst/>
                <a:uLnTx/>
                <a:uFillTx/>
                <a:latin typeface="Calibri"/>
                <a:ea typeface="宋体"/>
              </a:rPr>
              <a:t>Controller</a:t>
            </a:r>
            <a:r>
              <a:rPr kumimoji="0" lang="zh-CN" altLang="en-US" sz="1000" b="0" i="0" u="none" strike="noStrike" kern="0" cap="none" spc="0" normalizeH="0" baseline="0" noProof="0" dirty="0" smtClean="0">
                <a:ln>
                  <a:noFill/>
                </a:ln>
                <a:solidFill>
                  <a:prstClr val="black"/>
                </a:solidFill>
                <a:effectLst/>
                <a:uLnTx/>
                <a:uFillTx/>
                <a:latin typeface="Calibri"/>
                <a:ea typeface="宋体"/>
              </a:rPr>
              <a:t>并将结果返回给</a:t>
            </a:r>
            <a:r>
              <a:rPr kumimoji="0" lang="en-US" altLang="zh-CN" sz="1000" b="0" i="0" u="none" strike="noStrike" kern="0" cap="none" spc="0" normalizeH="0" baseline="0" noProof="0" dirty="0" smtClean="0">
                <a:ln>
                  <a:noFill/>
                </a:ln>
                <a:solidFill>
                  <a:prstClr val="black"/>
                </a:solidFill>
                <a:effectLst/>
                <a:uLnTx/>
                <a:uFillTx/>
                <a:latin typeface="Calibri"/>
                <a:ea typeface="宋体"/>
              </a:rPr>
              <a:t>DispatcherServlet</a:t>
            </a:r>
            <a:endParaRPr kumimoji="0" lang="zh-CN" altLang="en-US" sz="1000" b="0" i="0" u="none" strike="noStrike" kern="0" cap="none" spc="0" normalizeH="0" baseline="0" noProof="0" dirty="0" smtClean="0">
              <a:ln>
                <a:noFill/>
              </a:ln>
              <a:solidFill>
                <a:prstClr val="black"/>
              </a:solidFill>
              <a:effectLst/>
              <a:uLnTx/>
              <a:uFillTx/>
              <a:latin typeface="Calibri"/>
              <a:ea typeface="宋体"/>
            </a:endParaRPr>
          </a:p>
        </p:txBody>
      </p:sp>
      <p:sp>
        <p:nvSpPr>
          <p:cNvPr id="73" name="线形标注 1 72"/>
          <p:cNvSpPr/>
          <p:nvPr/>
        </p:nvSpPr>
        <p:spPr>
          <a:xfrm>
            <a:off x="2082617" y="4659476"/>
            <a:ext cx="1121231" cy="700547"/>
          </a:xfrm>
          <a:prstGeom prst="borderCallout1">
            <a:avLst>
              <a:gd name="adj1" fmla="val -3548"/>
              <a:gd name="adj2" fmla="val 100326"/>
              <a:gd name="adj3" fmla="val -19110"/>
              <a:gd name="adj4" fmla="val 149466"/>
            </a:avLst>
          </a:prstGeom>
          <a:solidFill>
            <a:sysClr val="window" lastClr="CCE8CF"/>
          </a:solidFill>
          <a:ln w="3175"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black"/>
                </a:solidFill>
                <a:effectLst/>
                <a:uLnTx/>
                <a:uFillTx/>
                <a:latin typeface="Calibri"/>
                <a:ea typeface="宋体"/>
              </a:rPr>
              <a:t>3</a:t>
            </a:r>
            <a:r>
              <a:rPr kumimoji="0" lang="zh-CN" altLang="en-US" sz="1000" b="0" i="0" u="none" strike="noStrike" kern="0" cap="none" spc="0" normalizeH="0" baseline="0" noProof="0" dirty="0" smtClean="0">
                <a:ln>
                  <a:noFill/>
                </a:ln>
                <a:solidFill>
                  <a:prstClr val="black"/>
                </a:solidFill>
                <a:effectLst/>
                <a:uLnTx/>
                <a:uFillTx/>
                <a:latin typeface="Calibri"/>
                <a:ea typeface="宋体"/>
              </a:rPr>
              <a:t>，将客户端请求交给目标</a:t>
            </a:r>
            <a:r>
              <a:rPr kumimoji="0" lang="en-US" altLang="zh-CN" sz="1000" b="0" i="0" u="none" strike="noStrike" kern="0" cap="none" spc="0" normalizeH="0" baseline="0" noProof="0" dirty="0" smtClean="0">
                <a:ln>
                  <a:noFill/>
                </a:ln>
                <a:solidFill>
                  <a:prstClr val="black"/>
                </a:solidFill>
                <a:effectLst/>
                <a:uLnTx/>
                <a:uFillTx/>
                <a:latin typeface="Calibri"/>
                <a:ea typeface="宋体"/>
              </a:rPr>
              <a:t>Controller</a:t>
            </a:r>
            <a:endParaRPr kumimoji="0" lang="zh-CN" altLang="en-US" sz="1000" b="0" i="0" u="none" strike="noStrike" kern="0" cap="none" spc="0" normalizeH="0" baseline="0" noProof="0" dirty="0" smtClean="0">
              <a:ln>
                <a:noFill/>
              </a:ln>
              <a:solidFill>
                <a:prstClr val="black"/>
              </a:solidFill>
              <a:effectLst/>
              <a:uLnTx/>
              <a:uFillTx/>
              <a:latin typeface="Calibri"/>
              <a:ea typeface="宋体"/>
            </a:endParaRPr>
          </a:p>
        </p:txBody>
      </p:sp>
      <p:sp>
        <p:nvSpPr>
          <p:cNvPr id="74" name="线形标注 1 73"/>
          <p:cNvSpPr/>
          <p:nvPr/>
        </p:nvSpPr>
        <p:spPr>
          <a:xfrm>
            <a:off x="4170849" y="5451564"/>
            <a:ext cx="1121231" cy="700547"/>
          </a:xfrm>
          <a:prstGeom prst="borderCallout1">
            <a:avLst>
              <a:gd name="adj1" fmla="val -3548"/>
              <a:gd name="adj2" fmla="val 100326"/>
              <a:gd name="adj3" fmla="val -98033"/>
              <a:gd name="adj4" fmla="val 29982"/>
            </a:avLst>
          </a:prstGeom>
          <a:solidFill>
            <a:sysClr val="window" lastClr="CCE8CF"/>
          </a:solidFill>
          <a:ln w="3175"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black"/>
                </a:solidFill>
                <a:effectLst/>
                <a:uLnTx/>
                <a:uFillTx/>
                <a:latin typeface="Calibri"/>
                <a:ea typeface="宋体"/>
              </a:rPr>
              <a:t>4</a:t>
            </a:r>
            <a:r>
              <a:rPr kumimoji="0" lang="zh-CN" altLang="en-US" sz="1000" b="0" i="0" u="none" strike="noStrike" kern="0" cap="none" spc="0" normalizeH="0" baseline="0" noProof="0" dirty="0" smtClean="0">
                <a:ln>
                  <a:noFill/>
                </a:ln>
                <a:solidFill>
                  <a:prstClr val="black"/>
                </a:solidFill>
                <a:effectLst/>
                <a:uLnTx/>
                <a:uFillTx/>
                <a:latin typeface="Calibri"/>
                <a:ea typeface="宋体"/>
              </a:rPr>
              <a:t>，目标</a:t>
            </a:r>
            <a:r>
              <a:rPr kumimoji="0" lang="en-US" altLang="zh-CN" sz="1000" b="0" i="0" u="none" strike="noStrike" kern="0" cap="none" spc="0" normalizeH="0" baseline="0" noProof="0" dirty="0" smtClean="0">
                <a:ln>
                  <a:noFill/>
                </a:ln>
                <a:solidFill>
                  <a:prstClr val="black"/>
                </a:solidFill>
                <a:effectLst/>
                <a:uLnTx/>
                <a:uFillTx/>
                <a:latin typeface="Calibri"/>
                <a:ea typeface="宋体"/>
              </a:rPr>
              <a:t>Controller</a:t>
            </a:r>
            <a:r>
              <a:rPr kumimoji="0" lang="zh-CN" altLang="en-US" sz="1000" b="0" i="0" u="none" strike="noStrike" kern="0" cap="none" spc="0" normalizeH="0" baseline="0" noProof="0" dirty="0" smtClean="0">
                <a:ln>
                  <a:noFill/>
                </a:ln>
                <a:solidFill>
                  <a:prstClr val="black"/>
                </a:solidFill>
                <a:effectLst/>
                <a:uLnTx/>
                <a:uFillTx/>
                <a:latin typeface="Calibri"/>
                <a:ea typeface="宋体"/>
              </a:rPr>
              <a:t>将处理结果返回</a:t>
            </a:r>
          </a:p>
        </p:txBody>
      </p:sp>
      <p:sp>
        <p:nvSpPr>
          <p:cNvPr id="75" name="线形标注 1 74"/>
          <p:cNvSpPr/>
          <p:nvPr/>
        </p:nvSpPr>
        <p:spPr>
          <a:xfrm>
            <a:off x="5770166" y="3787769"/>
            <a:ext cx="1121231" cy="700547"/>
          </a:xfrm>
          <a:prstGeom prst="borderCallout1">
            <a:avLst>
              <a:gd name="adj1" fmla="val 45020"/>
              <a:gd name="adj2" fmla="val 1703"/>
              <a:gd name="adj3" fmla="val 43118"/>
              <a:gd name="adj4" fmla="val -21225"/>
            </a:avLst>
          </a:prstGeom>
          <a:solidFill>
            <a:sysClr val="window" lastClr="CCE8CF"/>
          </a:solidFill>
          <a:ln w="3175"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black"/>
                </a:solidFill>
                <a:effectLst/>
                <a:uLnTx/>
                <a:uFillTx/>
                <a:latin typeface="Calibri"/>
                <a:ea typeface="宋体"/>
              </a:rPr>
              <a:t>5</a:t>
            </a:r>
            <a:r>
              <a:rPr kumimoji="0" lang="zh-CN" altLang="en-US" sz="1000" b="0" i="0" u="none" strike="noStrike" kern="0" cap="none" spc="0" normalizeH="0" baseline="0" noProof="0" dirty="0" smtClean="0">
                <a:ln>
                  <a:noFill/>
                </a:ln>
                <a:solidFill>
                  <a:prstClr val="black"/>
                </a:solidFill>
                <a:effectLst/>
                <a:uLnTx/>
                <a:uFillTx/>
                <a:latin typeface="Calibri"/>
                <a:ea typeface="宋体"/>
              </a:rPr>
              <a:t>，根据</a:t>
            </a:r>
            <a:r>
              <a:rPr kumimoji="0" lang="en-US" altLang="zh-CN" sz="1000" b="0" i="0" u="none" strike="noStrike" kern="0" cap="none" spc="0" normalizeH="0" baseline="0" noProof="0" dirty="0" smtClean="0">
                <a:ln>
                  <a:noFill/>
                </a:ln>
                <a:solidFill>
                  <a:prstClr val="black"/>
                </a:solidFill>
                <a:effectLst/>
                <a:uLnTx/>
                <a:uFillTx/>
                <a:latin typeface="Calibri"/>
                <a:ea typeface="宋体"/>
              </a:rPr>
              <a:t>Controller</a:t>
            </a:r>
            <a:r>
              <a:rPr kumimoji="0" lang="zh-CN" altLang="en-US" sz="1000" b="0" i="0" u="none" strike="noStrike" kern="0" cap="none" spc="0" normalizeH="0" baseline="0" noProof="0" dirty="0" smtClean="0">
                <a:ln>
                  <a:noFill/>
                </a:ln>
                <a:solidFill>
                  <a:prstClr val="black"/>
                </a:solidFill>
                <a:effectLst/>
                <a:uLnTx/>
                <a:uFillTx/>
                <a:latin typeface="Calibri"/>
                <a:ea typeface="宋体"/>
              </a:rPr>
              <a:t>结果查找视图解析器，返回</a:t>
            </a:r>
          </a:p>
        </p:txBody>
      </p:sp>
      <p:sp>
        <p:nvSpPr>
          <p:cNvPr id="76" name="线形标注 1 75"/>
          <p:cNvSpPr/>
          <p:nvPr/>
        </p:nvSpPr>
        <p:spPr>
          <a:xfrm>
            <a:off x="5661263" y="5178636"/>
            <a:ext cx="710937" cy="700547"/>
          </a:xfrm>
          <a:prstGeom prst="borderCallout1">
            <a:avLst>
              <a:gd name="adj1" fmla="val -3548"/>
              <a:gd name="adj2" fmla="val 100326"/>
              <a:gd name="adj3" fmla="val -105623"/>
              <a:gd name="adj4" fmla="val 204219"/>
            </a:avLst>
          </a:prstGeom>
          <a:solidFill>
            <a:sysClr val="window" lastClr="CCE8CF"/>
          </a:solidFill>
          <a:ln w="3175"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black"/>
                </a:solidFill>
                <a:effectLst/>
                <a:uLnTx/>
                <a:uFillTx/>
                <a:latin typeface="Calibri"/>
                <a:ea typeface="宋体"/>
              </a:rPr>
              <a:t>6</a:t>
            </a:r>
            <a:r>
              <a:rPr kumimoji="0" lang="zh-CN" altLang="en-US" sz="1000" b="0" i="0" u="none" strike="noStrike" kern="0" cap="none" spc="0" normalizeH="0" baseline="0" noProof="0" dirty="0" smtClean="0">
                <a:ln>
                  <a:noFill/>
                </a:ln>
                <a:solidFill>
                  <a:prstClr val="black"/>
                </a:solidFill>
                <a:effectLst/>
                <a:uLnTx/>
                <a:uFillTx/>
                <a:latin typeface="Calibri"/>
                <a:ea typeface="宋体"/>
              </a:rPr>
              <a:t>，调用模板渲染显示结果</a:t>
            </a:r>
          </a:p>
        </p:txBody>
      </p:sp>
      <p:sp>
        <p:nvSpPr>
          <p:cNvPr id="77" name="线形标注 1 76"/>
          <p:cNvSpPr/>
          <p:nvPr/>
        </p:nvSpPr>
        <p:spPr>
          <a:xfrm>
            <a:off x="7764629" y="3757819"/>
            <a:ext cx="767812" cy="700547"/>
          </a:xfrm>
          <a:prstGeom prst="borderCallout1">
            <a:avLst>
              <a:gd name="adj1" fmla="val -2030"/>
              <a:gd name="adj2" fmla="val 51963"/>
              <a:gd name="adj3" fmla="val -50983"/>
              <a:gd name="adj4" fmla="val -4156"/>
            </a:avLst>
          </a:prstGeom>
          <a:solidFill>
            <a:sysClr val="window" lastClr="CCE8CF"/>
          </a:solidFill>
          <a:ln w="3175"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black"/>
                </a:solidFill>
                <a:effectLst/>
                <a:uLnTx/>
                <a:uFillTx/>
                <a:latin typeface="Calibri"/>
                <a:ea typeface="宋体"/>
              </a:rPr>
              <a:t>7</a:t>
            </a:r>
            <a:r>
              <a:rPr kumimoji="0" lang="zh-CN" altLang="en-US" sz="1000" b="0" i="0" u="none" strike="noStrike" kern="0" cap="none" spc="0" normalizeH="0" baseline="0" noProof="0" dirty="0" smtClean="0">
                <a:ln>
                  <a:noFill/>
                </a:ln>
                <a:solidFill>
                  <a:prstClr val="black"/>
                </a:solidFill>
                <a:effectLst/>
                <a:uLnTx/>
                <a:uFillTx/>
                <a:latin typeface="Calibri"/>
                <a:ea typeface="宋体"/>
              </a:rPr>
              <a:t>，显示结果返回客户端</a:t>
            </a:r>
          </a:p>
        </p:txBody>
      </p:sp>
      <p:sp>
        <p:nvSpPr>
          <p:cNvPr id="78" name="矩形 77"/>
          <p:cNvSpPr/>
          <p:nvPr/>
        </p:nvSpPr>
        <p:spPr>
          <a:xfrm>
            <a:off x="72041" y="6319533"/>
            <a:ext cx="165401" cy="165401"/>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79" name="矩形 78"/>
          <p:cNvSpPr/>
          <p:nvPr/>
        </p:nvSpPr>
        <p:spPr>
          <a:xfrm>
            <a:off x="864129" y="6319533"/>
            <a:ext cx="165401" cy="165401"/>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80" name="矩形 79"/>
          <p:cNvSpPr/>
          <p:nvPr/>
        </p:nvSpPr>
        <p:spPr>
          <a:xfrm>
            <a:off x="2973746" y="6319533"/>
            <a:ext cx="165401" cy="165401"/>
          </a:xfrm>
          <a:prstGeom prst="rect">
            <a:avLst/>
          </a:prstGeom>
          <a:solidFill>
            <a:srgbClr val="4BACC6"/>
          </a:solidFill>
          <a:ln w="25400" cap="flat" cmpd="sng" algn="ctr">
            <a:solidFill>
              <a:srgbClr val="4BACC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81" name="矩形 80"/>
          <p:cNvSpPr/>
          <p:nvPr/>
        </p:nvSpPr>
        <p:spPr>
          <a:xfrm>
            <a:off x="1728225" y="6319533"/>
            <a:ext cx="165401" cy="165401"/>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82" name="TextBox 81"/>
          <p:cNvSpPr txBox="1"/>
          <p:nvPr/>
        </p:nvSpPr>
        <p:spPr>
          <a:xfrm>
            <a:off x="1845165" y="6279123"/>
            <a:ext cx="984565" cy="246221"/>
          </a:xfrm>
          <a:prstGeom prst="rect">
            <a:avLst/>
          </a:prstGeom>
          <a:noFill/>
        </p:spPr>
        <p:txBody>
          <a:bodyPr wrap="none" rtlCol="0">
            <a:spAutoFit/>
          </a:bodyPr>
          <a:lstStyle/>
          <a:p>
            <a:r>
              <a:rPr lang="en-US" altLang="zh-CN" sz="1000" dirty="0" smtClean="0">
                <a:solidFill>
                  <a:prstClr val="black"/>
                </a:solidFill>
                <a:latin typeface="Calibri"/>
                <a:ea typeface="宋体"/>
              </a:rPr>
              <a:t>Springmvc</a:t>
            </a:r>
            <a:r>
              <a:rPr lang="zh-CN" altLang="en-US" sz="1000" dirty="0" smtClean="0">
                <a:solidFill>
                  <a:prstClr val="black"/>
                </a:solidFill>
                <a:latin typeface="Calibri"/>
                <a:ea typeface="宋体"/>
              </a:rPr>
              <a:t>代码</a:t>
            </a:r>
            <a:endParaRPr lang="zh-CN" altLang="en-US" sz="1000" dirty="0">
              <a:solidFill>
                <a:prstClr val="black"/>
              </a:solidFill>
              <a:latin typeface="Calibri"/>
              <a:ea typeface="宋体"/>
            </a:endParaRPr>
          </a:p>
        </p:txBody>
      </p:sp>
      <p:sp>
        <p:nvSpPr>
          <p:cNvPr id="83" name="TextBox 82"/>
          <p:cNvSpPr txBox="1"/>
          <p:nvPr/>
        </p:nvSpPr>
        <p:spPr>
          <a:xfrm>
            <a:off x="1000203" y="6279123"/>
            <a:ext cx="569387" cy="246221"/>
          </a:xfrm>
          <a:prstGeom prst="rect">
            <a:avLst/>
          </a:prstGeom>
          <a:noFill/>
        </p:spPr>
        <p:txBody>
          <a:bodyPr wrap="none" rtlCol="0">
            <a:spAutoFit/>
          </a:bodyPr>
          <a:lstStyle/>
          <a:p>
            <a:r>
              <a:rPr lang="zh-CN" altLang="en-US" sz="1000" dirty="0">
                <a:solidFill>
                  <a:prstClr val="black"/>
                </a:solidFill>
                <a:latin typeface="Calibri"/>
                <a:ea typeface="宋体"/>
              </a:rPr>
              <a:t>拦截器</a:t>
            </a:r>
          </a:p>
        </p:txBody>
      </p:sp>
      <p:sp>
        <p:nvSpPr>
          <p:cNvPr id="84" name="TextBox 83"/>
          <p:cNvSpPr txBox="1"/>
          <p:nvPr/>
        </p:nvSpPr>
        <p:spPr>
          <a:xfrm>
            <a:off x="3099759" y="6279123"/>
            <a:ext cx="954107" cy="246221"/>
          </a:xfrm>
          <a:prstGeom prst="rect">
            <a:avLst/>
          </a:prstGeom>
          <a:noFill/>
        </p:spPr>
        <p:txBody>
          <a:bodyPr wrap="none" rtlCol="0">
            <a:spAutoFit/>
          </a:bodyPr>
          <a:lstStyle/>
          <a:p>
            <a:r>
              <a:rPr lang="zh-CN" altLang="en-US" sz="1000" dirty="0" smtClean="0">
                <a:solidFill>
                  <a:prstClr val="black"/>
                </a:solidFill>
                <a:latin typeface="Calibri"/>
                <a:ea typeface="宋体"/>
              </a:rPr>
              <a:t>用户扩展代码</a:t>
            </a:r>
            <a:endParaRPr lang="zh-CN" altLang="en-US" sz="1000" dirty="0">
              <a:solidFill>
                <a:prstClr val="black"/>
              </a:solidFill>
              <a:latin typeface="Calibri"/>
              <a:ea typeface="宋体"/>
            </a:endParaRPr>
          </a:p>
        </p:txBody>
      </p:sp>
      <p:sp>
        <p:nvSpPr>
          <p:cNvPr id="85" name="TextBox 84"/>
          <p:cNvSpPr txBox="1"/>
          <p:nvPr/>
        </p:nvSpPr>
        <p:spPr>
          <a:xfrm>
            <a:off x="228430" y="6279123"/>
            <a:ext cx="569387" cy="246221"/>
          </a:xfrm>
          <a:prstGeom prst="rect">
            <a:avLst/>
          </a:prstGeom>
          <a:noFill/>
        </p:spPr>
        <p:txBody>
          <a:bodyPr wrap="none" rtlCol="0">
            <a:spAutoFit/>
          </a:bodyPr>
          <a:lstStyle/>
          <a:p>
            <a:r>
              <a:rPr lang="zh-CN" altLang="en-US" sz="1000" dirty="0" smtClean="0">
                <a:solidFill>
                  <a:prstClr val="black"/>
                </a:solidFill>
                <a:latin typeface="Calibri"/>
                <a:ea typeface="宋体"/>
              </a:rPr>
              <a:t>过滤器</a:t>
            </a:r>
            <a:endParaRPr lang="zh-CN" altLang="en-US" sz="1000" dirty="0">
              <a:solidFill>
                <a:prstClr val="black"/>
              </a:solidFill>
              <a:latin typeface="Calibri"/>
              <a:ea typeface="宋体"/>
            </a:endParaRPr>
          </a:p>
        </p:txBody>
      </p:sp>
      <p:sp>
        <p:nvSpPr>
          <p:cNvPr id="86" name="圆角矩形 85"/>
          <p:cNvSpPr/>
          <p:nvPr/>
        </p:nvSpPr>
        <p:spPr>
          <a:xfrm>
            <a:off x="5503819" y="1484784"/>
            <a:ext cx="2232248" cy="432048"/>
          </a:xfrm>
          <a:prstGeom prst="roundRect">
            <a:avLst/>
          </a:prstGeom>
          <a:solidFill>
            <a:schemeClr val="accent1">
              <a:lumMod val="90000"/>
            </a:schemeClr>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black"/>
                </a:solidFill>
                <a:effectLst/>
                <a:uLnTx/>
                <a:uFillTx/>
                <a:latin typeface="Calibri"/>
                <a:ea typeface="宋体"/>
              </a:rPr>
              <a:t>HttpServletResponse</a:t>
            </a:r>
            <a:endParaRPr kumimoji="0" lang="zh-CN" altLang="en-US" sz="1400" b="0" i="0" u="none" strike="noStrike" kern="0" cap="none" spc="0" normalizeH="0" baseline="0" noProof="0" dirty="0" smtClean="0">
              <a:ln>
                <a:noFill/>
              </a:ln>
              <a:solidFill>
                <a:prstClr val="black"/>
              </a:solidFill>
              <a:effectLst/>
              <a:uLnTx/>
              <a:uFillTx/>
              <a:latin typeface="Calibri"/>
              <a:ea typeface="宋体"/>
            </a:endParaRPr>
          </a:p>
        </p:txBody>
      </p:sp>
      <p:sp>
        <p:nvSpPr>
          <p:cNvPr id="4" name="TextBox 3"/>
          <p:cNvSpPr txBox="1"/>
          <p:nvPr/>
        </p:nvSpPr>
        <p:spPr>
          <a:xfrm>
            <a:off x="8244408" y="6152111"/>
            <a:ext cx="646331" cy="369332"/>
          </a:xfrm>
          <a:prstGeom prst="rect">
            <a:avLst/>
          </a:prstGeom>
          <a:noFill/>
        </p:spPr>
        <p:txBody>
          <a:bodyPr wrap="none" rtlCol="0">
            <a:spAutoFit/>
          </a:bodyPr>
          <a:lstStyle/>
          <a:p>
            <a:r>
              <a:rPr lang="zh-CN" altLang="en-US" b="1" dirty="0">
                <a:solidFill>
                  <a:schemeClr val="bg1">
                    <a:lumMod val="75000"/>
                  </a:schemeClr>
                </a:solidFill>
                <a:hlinkClick r:id="rId3" action="ppaction://hlinksldjump"/>
              </a:rPr>
              <a:t>返回</a:t>
            </a:r>
            <a:endParaRPr lang="zh-CN" altLang="en-US" b="1" dirty="0">
              <a:solidFill>
                <a:schemeClr val="bg1">
                  <a:lumMod val="75000"/>
                </a:schemeClr>
              </a:solidFill>
            </a:endParaRPr>
          </a:p>
        </p:txBody>
      </p:sp>
    </p:spTree>
    <p:extLst>
      <p:ext uri="{BB962C8B-B14F-4D97-AF65-F5344CB8AC3E}">
        <p14:creationId xmlns:p14="http://schemas.microsoft.com/office/powerpoint/2010/main" val="284642669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3707904" y="4725144"/>
            <a:ext cx="5328592" cy="1872208"/>
          </a:xfrm>
          <a:prstGeom prst="rect">
            <a:avLst/>
          </a:prstGeom>
          <a:solidFill>
            <a:schemeClr val="bg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smtClean="0">
                <a:solidFill>
                  <a:schemeClr val="tx1"/>
                </a:solidFill>
              </a:rPr>
              <a:t>视图匹配顺序</a:t>
            </a:r>
            <a:endParaRPr lang="zh-CN" altLang="en-US" dirty="0">
              <a:solidFill>
                <a:schemeClr val="tx1"/>
              </a:solidFill>
            </a:endParaRPr>
          </a:p>
        </p:txBody>
      </p:sp>
      <p:sp>
        <p:nvSpPr>
          <p:cNvPr id="2" name="标题 1"/>
          <p:cNvSpPr>
            <a:spLocks noGrp="1"/>
          </p:cNvSpPr>
          <p:nvPr>
            <p:ph type="title"/>
          </p:nvPr>
        </p:nvSpPr>
        <p:spPr/>
        <p:txBody>
          <a:bodyPr/>
          <a:lstStyle/>
          <a:p>
            <a:r>
              <a:rPr lang="zh-CN" altLang="en-US" dirty="0" smtClean="0"/>
              <a:t>视图开发</a:t>
            </a:r>
            <a:r>
              <a:rPr lang="en-US" altLang="zh-CN" dirty="0" smtClean="0"/>
              <a:t>-</a:t>
            </a:r>
            <a:r>
              <a:rPr lang="zh-CN" altLang="en-US" sz="2000" dirty="0" smtClean="0"/>
              <a:t>控制器与视图</a:t>
            </a:r>
            <a:endParaRPr lang="zh-CN" altLang="en-US" sz="2000" dirty="0"/>
          </a:p>
        </p:txBody>
      </p:sp>
      <p:sp>
        <p:nvSpPr>
          <p:cNvPr id="14" name="TextBox 13"/>
          <p:cNvSpPr txBox="1"/>
          <p:nvPr/>
        </p:nvSpPr>
        <p:spPr>
          <a:xfrm>
            <a:off x="309323" y="1258887"/>
            <a:ext cx="1261884" cy="307777"/>
          </a:xfrm>
          <a:prstGeom prst="rect">
            <a:avLst/>
          </a:prstGeom>
          <a:solidFill>
            <a:srgbClr val="FFC000"/>
          </a:solidFill>
        </p:spPr>
        <p:txBody>
          <a:bodyPr wrap="none" rtlCol="0">
            <a:spAutoFit/>
          </a:bodyPr>
          <a:lstStyle/>
          <a:p>
            <a:r>
              <a:rPr lang="zh-CN" altLang="en-US" sz="1400" dirty="0" smtClean="0"/>
              <a:t>视图寻址规则</a:t>
            </a:r>
            <a:endParaRPr lang="zh-CN" altLang="en-US" sz="1400" dirty="0"/>
          </a:p>
        </p:txBody>
      </p:sp>
      <p:sp>
        <p:nvSpPr>
          <p:cNvPr id="22" name="折角形 21"/>
          <p:cNvSpPr/>
          <p:nvPr/>
        </p:nvSpPr>
        <p:spPr>
          <a:xfrm>
            <a:off x="4070221" y="1412776"/>
            <a:ext cx="3293562" cy="534544"/>
          </a:xfrm>
          <a:prstGeom prst="foldedCorner">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t>@</a:t>
            </a:r>
            <a:r>
              <a:rPr lang="en-US" altLang="zh-CN" sz="1100" dirty="0" err="1"/>
              <a:t>RequestMapping</a:t>
            </a:r>
            <a:r>
              <a:rPr lang="en-US" altLang="zh-CN" sz="1100" dirty="0"/>
              <a:t>(value = "/</a:t>
            </a:r>
            <a:r>
              <a:rPr lang="en-US" altLang="zh-CN" sz="1100" dirty="0" smtClean="0"/>
              <a:t>demo/test.htm"</a:t>
            </a:r>
            <a:r>
              <a:rPr lang="en-US" altLang="zh-CN" sz="1100" i="1" dirty="0" smtClean="0"/>
              <a:t>)</a:t>
            </a:r>
            <a:endParaRPr lang="en-US" altLang="zh-CN" sz="1100" i="1" dirty="0"/>
          </a:p>
          <a:p>
            <a:r>
              <a:rPr lang="en-US" altLang="zh-CN" sz="1100" b="1" dirty="0"/>
              <a:t>public void </a:t>
            </a:r>
            <a:r>
              <a:rPr lang="en-US" altLang="zh-CN" sz="1100" b="1" dirty="0" smtClean="0"/>
              <a:t>test() {</a:t>
            </a:r>
            <a:r>
              <a:rPr lang="en-US" altLang="zh-CN" sz="1100" dirty="0" smtClean="0"/>
              <a:t>}</a:t>
            </a:r>
            <a:endParaRPr lang="zh-CN" altLang="en-US" sz="1100" dirty="0">
              <a:solidFill>
                <a:schemeClr val="bg1"/>
              </a:solidFill>
            </a:endParaRPr>
          </a:p>
        </p:txBody>
      </p:sp>
      <p:sp>
        <p:nvSpPr>
          <p:cNvPr id="23" name="TextBox 22"/>
          <p:cNvSpPr txBox="1"/>
          <p:nvPr/>
        </p:nvSpPr>
        <p:spPr>
          <a:xfrm>
            <a:off x="4070221" y="1947320"/>
            <a:ext cx="2302233" cy="246221"/>
          </a:xfrm>
          <a:prstGeom prst="rect">
            <a:avLst/>
          </a:prstGeom>
          <a:solidFill>
            <a:srgbClr val="C9E7A7"/>
          </a:solidFill>
        </p:spPr>
        <p:txBody>
          <a:bodyPr wrap="none" rtlCol="0">
            <a:spAutoFit/>
          </a:bodyPr>
          <a:lstStyle/>
          <a:p>
            <a:r>
              <a:rPr lang="en-US" altLang="zh-CN" sz="1000" dirty="0" smtClean="0"/>
              <a:t>WEB-INF/views/screen/demo/test.vm</a:t>
            </a:r>
            <a:endParaRPr lang="zh-CN" altLang="en-US" sz="1000" dirty="0"/>
          </a:p>
        </p:txBody>
      </p:sp>
      <p:sp>
        <p:nvSpPr>
          <p:cNvPr id="16" name="折角形 15"/>
          <p:cNvSpPr/>
          <p:nvPr/>
        </p:nvSpPr>
        <p:spPr>
          <a:xfrm>
            <a:off x="282861" y="2079299"/>
            <a:ext cx="3293562" cy="1061669"/>
          </a:xfrm>
          <a:prstGeom prst="foldedCorner">
            <a:avLst>
              <a:gd name="adj" fmla="val 10637"/>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smtClean="0"/>
              <a:t>@Controller</a:t>
            </a:r>
          </a:p>
          <a:p>
            <a:r>
              <a:rPr lang="en-US" altLang="zh-CN" sz="1100" dirty="0" smtClean="0"/>
              <a:t>@</a:t>
            </a:r>
            <a:r>
              <a:rPr lang="en-US" altLang="zh-CN" sz="1100" dirty="0" err="1" smtClean="0"/>
              <a:t>RequestMapping</a:t>
            </a:r>
            <a:r>
              <a:rPr lang="en-US" altLang="zh-CN" sz="1100" dirty="0" smtClean="0"/>
              <a:t>(“/demo”)</a:t>
            </a:r>
          </a:p>
          <a:p>
            <a:r>
              <a:rPr lang="en-US" altLang="zh-CN" sz="1100" dirty="0" smtClean="0"/>
              <a:t>…..</a:t>
            </a:r>
          </a:p>
          <a:p>
            <a:r>
              <a:rPr lang="en-US" altLang="zh-CN" sz="1100" dirty="0" smtClean="0"/>
              <a:t>@</a:t>
            </a:r>
            <a:r>
              <a:rPr lang="en-US" altLang="zh-CN" sz="1100" dirty="0" err="1"/>
              <a:t>RequestMapping</a:t>
            </a:r>
            <a:r>
              <a:rPr lang="en-US" altLang="zh-CN" sz="1100" dirty="0"/>
              <a:t>(value = </a:t>
            </a:r>
            <a:r>
              <a:rPr lang="en-US" altLang="zh-CN" sz="1100" dirty="0" smtClean="0"/>
              <a:t>"/test.htm"</a:t>
            </a:r>
            <a:r>
              <a:rPr lang="en-US" altLang="zh-CN" sz="1100" i="1" dirty="0" smtClean="0"/>
              <a:t>)</a:t>
            </a:r>
          </a:p>
          <a:p>
            <a:r>
              <a:rPr lang="en-US" altLang="zh-CN" sz="1100" b="1" dirty="0"/>
              <a:t>public void test() {</a:t>
            </a:r>
            <a:r>
              <a:rPr lang="en-US" altLang="zh-CN" sz="1100" dirty="0"/>
              <a:t>}</a:t>
            </a:r>
            <a:endParaRPr lang="zh-CN" altLang="en-US" sz="1100" dirty="0">
              <a:solidFill>
                <a:schemeClr val="bg1"/>
              </a:solidFill>
            </a:endParaRPr>
          </a:p>
          <a:p>
            <a:endParaRPr lang="en-US" altLang="zh-CN" sz="1100" i="1" dirty="0" smtClean="0"/>
          </a:p>
        </p:txBody>
      </p:sp>
      <p:sp>
        <p:nvSpPr>
          <p:cNvPr id="21" name="TextBox 20"/>
          <p:cNvSpPr txBox="1"/>
          <p:nvPr/>
        </p:nvSpPr>
        <p:spPr>
          <a:xfrm>
            <a:off x="282861" y="3151629"/>
            <a:ext cx="2302233" cy="246221"/>
          </a:xfrm>
          <a:prstGeom prst="rect">
            <a:avLst/>
          </a:prstGeom>
          <a:solidFill>
            <a:srgbClr val="C9E7A7"/>
          </a:solidFill>
        </p:spPr>
        <p:txBody>
          <a:bodyPr wrap="none" rtlCol="0">
            <a:spAutoFit/>
          </a:bodyPr>
          <a:lstStyle/>
          <a:p>
            <a:r>
              <a:rPr lang="en-US" altLang="zh-CN" sz="1000" dirty="0" smtClean="0"/>
              <a:t>WEB-INF/views/screen/demo/test.vm</a:t>
            </a:r>
            <a:endParaRPr lang="zh-CN" altLang="en-US" sz="1000" dirty="0"/>
          </a:p>
        </p:txBody>
      </p:sp>
      <p:sp>
        <p:nvSpPr>
          <p:cNvPr id="24" name="折角形 23"/>
          <p:cNvSpPr/>
          <p:nvPr/>
        </p:nvSpPr>
        <p:spPr>
          <a:xfrm>
            <a:off x="282861" y="3501008"/>
            <a:ext cx="3293562" cy="792088"/>
          </a:xfrm>
          <a:prstGeom prst="foldedCorner">
            <a:avLst>
              <a:gd name="adj" fmla="val 11579"/>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t>@</a:t>
            </a:r>
            <a:r>
              <a:rPr lang="en-US" altLang="zh-CN" sz="1100" dirty="0" err="1"/>
              <a:t>RequestMapping</a:t>
            </a:r>
            <a:r>
              <a:rPr lang="en-US" altLang="zh-CN" sz="1100" dirty="0"/>
              <a:t>(value = "/</a:t>
            </a:r>
            <a:r>
              <a:rPr lang="en-US" altLang="zh-CN" sz="1100" dirty="0" smtClean="0"/>
              <a:t>demo/test.htm"</a:t>
            </a:r>
            <a:r>
              <a:rPr lang="en-US" altLang="zh-CN" sz="1100" i="1" dirty="0" smtClean="0"/>
              <a:t>)</a:t>
            </a:r>
            <a:endParaRPr lang="en-US" altLang="zh-CN" sz="1100" i="1" dirty="0"/>
          </a:p>
          <a:p>
            <a:r>
              <a:rPr lang="en-US" altLang="zh-CN" sz="1100" b="1" dirty="0"/>
              <a:t>public </a:t>
            </a:r>
            <a:r>
              <a:rPr lang="en-US" altLang="zh-CN" sz="1100" b="1" dirty="0" smtClean="0"/>
              <a:t>String test() {</a:t>
            </a:r>
          </a:p>
          <a:p>
            <a:r>
              <a:rPr lang="en-US" altLang="zh-CN" sz="1100" b="1" dirty="0" smtClean="0"/>
              <a:t>    return “/demo/test2.htm”</a:t>
            </a:r>
            <a:endParaRPr lang="en-US" altLang="zh-CN" sz="1100" b="1" dirty="0"/>
          </a:p>
          <a:p>
            <a:r>
              <a:rPr lang="en-US" altLang="zh-CN" sz="1100" dirty="0" smtClean="0"/>
              <a:t>}</a:t>
            </a:r>
            <a:endParaRPr lang="zh-CN" altLang="en-US" sz="1100" dirty="0">
              <a:solidFill>
                <a:schemeClr val="bg1"/>
              </a:solidFill>
            </a:endParaRPr>
          </a:p>
        </p:txBody>
      </p:sp>
      <p:sp>
        <p:nvSpPr>
          <p:cNvPr id="25" name="TextBox 24"/>
          <p:cNvSpPr txBox="1"/>
          <p:nvPr/>
        </p:nvSpPr>
        <p:spPr>
          <a:xfrm>
            <a:off x="282861" y="4293096"/>
            <a:ext cx="2372765" cy="246221"/>
          </a:xfrm>
          <a:prstGeom prst="rect">
            <a:avLst/>
          </a:prstGeom>
          <a:solidFill>
            <a:srgbClr val="C9E7A7"/>
          </a:solidFill>
        </p:spPr>
        <p:txBody>
          <a:bodyPr wrap="none" rtlCol="0">
            <a:spAutoFit/>
          </a:bodyPr>
          <a:lstStyle/>
          <a:p>
            <a:r>
              <a:rPr lang="en-US" altLang="zh-CN" sz="1000" dirty="0" smtClean="0"/>
              <a:t>WEB-INF/views/screen/demo/test2.vm</a:t>
            </a:r>
            <a:endParaRPr lang="zh-CN" altLang="en-US" sz="1000" dirty="0"/>
          </a:p>
        </p:txBody>
      </p:sp>
      <p:sp>
        <p:nvSpPr>
          <p:cNvPr id="27" name="折角形 26"/>
          <p:cNvSpPr/>
          <p:nvPr/>
        </p:nvSpPr>
        <p:spPr>
          <a:xfrm>
            <a:off x="282861" y="4592436"/>
            <a:ext cx="3293563" cy="1656184"/>
          </a:xfrm>
          <a:prstGeom prst="foldedCorner">
            <a:avLst>
              <a:gd name="adj" fmla="val 9036"/>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t>@</a:t>
            </a:r>
            <a:r>
              <a:rPr lang="en-US" altLang="zh-CN" sz="1100" dirty="0" err="1"/>
              <a:t>RequestMapping</a:t>
            </a:r>
            <a:r>
              <a:rPr lang="en-US" altLang="zh-CN" sz="1100" dirty="0"/>
              <a:t>(value = "/</a:t>
            </a:r>
            <a:r>
              <a:rPr lang="en-US" altLang="zh-CN" sz="1100" dirty="0" smtClean="0"/>
              <a:t>demo/test.htm"</a:t>
            </a:r>
            <a:r>
              <a:rPr lang="en-US" altLang="zh-CN" sz="1100" i="1" dirty="0" smtClean="0"/>
              <a:t>)</a:t>
            </a:r>
            <a:endParaRPr lang="en-US" altLang="zh-CN" sz="1100" i="1" dirty="0"/>
          </a:p>
          <a:p>
            <a:r>
              <a:rPr lang="en-US" altLang="zh-CN" sz="1100" b="1" dirty="0"/>
              <a:t>public </a:t>
            </a:r>
            <a:r>
              <a:rPr lang="en-US" altLang="zh-CN" sz="1100" b="1" dirty="0" smtClean="0"/>
              <a:t>String test() {</a:t>
            </a:r>
          </a:p>
          <a:p>
            <a:r>
              <a:rPr lang="en-US" altLang="zh-CN" sz="1100" b="1" dirty="0" smtClean="0"/>
              <a:t>    return “/demo/test2.htm”</a:t>
            </a:r>
            <a:endParaRPr lang="en-US" altLang="zh-CN" sz="1100" b="1" dirty="0"/>
          </a:p>
          <a:p>
            <a:r>
              <a:rPr lang="en-US" altLang="zh-CN" sz="1100" dirty="0" smtClean="0"/>
              <a:t>}</a:t>
            </a:r>
          </a:p>
          <a:p>
            <a:r>
              <a:rPr lang="en-US" altLang="zh-CN" sz="1100" dirty="0"/>
              <a:t>@</a:t>
            </a:r>
            <a:r>
              <a:rPr lang="en-US" altLang="zh-CN" sz="1100" dirty="0" err="1"/>
              <a:t>RequestMapping</a:t>
            </a:r>
            <a:r>
              <a:rPr lang="en-US" altLang="zh-CN" sz="1100" dirty="0"/>
              <a:t>(value = "/</a:t>
            </a:r>
            <a:r>
              <a:rPr lang="en-US" altLang="zh-CN" sz="1100" dirty="0" smtClean="0"/>
              <a:t>demo/test2.htm</a:t>
            </a:r>
            <a:r>
              <a:rPr lang="en-US" altLang="zh-CN" sz="1100" dirty="0"/>
              <a:t>"</a:t>
            </a:r>
            <a:r>
              <a:rPr lang="en-US" altLang="zh-CN" sz="1100" i="1" dirty="0"/>
              <a:t>)</a:t>
            </a:r>
          </a:p>
          <a:p>
            <a:r>
              <a:rPr lang="en-US" altLang="zh-CN" sz="1100" b="1" dirty="0"/>
              <a:t>public String test() {</a:t>
            </a:r>
          </a:p>
          <a:p>
            <a:r>
              <a:rPr lang="en-US" altLang="zh-CN" sz="1100" b="1" dirty="0"/>
              <a:t>    return “/</a:t>
            </a:r>
            <a:r>
              <a:rPr lang="en-US" altLang="zh-CN" sz="1100" b="1" dirty="0" smtClean="0"/>
              <a:t>demo/test3.htm</a:t>
            </a:r>
            <a:r>
              <a:rPr lang="en-US" altLang="zh-CN" sz="1100" b="1" dirty="0"/>
              <a:t>”</a:t>
            </a:r>
          </a:p>
          <a:p>
            <a:r>
              <a:rPr lang="en-US" altLang="zh-CN" sz="1100" dirty="0"/>
              <a:t>}</a:t>
            </a:r>
            <a:endParaRPr lang="zh-CN" altLang="en-US" sz="1100" dirty="0">
              <a:solidFill>
                <a:schemeClr val="bg1"/>
              </a:solidFill>
            </a:endParaRPr>
          </a:p>
          <a:p>
            <a:endParaRPr lang="zh-CN" altLang="en-US" sz="1100" dirty="0">
              <a:solidFill>
                <a:schemeClr val="bg1"/>
              </a:solidFill>
            </a:endParaRPr>
          </a:p>
        </p:txBody>
      </p:sp>
      <p:sp>
        <p:nvSpPr>
          <p:cNvPr id="29" name="TextBox 28"/>
          <p:cNvSpPr txBox="1"/>
          <p:nvPr/>
        </p:nvSpPr>
        <p:spPr>
          <a:xfrm>
            <a:off x="282861" y="6248620"/>
            <a:ext cx="2372765" cy="246221"/>
          </a:xfrm>
          <a:prstGeom prst="rect">
            <a:avLst/>
          </a:prstGeom>
          <a:solidFill>
            <a:srgbClr val="C9E7A7"/>
          </a:solidFill>
        </p:spPr>
        <p:txBody>
          <a:bodyPr wrap="none" rtlCol="0">
            <a:spAutoFit/>
          </a:bodyPr>
          <a:lstStyle/>
          <a:p>
            <a:r>
              <a:rPr lang="en-US" altLang="zh-CN" sz="1000" dirty="0" smtClean="0"/>
              <a:t>WEB-INF/views/screen/demo/test3.vm</a:t>
            </a:r>
            <a:endParaRPr lang="zh-CN" altLang="en-US" sz="1000" dirty="0"/>
          </a:p>
        </p:txBody>
      </p:sp>
      <p:sp>
        <p:nvSpPr>
          <p:cNvPr id="32" name="折角形 31"/>
          <p:cNvSpPr/>
          <p:nvPr/>
        </p:nvSpPr>
        <p:spPr>
          <a:xfrm>
            <a:off x="4070221" y="2280955"/>
            <a:ext cx="3293562" cy="792088"/>
          </a:xfrm>
          <a:prstGeom prst="foldedCorner">
            <a:avLst>
              <a:gd name="adj" fmla="val 11579"/>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t>@</a:t>
            </a:r>
            <a:r>
              <a:rPr lang="en-US" altLang="zh-CN" sz="1100" dirty="0" err="1"/>
              <a:t>RequestMapping</a:t>
            </a:r>
            <a:r>
              <a:rPr lang="en-US" altLang="zh-CN" sz="1100" dirty="0"/>
              <a:t>(value = "/</a:t>
            </a:r>
            <a:r>
              <a:rPr lang="en-US" altLang="zh-CN" sz="1100" dirty="0" smtClean="0"/>
              <a:t>demo/test.htm"</a:t>
            </a:r>
            <a:r>
              <a:rPr lang="en-US" altLang="zh-CN" sz="1100" i="1" dirty="0" smtClean="0"/>
              <a:t>)</a:t>
            </a:r>
            <a:endParaRPr lang="en-US" altLang="zh-CN" sz="1100" i="1" dirty="0"/>
          </a:p>
          <a:p>
            <a:r>
              <a:rPr lang="en-US" altLang="zh-CN" sz="1100" b="1" dirty="0"/>
              <a:t>public </a:t>
            </a:r>
            <a:r>
              <a:rPr lang="en-US" altLang="zh-CN" sz="1100" b="1" dirty="0" smtClean="0"/>
              <a:t>String test() {</a:t>
            </a:r>
          </a:p>
          <a:p>
            <a:r>
              <a:rPr lang="en-US" altLang="zh-CN" sz="1100" b="1" dirty="0" smtClean="0"/>
              <a:t>    return “</a:t>
            </a:r>
            <a:r>
              <a:rPr lang="en-US" altLang="zh-CN" sz="1100" dirty="0" smtClean="0"/>
              <a:t>redirect:</a:t>
            </a:r>
            <a:r>
              <a:rPr lang="en-US" altLang="zh-CN" sz="1100" b="1" dirty="0" smtClean="0"/>
              <a:t>/demo/test2.htm”</a:t>
            </a:r>
            <a:endParaRPr lang="en-US" altLang="zh-CN" sz="1100" b="1" dirty="0"/>
          </a:p>
          <a:p>
            <a:r>
              <a:rPr lang="en-US" altLang="zh-CN" sz="1100" dirty="0" smtClean="0"/>
              <a:t>}</a:t>
            </a:r>
            <a:endParaRPr lang="zh-CN" altLang="en-US" sz="1100" dirty="0">
              <a:solidFill>
                <a:schemeClr val="bg1"/>
              </a:solidFill>
            </a:endParaRPr>
          </a:p>
        </p:txBody>
      </p:sp>
      <p:sp>
        <p:nvSpPr>
          <p:cNvPr id="33" name="TextBox 32"/>
          <p:cNvSpPr txBox="1"/>
          <p:nvPr/>
        </p:nvSpPr>
        <p:spPr>
          <a:xfrm>
            <a:off x="4070221" y="3182779"/>
            <a:ext cx="2157963" cy="246221"/>
          </a:xfrm>
          <a:prstGeom prst="rect">
            <a:avLst/>
          </a:prstGeom>
          <a:solidFill>
            <a:srgbClr val="C9E7A7"/>
          </a:solidFill>
        </p:spPr>
        <p:txBody>
          <a:bodyPr wrap="none" rtlCol="0">
            <a:spAutoFit/>
          </a:bodyPr>
          <a:lstStyle/>
          <a:p>
            <a:r>
              <a:rPr lang="en-US" altLang="zh-CN" sz="1000" dirty="0" smtClean="0"/>
              <a:t>http://host:port/app/demo/test2.htm</a:t>
            </a:r>
            <a:endParaRPr lang="en-US" altLang="zh-CN" sz="1000" dirty="0"/>
          </a:p>
        </p:txBody>
      </p:sp>
      <p:sp>
        <p:nvSpPr>
          <p:cNvPr id="34" name="TextBox 33"/>
          <p:cNvSpPr txBox="1"/>
          <p:nvPr/>
        </p:nvSpPr>
        <p:spPr>
          <a:xfrm>
            <a:off x="6588223" y="3182778"/>
            <a:ext cx="2372765" cy="246221"/>
          </a:xfrm>
          <a:prstGeom prst="rect">
            <a:avLst/>
          </a:prstGeom>
          <a:solidFill>
            <a:srgbClr val="C9E7A7"/>
          </a:solidFill>
        </p:spPr>
        <p:txBody>
          <a:bodyPr wrap="none" rtlCol="0">
            <a:spAutoFit/>
          </a:bodyPr>
          <a:lstStyle/>
          <a:p>
            <a:r>
              <a:rPr lang="en-US" altLang="zh-CN" sz="1000" dirty="0" smtClean="0"/>
              <a:t>WEB-INF/views/screen/demo/test2.vm</a:t>
            </a:r>
            <a:endParaRPr lang="zh-CN" altLang="en-US" sz="1000" dirty="0"/>
          </a:p>
        </p:txBody>
      </p:sp>
      <p:sp>
        <p:nvSpPr>
          <p:cNvPr id="3" name="右箭头 2"/>
          <p:cNvSpPr/>
          <p:nvPr/>
        </p:nvSpPr>
        <p:spPr>
          <a:xfrm>
            <a:off x="6300192" y="3182779"/>
            <a:ext cx="288032" cy="24622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折角形 34"/>
          <p:cNvSpPr/>
          <p:nvPr/>
        </p:nvSpPr>
        <p:spPr>
          <a:xfrm>
            <a:off x="4070221" y="3525072"/>
            <a:ext cx="3293562" cy="792088"/>
          </a:xfrm>
          <a:prstGeom prst="foldedCorner">
            <a:avLst>
              <a:gd name="adj" fmla="val 11579"/>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t>@</a:t>
            </a:r>
            <a:r>
              <a:rPr lang="en-US" altLang="zh-CN" sz="1100" dirty="0" err="1"/>
              <a:t>RequestMapping</a:t>
            </a:r>
            <a:r>
              <a:rPr lang="en-US" altLang="zh-CN" sz="1100" dirty="0"/>
              <a:t>(value = "/</a:t>
            </a:r>
            <a:r>
              <a:rPr lang="en-US" altLang="zh-CN" sz="1100" dirty="0" smtClean="0"/>
              <a:t>demo/test.htm"</a:t>
            </a:r>
            <a:r>
              <a:rPr lang="en-US" altLang="zh-CN" sz="1100" i="1" dirty="0" smtClean="0"/>
              <a:t>)</a:t>
            </a:r>
            <a:endParaRPr lang="en-US" altLang="zh-CN" sz="1100" i="1" dirty="0"/>
          </a:p>
          <a:p>
            <a:r>
              <a:rPr lang="en-US" altLang="zh-CN" sz="1100" b="1" dirty="0"/>
              <a:t>public </a:t>
            </a:r>
            <a:r>
              <a:rPr lang="en-US" altLang="zh-CN" sz="1100" b="1" dirty="0" smtClean="0"/>
              <a:t>String test() {</a:t>
            </a:r>
          </a:p>
          <a:p>
            <a:r>
              <a:rPr lang="en-US" altLang="zh-CN" sz="1100" b="1" dirty="0" smtClean="0"/>
              <a:t>    return “forward:/demo/test2.htm”</a:t>
            </a:r>
            <a:endParaRPr lang="en-US" altLang="zh-CN" sz="1100" b="1" dirty="0"/>
          </a:p>
          <a:p>
            <a:r>
              <a:rPr lang="en-US" altLang="zh-CN" sz="1100" dirty="0" smtClean="0"/>
              <a:t>}</a:t>
            </a:r>
            <a:endParaRPr lang="zh-CN" altLang="en-US" sz="1100" dirty="0">
              <a:solidFill>
                <a:schemeClr val="bg1"/>
              </a:solidFill>
            </a:endParaRPr>
          </a:p>
        </p:txBody>
      </p:sp>
      <p:sp>
        <p:nvSpPr>
          <p:cNvPr id="36" name="TextBox 35"/>
          <p:cNvSpPr txBox="1"/>
          <p:nvPr/>
        </p:nvSpPr>
        <p:spPr>
          <a:xfrm>
            <a:off x="4070221" y="4340510"/>
            <a:ext cx="2372765" cy="246221"/>
          </a:xfrm>
          <a:prstGeom prst="rect">
            <a:avLst/>
          </a:prstGeom>
          <a:solidFill>
            <a:srgbClr val="C9E7A7"/>
          </a:solidFill>
        </p:spPr>
        <p:txBody>
          <a:bodyPr wrap="none" rtlCol="0">
            <a:spAutoFit/>
          </a:bodyPr>
          <a:lstStyle/>
          <a:p>
            <a:r>
              <a:rPr lang="en-US" altLang="zh-CN" sz="1000" dirty="0" smtClean="0"/>
              <a:t>WEB-INF/views/screen/demo/test2.vm</a:t>
            </a:r>
            <a:endParaRPr lang="zh-CN" altLang="en-US" sz="1000" dirty="0"/>
          </a:p>
        </p:txBody>
      </p:sp>
      <p:sp>
        <p:nvSpPr>
          <p:cNvPr id="4" name="等于号 3"/>
          <p:cNvSpPr/>
          <p:nvPr/>
        </p:nvSpPr>
        <p:spPr>
          <a:xfrm>
            <a:off x="3707904" y="3789040"/>
            <a:ext cx="288032" cy="360040"/>
          </a:xfrm>
          <a:prstGeom prst="mathEqual">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TextBox 36"/>
          <p:cNvSpPr txBox="1"/>
          <p:nvPr/>
        </p:nvSpPr>
        <p:spPr>
          <a:xfrm>
            <a:off x="6366348" y="5065573"/>
            <a:ext cx="2372765" cy="246221"/>
          </a:xfrm>
          <a:prstGeom prst="rect">
            <a:avLst/>
          </a:prstGeom>
          <a:solidFill>
            <a:srgbClr val="C9E7A7"/>
          </a:solidFill>
        </p:spPr>
        <p:txBody>
          <a:bodyPr wrap="none" rtlCol="0">
            <a:spAutoFit/>
          </a:bodyPr>
          <a:lstStyle/>
          <a:p>
            <a:r>
              <a:rPr lang="en-US" altLang="zh-CN" sz="1000" dirty="0" smtClean="0"/>
              <a:t>WEB-INF/views/screen/demo/test2.vm</a:t>
            </a:r>
            <a:endParaRPr lang="zh-CN" altLang="en-US" sz="1000" dirty="0"/>
          </a:p>
        </p:txBody>
      </p:sp>
      <p:sp>
        <p:nvSpPr>
          <p:cNvPr id="38" name="TextBox 37"/>
          <p:cNvSpPr txBox="1"/>
          <p:nvPr/>
        </p:nvSpPr>
        <p:spPr>
          <a:xfrm>
            <a:off x="3731543" y="5725400"/>
            <a:ext cx="2157963" cy="246221"/>
          </a:xfrm>
          <a:prstGeom prst="rect">
            <a:avLst/>
          </a:prstGeom>
          <a:solidFill>
            <a:srgbClr val="C9E7A7"/>
          </a:solidFill>
        </p:spPr>
        <p:txBody>
          <a:bodyPr wrap="none" rtlCol="0">
            <a:spAutoFit/>
          </a:bodyPr>
          <a:lstStyle/>
          <a:p>
            <a:r>
              <a:rPr lang="en-US" altLang="zh-CN" sz="1000" dirty="0" smtClean="0"/>
              <a:t>http://host:port/app/demo/test2.htm</a:t>
            </a:r>
            <a:endParaRPr lang="en-US" altLang="zh-CN" sz="1000" dirty="0"/>
          </a:p>
        </p:txBody>
      </p:sp>
      <p:cxnSp>
        <p:nvCxnSpPr>
          <p:cNvPr id="7" name="曲线连接符 6"/>
          <p:cNvCxnSpPr>
            <a:stCxn id="38" idx="3"/>
            <a:endCxn id="37" idx="1"/>
          </p:cNvCxnSpPr>
          <p:nvPr/>
        </p:nvCxnSpPr>
        <p:spPr>
          <a:xfrm flipV="1">
            <a:off x="5889506" y="5188684"/>
            <a:ext cx="476842" cy="659827"/>
          </a:xfrm>
          <a:prstGeom prst="curvedConnector3">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363993" y="5661170"/>
            <a:ext cx="2364750" cy="246221"/>
          </a:xfrm>
          <a:prstGeom prst="rect">
            <a:avLst/>
          </a:prstGeom>
          <a:solidFill>
            <a:srgbClr val="C9E7A7"/>
          </a:solidFill>
        </p:spPr>
        <p:txBody>
          <a:bodyPr wrap="none" rtlCol="0">
            <a:spAutoFit/>
          </a:bodyPr>
          <a:lstStyle/>
          <a:p>
            <a:r>
              <a:rPr lang="en-US" altLang="zh-CN" sz="1000" dirty="0" smtClean="0"/>
              <a:t>WEB-INF/views/screen/demo/test2.jsp</a:t>
            </a:r>
            <a:endParaRPr lang="zh-CN" altLang="en-US" sz="1000" dirty="0"/>
          </a:p>
        </p:txBody>
      </p:sp>
      <p:cxnSp>
        <p:nvCxnSpPr>
          <p:cNvPr id="10" name="曲线连接符 9"/>
          <p:cNvCxnSpPr>
            <a:stCxn id="38" idx="3"/>
            <a:endCxn id="39" idx="1"/>
          </p:cNvCxnSpPr>
          <p:nvPr/>
        </p:nvCxnSpPr>
        <p:spPr>
          <a:xfrm flipV="1">
            <a:off x="5889506" y="5784281"/>
            <a:ext cx="474487" cy="64230"/>
          </a:xfrm>
          <a:prstGeom prst="curvedConnector3">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63993" y="4788574"/>
            <a:ext cx="269626" cy="276999"/>
          </a:xfrm>
          <a:prstGeom prst="rect">
            <a:avLst/>
          </a:prstGeom>
          <a:solidFill>
            <a:srgbClr val="FFC000"/>
          </a:solidFill>
        </p:spPr>
        <p:txBody>
          <a:bodyPr wrap="none" rtlCol="0">
            <a:spAutoFit/>
          </a:bodyPr>
          <a:lstStyle/>
          <a:p>
            <a:r>
              <a:rPr lang="en-US" altLang="zh-CN" sz="1200" dirty="0" smtClean="0"/>
              <a:t>1</a:t>
            </a:r>
            <a:endParaRPr lang="zh-CN" altLang="en-US" sz="1200" dirty="0"/>
          </a:p>
        </p:txBody>
      </p:sp>
      <p:sp>
        <p:nvSpPr>
          <p:cNvPr id="40" name="TextBox 39"/>
          <p:cNvSpPr txBox="1"/>
          <p:nvPr/>
        </p:nvSpPr>
        <p:spPr>
          <a:xfrm>
            <a:off x="6363993" y="5387255"/>
            <a:ext cx="269626" cy="276999"/>
          </a:xfrm>
          <a:prstGeom prst="rect">
            <a:avLst/>
          </a:prstGeom>
          <a:solidFill>
            <a:srgbClr val="FFC000"/>
          </a:solidFill>
        </p:spPr>
        <p:txBody>
          <a:bodyPr wrap="none" rtlCol="0">
            <a:spAutoFit/>
          </a:bodyPr>
          <a:lstStyle/>
          <a:p>
            <a:r>
              <a:rPr lang="en-US" altLang="zh-CN" sz="1200" dirty="0"/>
              <a:t>2</a:t>
            </a:r>
            <a:endParaRPr lang="zh-CN" altLang="en-US" sz="1200" dirty="0"/>
          </a:p>
        </p:txBody>
      </p:sp>
      <p:sp>
        <p:nvSpPr>
          <p:cNvPr id="45" name="TextBox 44"/>
          <p:cNvSpPr txBox="1"/>
          <p:nvPr/>
        </p:nvSpPr>
        <p:spPr>
          <a:xfrm>
            <a:off x="6363993" y="6248620"/>
            <a:ext cx="1460656" cy="246221"/>
          </a:xfrm>
          <a:prstGeom prst="rect">
            <a:avLst/>
          </a:prstGeom>
          <a:solidFill>
            <a:srgbClr val="C9E7A7"/>
          </a:solidFill>
        </p:spPr>
        <p:txBody>
          <a:bodyPr wrap="none" rtlCol="0">
            <a:spAutoFit/>
          </a:bodyPr>
          <a:lstStyle/>
          <a:p>
            <a:r>
              <a:rPr lang="en-US" altLang="zh-CN" sz="1000" dirty="0" smtClean="0"/>
              <a:t>Other view/demo/test2</a:t>
            </a:r>
            <a:endParaRPr lang="zh-CN" altLang="en-US" sz="1000" dirty="0"/>
          </a:p>
        </p:txBody>
      </p:sp>
      <p:sp>
        <p:nvSpPr>
          <p:cNvPr id="46" name="TextBox 45"/>
          <p:cNvSpPr txBox="1"/>
          <p:nvPr/>
        </p:nvSpPr>
        <p:spPr>
          <a:xfrm>
            <a:off x="6363993" y="5971621"/>
            <a:ext cx="269626" cy="276999"/>
          </a:xfrm>
          <a:prstGeom prst="rect">
            <a:avLst/>
          </a:prstGeom>
          <a:solidFill>
            <a:srgbClr val="FFC000"/>
          </a:solidFill>
        </p:spPr>
        <p:txBody>
          <a:bodyPr wrap="none" rtlCol="0">
            <a:spAutoFit/>
          </a:bodyPr>
          <a:lstStyle/>
          <a:p>
            <a:r>
              <a:rPr lang="en-US" altLang="zh-CN" sz="1200" dirty="0" smtClean="0"/>
              <a:t>3</a:t>
            </a:r>
            <a:endParaRPr lang="zh-CN" altLang="en-US" sz="1200" dirty="0"/>
          </a:p>
        </p:txBody>
      </p:sp>
      <p:cxnSp>
        <p:nvCxnSpPr>
          <p:cNvPr id="48" name="曲线连接符 47"/>
          <p:cNvCxnSpPr>
            <a:stCxn id="38" idx="3"/>
            <a:endCxn id="45" idx="1"/>
          </p:cNvCxnSpPr>
          <p:nvPr/>
        </p:nvCxnSpPr>
        <p:spPr>
          <a:xfrm>
            <a:off x="5889506" y="5848511"/>
            <a:ext cx="474487" cy="523220"/>
          </a:xfrm>
          <a:prstGeom prst="curvedConnector3">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09323" y="1680048"/>
            <a:ext cx="2157963" cy="246221"/>
          </a:xfrm>
          <a:prstGeom prst="rect">
            <a:avLst/>
          </a:prstGeom>
          <a:solidFill>
            <a:schemeClr val="bg2">
              <a:lumMod val="20000"/>
              <a:lumOff val="80000"/>
            </a:schemeClr>
          </a:solidFill>
        </p:spPr>
        <p:txBody>
          <a:bodyPr wrap="none" rtlCol="0">
            <a:spAutoFit/>
          </a:bodyPr>
          <a:lstStyle/>
          <a:p>
            <a:r>
              <a:rPr lang="en-US" altLang="zh-CN" sz="1000" dirty="0" smtClean="0"/>
              <a:t>http://host:port/app/demo/test.htm</a:t>
            </a:r>
            <a:endParaRPr lang="en-US" altLang="zh-CN" sz="1000" dirty="0"/>
          </a:p>
        </p:txBody>
      </p:sp>
      <p:sp>
        <p:nvSpPr>
          <p:cNvPr id="57" name="下箭头 56"/>
          <p:cNvSpPr/>
          <p:nvPr/>
        </p:nvSpPr>
        <p:spPr>
          <a:xfrm>
            <a:off x="755576" y="1916832"/>
            <a:ext cx="288032" cy="180918"/>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右箭头 57"/>
          <p:cNvSpPr/>
          <p:nvPr/>
        </p:nvSpPr>
        <p:spPr>
          <a:xfrm>
            <a:off x="3557592" y="1680048"/>
            <a:ext cx="294328" cy="26727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014037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开发规范</a:t>
            </a:r>
            <a:r>
              <a:rPr lang="en-US" altLang="zh-CN" dirty="0" smtClean="0"/>
              <a:t>-</a:t>
            </a:r>
            <a:r>
              <a:rPr lang="zh-CN" altLang="en-US" sz="2000" dirty="0" smtClean="0"/>
              <a:t>包（</a:t>
            </a:r>
            <a:r>
              <a:rPr lang="en-US" altLang="zh-CN" sz="2000" dirty="0" smtClean="0"/>
              <a:t>package</a:t>
            </a:r>
            <a:r>
              <a:rPr lang="zh-CN" altLang="en-US" sz="2000" dirty="0" smtClean="0"/>
              <a:t>）</a:t>
            </a:r>
            <a:endParaRPr lang="zh-CN" altLang="en-US" sz="2000" dirty="0"/>
          </a:p>
        </p:txBody>
      </p:sp>
      <p:graphicFrame>
        <p:nvGraphicFramePr>
          <p:cNvPr id="3" name="图示 2"/>
          <p:cNvGraphicFramePr/>
          <p:nvPr>
            <p:extLst>
              <p:ext uri="{D42A27DB-BD31-4B8C-83A1-F6EECF244321}">
                <p14:modId xmlns:p14="http://schemas.microsoft.com/office/powerpoint/2010/main" val="1189447109"/>
              </p:ext>
            </p:extLst>
          </p:nvPr>
        </p:nvGraphicFramePr>
        <p:xfrm>
          <a:off x="1475656" y="1412776"/>
          <a:ext cx="5544616" cy="1728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678944" y="1434634"/>
            <a:ext cx="1672253" cy="369332"/>
          </a:xfrm>
          <a:prstGeom prst="rect">
            <a:avLst/>
          </a:prstGeom>
          <a:noFill/>
        </p:spPr>
        <p:txBody>
          <a:bodyPr wrap="none" rtlCol="0">
            <a:spAutoFit/>
          </a:bodyPr>
          <a:lstStyle/>
          <a:p>
            <a:r>
              <a:rPr lang="en-US" altLang="zh-CN" dirty="0" smtClean="0"/>
              <a:t>java package :</a:t>
            </a:r>
            <a:endParaRPr lang="zh-CN" altLang="en-US" dirty="0"/>
          </a:p>
        </p:txBody>
      </p:sp>
      <p:sp>
        <p:nvSpPr>
          <p:cNvPr id="10" name="TextBox 9"/>
          <p:cNvSpPr txBox="1"/>
          <p:nvPr/>
        </p:nvSpPr>
        <p:spPr>
          <a:xfrm>
            <a:off x="683568" y="3316342"/>
            <a:ext cx="4019049" cy="369332"/>
          </a:xfrm>
          <a:prstGeom prst="rect">
            <a:avLst/>
          </a:prstGeom>
          <a:noFill/>
        </p:spPr>
        <p:txBody>
          <a:bodyPr wrap="none" rtlCol="0">
            <a:spAutoFit/>
          </a:bodyPr>
          <a:lstStyle/>
          <a:p>
            <a:r>
              <a:rPr lang="en-US" altLang="zh-CN" dirty="0" smtClean="0"/>
              <a:t>com.hundsun.jresplus.web.nosession</a:t>
            </a:r>
            <a:endParaRPr lang="zh-CN" altLang="en-US" dirty="0"/>
          </a:p>
        </p:txBody>
      </p:sp>
      <p:sp>
        <p:nvSpPr>
          <p:cNvPr id="11" name="TextBox 10"/>
          <p:cNvSpPr txBox="1"/>
          <p:nvPr/>
        </p:nvSpPr>
        <p:spPr>
          <a:xfrm>
            <a:off x="683568" y="4067780"/>
            <a:ext cx="4095993" cy="369332"/>
          </a:xfrm>
          <a:prstGeom prst="rect">
            <a:avLst/>
          </a:prstGeom>
          <a:noFill/>
        </p:spPr>
        <p:txBody>
          <a:bodyPr wrap="none" rtlCol="0">
            <a:spAutoFit/>
          </a:bodyPr>
          <a:lstStyle/>
          <a:p>
            <a:r>
              <a:rPr lang="en-US" altLang="zh-CN" dirty="0" smtClean="0"/>
              <a:t>com.hundsun.jresplus.remoting.server</a:t>
            </a:r>
            <a:endParaRPr lang="zh-CN" altLang="en-US" dirty="0"/>
          </a:p>
        </p:txBody>
      </p:sp>
      <p:sp>
        <p:nvSpPr>
          <p:cNvPr id="12" name="TextBox 11"/>
          <p:cNvSpPr txBox="1"/>
          <p:nvPr/>
        </p:nvSpPr>
        <p:spPr>
          <a:xfrm>
            <a:off x="683568" y="4499828"/>
            <a:ext cx="3993401" cy="369332"/>
          </a:xfrm>
          <a:prstGeom prst="rect">
            <a:avLst/>
          </a:prstGeom>
          <a:noFill/>
        </p:spPr>
        <p:txBody>
          <a:bodyPr wrap="none" rtlCol="0">
            <a:spAutoFit/>
          </a:bodyPr>
          <a:lstStyle/>
          <a:p>
            <a:r>
              <a:rPr lang="en-US" altLang="zh-CN" dirty="0" smtClean="0"/>
              <a:t>com.hundsun.jresplus.remoting.client</a:t>
            </a:r>
            <a:endParaRPr lang="zh-CN" altLang="en-US" dirty="0"/>
          </a:p>
        </p:txBody>
      </p:sp>
      <p:sp>
        <p:nvSpPr>
          <p:cNvPr id="13" name="TextBox 12"/>
          <p:cNvSpPr txBox="1"/>
          <p:nvPr/>
        </p:nvSpPr>
        <p:spPr>
          <a:xfrm>
            <a:off x="683568" y="3685674"/>
            <a:ext cx="3300904" cy="369332"/>
          </a:xfrm>
          <a:prstGeom prst="rect">
            <a:avLst/>
          </a:prstGeom>
          <a:noFill/>
        </p:spPr>
        <p:txBody>
          <a:bodyPr wrap="none" rtlCol="0">
            <a:spAutoFit/>
          </a:bodyPr>
          <a:lstStyle/>
          <a:p>
            <a:r>
              <a:rPr lang="en-US" altLang="zh-CN" dirty="0" smtClean="0"/>
              <a:t>com.hundsun.jresplus.web.url</a:t>
            </a:r>
            <a:endParaRPr lang="zh-CN" altLang="en-US" dirty="0"/>
          </a:p>
        </p:txBody>
      </p:sp>
      <p:sp>
        <p:nvSpPr>
          <p:cNvPr id="14" name="TextBox 13"/>
          <p:cNvSpPr txBox="1"/>
          <p:nvPr/>
        </p:nvSpPr>
        <p:spPr>
          <a:xfrm>
            <a:off x="5362664" y="3316342"/>
            <a:ext cx="3198376" cy="369332"/>
          </a:xfrm>
          <a:prstGeom prst="rect">
            <a:avLst/>
          </a:prstGeom>
          <a:noFill/>
        </p:spPr>
        <p:txBody>
          <a:bodyPr wrap="none" rtlCol="0">
            <a:spAutoFit/>
          </a:bodyPr>
          <a:lstStyle/>
          <a:p>
            <a:r>
              <a:rPr lang="en-US" altLang="zh-CN" dirty="0" smtClean="0"/>
              <a:t>com.hundsun.crm.user.action</a:t>
            </a:r>
            <a:endParaRPr lang="zh-CN" altLang="en-US" dirty="0"/>
          </a:p>
        </p:txBody>
      </p:sp>
      <p:sp>
        <p:nvSpPr>
          <p:cNvPr id="15" name="TextBox 14"/>
          <p:cNvSpPr txBox="1"/>
          <p:nvPr/>
        </p:nvSpPr>
        <p:spPr>
          <a:xfrm>
            <a:off x="5362664" y="3709382"/>
            <a:ext cx="3313792" cy="369332"/>
          </a:xfrm>
          <a:prstGeom prst="rect">
            <a:avLst/>
          </a:prstGeom>
          <a:noFill/>
        </p:spPr>
        <p:txBody>
          <a:bodyPr wrap="none" rtlCol="0">
            <a:spAutoFit/>
          </a:bodyPr>
          <a:lstStyle/>
          <a:p>
            <a:r>
              <a:rPr lang="en-US" altLang="zh-CN" dirty="0" smtClean="0"/>
              <a:t>com.hundsun.crm.user.service</a:t>
            </a:r>
            <a:endParaRPr lang="zh-CN" altLang="en-US" dirty="0"/>
          </a:p>
        </p:txBody>
      </p:sp>
      <p:sp>
        <p:nvSpPr>
          <p:cNvPr id="16" name="TextBox 15"/>
          <p:cNvSpPr txBox="1"/>
          <p:nvPr/>
        </p:nvSpPr>
        <p:spPr>
          <a:xfrm>
            <a:off x="5362664" y="4115370"/>
            <a:ext cx="2967544" cy="369332"/>
          </a:xfrm>
          <a:prstGeom prst="rect">
            <a:avLst/>
          </a:prstGeom>
          <a:noFill/>
        </p:spPr>
        <p:txBody>
          <a:bodyPr wrap="none" rtlCol="0">
            <a:spAutoFit/>
          </a:bodyPr>
          <a:lstStyle/>
          <a:p>
            <a:r>
              <a:rPr lang="en-US" altLang="zh-CN" dirty="0" smtClean="0"/>
              <a:t>com.hundsun.crm.user.dao</a:t>
            </a:r>
            <a:endParaRPr lang="zh-CN" altLang="en-US" dirty="0"/>
          </a:p>
        </p:txBody>
      </p:sp>
      <p:cxnSp>
        <p:nvCxnSpPr>
          <p:cNvPr id="18" name="直接连接符 17"/>
          <p:cNvCxnSpPr/>
          <p:nvPr/>
        </p:nvCxnSpPr>
        <p:spPr>
          <a:xfrm>
            <a:off x="2123728" y="3068960"/>
            <a:ext cx="0" cy="29523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987824" y="3064430"/>
            <a:ext cx="0" cy="29523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848321" y="3068960"/>
            <a:ext cx="0" cy="29523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308304" y="3068960"/>
            <a:ext cx="0" cy="29523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812360" y="3068960"/>
            <a:ext cx="0" cy="29523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259632" y="3023664"/>
            <a:ext cx="0" cy="29523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4470" y="5013176"/>
            <a:ext cx="441146" cy="246221"/>
          </a:xfrm>
          <a:prstGeom prst="rect">
            <a:avLst/>
          </a:prstGeom>
          <a:noFill/>
        </p:spPr>
        <p:txBody>
          <a:bodyPr wrap="none" rtlCol="0">
            <a:spAutoFit/>
          </a:bodyPr>
          <a:lstStyle/>
          <a:p>
            <a:r>
              <a:rPr lang="zh-CN" altLang="en-US" sz="1000" dirty="0" smtClean="0"/>
              <a:t>组织</a:t>
            </a:r>
            <a:endParaRPr lang="zh-CN" altLang="en-US" sz="1000" dirty="0"/>
          </a:p>
        </p:txBody>
      </p:sp>
      <p:sp>
        <p:nvSpPr>
          <p:cNvPr id="25" name="TextBox 24"/>
          <p:cNvSpPr txBox="1"/>
          <p:nvPr/>
        </p:nvSpPr>
        <p:spPr>
          <a:xfrm>
            <a:off x="1499727" y="5013176"/>
            <a:ext cx="441146" cy="246221"/>
          </a:xfrm>
          <a:prstGeom prst="rect">
            <a:avLst/>
          </a:prstGeom>
          <a:noFill/>
        </p:spPr>
        <p:txBody>
          <a:bodyPr wrap="none" rtlCol="0">
            <a:spAutoFit/>
          </a:bodyPr>
          <a:lstStyle/>
          <a:p>
            <a:r>
              <a:rPr lang="zh-CN" altLang="en-US" sz="1000" dirty="0"/>
              <a:t>公司</a:t>
            </a:r>
          </a:p>
        </p:txBody>
      </p:sp>
      <p:sp>
        <p:nvSpPr>
          <p:cNvPr id="26" name="TextBox 25"/>
          <p:cNvSpPr txBox="1"/>
          <p:nvPr/>
        </p:nvSpPr>
        <p:spPr>
          <a:xfrm>
            <a:off x="2351197" y="5013176"/>
            <a:ext cx="441146" cy="246221"/>
          </a:xfrm>
          <a:prstGeom prst="rect">
            <a:avLst/>
          </a:prstGeom>
          <a:noFill/>
        </p:spPr>
        <p:txBody>
          <a:bodyPr wrap="none" rtlCol="0">
            <a:spAutoFit/>
          </a:bodyPr>
          <a:lstStyle/>
          <a:p>
            <a:r>
              <a:rPr lang="zh-CN" altLang="en-US" sz="1000" dirty="0"/>
              <a:t>平台</a:t>
            </a:r>
            <a:endParaRPr lang="en-US" altLang="zh-CN" sz="1000" dirty="0" smtClean="0"/>
          </a:p>
        </p:txBody>
      </p:sp>
      <p:cxnSp>
        <p:nvCxnSpPr>
          <p:cNvPr id="27" name="直接连接符 26"/>
          <p:cNvCxnSpPr/>
          <p:nvPr/>
        </p:nvCxnSpPr>
        <p:spPr>
          <a:xfrm>
            <a:off x="3491880" y="3064430"/>
            <a:ext cx="0" cy="101428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923928" y="4122002"/>
            <a:ext cx="0" cy="189475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131840" y="5013176"/>
            <a:ext cx="441146" cy="246221"/>
          </a:xfrm>
          <a:prstGeom prst="rect">
            <a:avLst/>
          </a:prstGeom>
          <a:noFill/>
        </p:spPr>
        <p:txBody>
          <a:bodyPr wrap="none" rtlCol="0">
            <a:spAutoFit/>
          </a:bodyPr>
          <a:lstStyle/>
          <a:p>
            <a:r>
              <a:rPr lang="zh-CN" altLang="en-US" sz="1000" dirty="0"/>
              <a:t>模块</a:t>
            </a:r>
            <a:endParaRPr lang="en-US" altLang="zh-CN" sz="1000" dirty="0" smtClean="0"/>
          </a:p>
        </p:txBody>
      </p:sp>
      <p:cxnSp>
        <p:nvCxnSpPr>
          <p:cNvPr id="32" name="直接连接符 31"/>
          <p:cNvCxnSpPr/>
          <p:nvPr/>
        </p:nvCxnSpPr>
        <p:spPr>
          <a:xfrm>
            <a:off x="4676969" y="4122002"/>
            <a:ext cx="0" cy="189475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95936" y="5013176"/>
            <a:ext cx="569387" cy="246221"/>
          </a:xfrm>
          <a:prstGeom prst="rect">
            <a:avLst/>
          </a:prstGeom>
          <a:noFill/>
        </p:spPr>
        <p:txBody>
          <a:bodyPr wrap="none" rtlCol="0">
            <a:spAutoFit/>
          </a:bodyPr>
          <a:lstStyle/>
          <a:p>
            <a:r>
              <a:rPr lang="zh-CN" altLang="en-US" sz="1000" dirty="0"/>
              <a:t>子模块</a:t>
            </a:r>
            <a:endParaRPr lang="en-US" altLang="zh-CN" sz="1000" dirty="0" smtClean="0"/>
          </a:p>
        </p:txBody>
      </p:sp>
      <p:cxnSp>
        <p:nvCxnSpPr>
          <p:cNvPr id="34" name="直接连接符 33"/>
          <p:cNvCxnSpPr/>
          <p:nvPr/>
        </p:nvCxnSpPr>
        <p:spPr>
          <a:xfrm>
            <a:off x="5940152" y="3068960"/>
            <a:ext cx="0" cy="29523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499006" y="4725144"/>
            <a:ext cx="441146" cy="246221"/>
          </a:xfrm>
          <a:prstGeom prst="rect">
            <a:avLst/>
          </a:prstGeom>
          <a:noFill/>
        </p:spPr>
        <p:txBody>
          <a:bodyPr wrap="none" rtlCol="0">
            <a:spAutoFit/>
          </a:bodyPr>
          <a:lstStyle/>
          <a:p>
            <a:r>
              <a:rPr lang="zh-CN" altLang="en-US" sz="1000" dirty="0" smtClean="0"/>
              <a:t>组织</a:t>
            </a:r>
            <a:endParaRPr lang="zh-CN" altLang="en-US" sz="1000" dirty="0"/>
          </a:p>
        </p:txBody>
      </p:sp>
      <p:sp>
        <p:nvSpPr>
          <p:cNvPr id="36" name="TextBox 35"/>
          <p:cNvSpPr txBox="1"/>
          <p:nvPr/>
        </p:nvSpPr>
        <p:spPr>
          <a:xfrm>
            <a:off x="6107321" y="4725144"/>
            <a:ext cx="441146" cy="246221"/>
          </a:xfrm>
          <a:prstGeom prst="rect">
            <a:avLst/>
          </a:prstGeom>
          <a:noFill/>
        </p:spPr>
        <p:txBody>
          <a:bodyPr wrap="none" rtlCol="0">
            <a:spAutoFit/>
          </a:bodyPr>
          <a:lstStyle/>
          <a:p>
            <a:r>
              <a:rPr lang="zh-CN" altLang="en-US" sz="1000" dirty="0"/>
              <a:t>公司</a:t>
            </a:r>
          </a:p>
        </p:txBody>
      </p:sp>
      <p:sp>
        <p:nvSpPr>
          <p:cNvPr id="37" name="TextBox 36"/>
          <p:cNvSpPr txBox="1"/>
          <p:nvPr/>
        </p:nvSpPr>
        <p:spPr>
          <a:xfrm>
            <a:off x="6867158" y="4725144"/>
            <a:ext cx="441146" cy="246221"/>
          </a:xfrm>
          <a:prstGeom prst="rect">
            <a:avLst/>
          </a:prstGeom>
          <a:noFill/>
        </p:spPr>
        <p:txBody>
          <a:bodyPr wrap="none" rtlCol="0">
            <a:spAutoFit/>
          </a:bodyPr>
          <a:lstStyle/>
          <a:p>
            <a:r>
              <a:rPr lang="zh-CN" altLang="en-US" sz="1000" dirty="0"/>
              <a:t>系统</a:t>
            </a:r>
            <a:endParaRPr lang="en-US" altLang="zh-CN" sz="1000" dirty="0" smtClean="0"/>
          </a:p>
        </p:txBody>
      </p:sp>
      <p:sp>
        <p:nvSpPr>
          <p:cNvPr id="38" name="TextBox 37"/>
          <p:cNvSpPr txBox="1"/>
          <p:nvPr/>
        </p:nvSpPr>
        <p:spPr>
          <a:xfrm>
            <a:off x="7342237" y="4725144"/>
            <a:ext cx="569387" cy="400110"/>
          </a:xfrm>
          <a:prstGeom prst="rect">
            <a:avLst/>
          </a:prstGeom>
          <a:noFill/>
        </p:spPr>
        <p:txBody>
          <a:bodyPr wrap="none" rtlCol="0">
            <a:spAutoFit/>
          </a:bodyPr>
          <a:lstStyle/>
          <a:p>
            <a:r>
              <a:rPr lang="zh-CN" altLang="en-US" sz="1000" dirty="0" smtClean="0"/>
              <a:t>模块</a:t>
            </a:r>
            <a:endParaRPr lang="en-US" altLang="zh-CN" sz="1000" dirty="0" smtClean="0"/>
          </a:p>
          <a:p>
            <a:r>
              <a:rPr lang="zh-CN" altLang="en-US" sz="1000" dirty="0" smtClean="0"/>
              <a:t>子模块</a:t>
            </a:r>
            <a:endParaRPr lang="en-US" altLang="zh-CN" sz="1000" dirty="0" smtClean="0"/>
          </a:p>
        </p:txBody>
      </p:sp>
      <p:sp>
        <p:nvSpPr>
          <p:cNvPr id="39" name="TextBox 38"/>
          <p:cNvSpPr txBox="1"/>
          <p:nvPr/>
        </p:nvSpPr>
        <p:spPr>
          <a:xfrm>
            <a:off x="7889062" y="4725144"/>
            <a:ext cx="441146" cy="246221"/>
          </a:xfrm>
          <a:prstGeom prst="rect">
            <a:avLst/>
          </a:prstGeom>
          <a:noFill/>
        </p:spPr>
        <p:txBody>
          <a:bodyPr wrap="none" rtlCol="0">
            <a:spAutoFit/>
          </a:bodyPr>
          <a:lstStyle/>
          <a:p>
            <a:r>
              <a:rPr lang="zh-CN" altLang="en-US" sz="1000" dirty="0"/>
              <a:t>分层</a:t>
            </a:r>
            <a:endParaRPr lang="en-US" altLang="zh-CN" sz="1000" dirty="0" smtClean="0"/>
          </a:p>
        </p:txBody>
      </p:sp>
      <p:sp>
        <p:nvSpPr>
          <p:cNvPr id="40" name="TextBox 39"/>
          <p:cNvSpPr txBox="1"/>
          <p:nvPr/>
        </p:nvSpPr>
        <p:spPr>
          <a:xfrm>
            <a:off x="395536" y="2636912"/>
            <a:ext cx="1172116" cy="369332"/>
          </a:xfrm>
          <a:prstGeom prst="rect">
            <a:avLst/>
          </a:prstGeom>
          <a:noFill/>
        </p:spPr>
        <p:txBody>
          <a:bodyPr wrap="none" rtlCol="0">
            <a:spAutoFit/>
          </a:bodyPr>
          <a:lstStyle/>
          <a:p>
            <a:r>
              <a:rPr lang="zh-CN" altLang="en-US" dirty="0" smtClean="0"/>
              <a:t>平台</a:t>
            </a:r>
            <a:r>
              <a:rPr lang="en-US" altLang="zh-CN" dirty="0" smtClean="0"/>
              <a:t>/</a:t>
            </a:r>
            <a:r>
              <a:rPr lang="zh-CN" altLang="en-US" dirty="0" smtClean="0"/>
              <a:t>框架</a:t>
            </a:r>
            <a:endParaRPr lang="zh-CN" altLang="en-US" dirty="0"/>
          </a:p>
        </p:txBody>
      </p:sp>
      <p:sp>
        <p:nvSpPr>
          <p:cNvPr id="41" name="TextBox 40"/>
          <p:cNvSpPr txBox="1"/>
          <p:nvPr/>
        </p:nvSpPr>
        <p:spPr>
          <a:xfrm>
            <a:off x="5056068" y="2708920"/>
            <a:ext cx="1172116" cy="369332"/>
          </a:xfrm>
          <a:prstGeom prst="rect">
            <a:avLst/>
          </a:prstGeom>
          <a:noFill/>
        </p:spPr>
        <p:txBody>
          <a:bodyPr wrap="none" rtlCol="0">
            <a:spAutoFit/>
          </a:bodyPr>
          <a:lstStyle/>
          <a:p>
            <a:r>
              <a:rPr lang="zh-CN" altLang="en-US" dirty="0"/>
              <a:t>系统</a:t>
            </a:r>
            <a:r>
              <a:rPr lang="en-US" altLang="zh-CN" dirty="0" smtClean="0"/>
              <a:t>/</a:t>
            </a:r>
            <a:r>
              <a:rPr lang="zh-CN" altLang="en-US" dirty="0" smtClean="0"/>
              <a:t>产品</a:t>
            </a:r>
            <a:endParaRPr lang="zh-CN" altLang="en-US" dirty="0"/>
          </a:p>
        </p:txBody>
      </p:sp>
    </p:spTree>
    <p:extLst>
      <p:ext uri="{BB962C8B-B14F-4D97-AF65-F5344CB8AC3E}">
        <p14:creationId xmlns:p14="http://schemas.microsoft.com/office/powerpoint/2010/main" val="404246065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开发规划</a:t>
            </a:r>
            <a:r>
              <a:rPr lang="en-US" altLang="zh-CN" dirty="0" smtClean="0"/>
              <a:t>-</a:t>
            </a:r>
            <a:r>
              <a:rPr lang="zh-CN" altLang="en-US" sz="2000" dirty="0" smtClean="0"/>
              <a:t>命名</a:t>
            </a:r>
            <a:endParaRPr lang="zh-CN" altLang="en-US" sz="2000" dirty="0"/>
          </a:p>
        </p:txBody>
      </p:sp>
      <p:sp>
        <p:nvSpPr>
          <p:cNvPr id="4" name="TextBox 3"/>
          <p:cNvSpPr txBox="1"/>
          <p:nvPr/>
        </p:nvSpPr>
        <p:spPr>
          <a:xfrm>
            <a:off x="683568" y="1268760"/>
            <a:ext cx="7488832" cy="584775"/>
          </a:xfrm>
          <a:prstGeom prst="rect">
            <a:avLst/>
          </a:prstGeom>
          <a:noFill/>
        </p:spPr>
        <p:txBody>
          <a:bodyPr wrap="square" rtlCol="0">
            <a:spAutoFit/>
          </a:bodyPr>
          <a:lstStyle/>
          <a:p>
            <a:r>
              <a:rPr lang="zh-CN" altLang="en-US" dirty="0" smtClean="0"/>
              <a:t>接口：</a:t>
            </a:r>
            <a:endParaRPr lang="en-US" altLang="zh-CN" dirty="0" smtClean="0"/>
          </a:p>
          <a:p>
            <a:r>
              <a:rPr lang="zh-CN" altLang="en-US" sz="1400" dirty="0" smtClean="0"/>
              <a:t>使用大写字母‘</a:t>
            </a:r>
            <a:r>
              <a:rPr lang="en-US" altLang="zh-CN" sz="1400" dirty="0" smtClean="0"/>
              <a:t>I</a:t>
            </a:r>
            <a:r>
              <a:rPr lang="zh-CN" altLang="en-US" sz="1400" dirty="0" smtClean="0"/>
              <a:t>’开头，符合驼峰规则</a:t>
            </a:r>
            <a:endParaRPr lang="en-US" altLang="zh-CN" sz="1400" dirty="0" smtClean="0"/>
          </a:p>
        </p:txBody>
      </p:sp>
      <p:sp>
        <p:nvSpPr>
          <p:cNvPr id="5" name="TextBox 4"/>
          <p:cNvSpPr txBox="1"/>
          <p:nvPr/>
        </p:nvSpPr>
        <p:spPr>
          <a:xfrm>
            <a:off x="683568" y="2053878"/>
            <a:ext cx="7488832" cy="584775"/>
          </a:xfrm>
          <a:prstGeom prst="rect">
            <a:avLst/>
          </a:prstGeom>
          <a:noFill/>
        </p:spPr>
        <p:txBody>
          <a:bodyPr wrap="square" rtlCol="0">
            <a:spAutoFit/>
          </a:bodyPr>
          <a:lstStyle/>
          <a:p>
            <a:r>
              <a:rPr lang="zh-CN" altLang="en-US" dirty="0"/>
              <a:t>类</a:t>
            </a:r>
            <a:r>
              <a:rPr lang="zh-CN" altLang="en-US" dirty="0" smtClean="0"/>
              <a:t>：</a:t>
            </a:r>
            <a:endParaRPr lang="en-US" altLang="zh-CN" dirty="0" smtClean="0"/>
          </a:p>
          <a:p>
            <a:r>
              <a:rPr lang="zh-CN" altLang="en-US" sz="1400" dirty="0" smtClean="0"/>
              <a:t>首字母大写，符合驼峰规则</a:t>
            </a:r>
            <a:endParaRPr lang="en-US" altLang="zh-CN" sz="1400" dirty="0" smtClean="0"/>
          </a:p>
        </p:txBody>
      </p:sp>
      <p:sp>
        <p:nvSpPr>
          <p:cNvPr id="6" name="TextBox 5"/>
          <p:cNvSpPr txBox="1"/>
          <p:nvPr/>
        </p:nvSpPr>
        <p:spPr>
          <a:xfrm>
            <a:off x="5053984" y="1484784"/>
            <a:ext cx="3262432" cy="461665"/>
          </a:xfrm>
          <a:prstGeom prst="rect">
            <a:avLst/>
          </a:prstGeom>
          <a:noFill/>
        </p:spPr>
        <p:txBody>
          <a:bodyPr wrap="none" rtlCol="0">
            <a:spAutoFit/>
          </a:bodyPr>
          <a:lstStyle/>
          <a:p>
            <a:r>
              <a:rPr lang="zh-CN" altLang="en-US" sz="1200" dirty="0"/>
              <a:t>驼峰规则（单词首字母大写后面的字母小写</a:t>
            </a:r>
            <a:r>
              <a:rPr lang="zh-CN" altLang="en-US" sz="1200" dirty="0" smtClean="0"/>
              <a:t>）</a:t>
            </a:r>
            <a:endParaRPr lang="en-US" altLang="zh-CN" sz="1200" dirty="0" smtClean="0"/>
          </a:p>
          <a:p>
            <a:r>
              <a:rPr lang="zh-CN" altLang="en-US" sz="1200" dirty="0" smtClean="0"/>
              <a:t>如：</a:t>
            </a:r>
            <a:r>
              <a:rPr lang="en-US" altLang="zh-CN" sz="1200" dirty="0" smtClean="0"/>
              <a:t>UserAccount</a:t>
            </a:r>
            <a:endParaRPr lang="zh-CN" altLang="en-US" sz="1200" dirty="0"/>
          </a:p>
        </p:txBody>
      </p:sp>
      <p:sp>
        <p:nvSpPr>
          <p:cNvPr id="7" name="TextBox 6"/>
          <p:cNvSpPr txBox="1"/>
          <p:nvPr/>
        </p:nvSpPr>
        <p:spPr>
          <a:xfrm>
            <a:off x="683568" y="2845966"/>
            <a:ext cx="7488832" cy="584775"/>
          </a:xfrm>
          <a:prstGeom prst="rect">
            <a:avLst/>
          </a:prstGeom>
          <a:noFill/>
        </p:spPr>
        <p:txBody>
          <a:bodyPr wrap="square" rtlCol="0">
            <a:spAutoFit/>
          </a:bodyPr>
          <a:lstStyle/>
          <a:p>
            <a:r>
              <a:rPr lang="zh-CN" altLang="en-US" dirty="0"/>
              <a:t>实现</a:t>
            </a:r>
            <a:r>
              <a:rPr lang="zh-CN" altLang="en-US" dirty="0" smtClean="0"/>
              <a:t>类：</a:t>
            </a:r>
            <a:endParaRPr lang="en-US" altLang="zh-CN" dirty="0" smtClean="0"/>
          </a:p>
          <a:p>
            <a:r>
              <a:rPr lang="zh-CN" altLang="en-US" sz="1400" dirty="0" smtClean="0"/>
              <a:t>首字母大写，符合驼峰规则，以‘</a:t>
            </a:r>
            <a:r>
              <a:rPr lang="en-US" altLang="zh-CN" sz="1400" dirty="0" smtClean="0"/>
              <a:t>Impl</a:t>
            </a:r>
            <a:r>
              <a:rPr lang="zh-CN" altLang="en-US" sz="1400" dirty="0" smtClean="0"/>
              <a:t>’结束</a:t>
            </a:r>
            <a:endParaRPr lang="en-US" altLang="zh-CN" sz="1400" dirty="0" smtClean="0"/>
          </a:p>
        </p:txBody>
      </p:sp>
      <p:sp>
        <p:nvSpPr>
          <p:cNvPr id="8" name="TextBox 7"/>
          <p:cNvSpPr txBox="1"/>
          <p:nvPr/>
        </p:nvSpPr>
        <p:spPr>
          <a:xfrm>
            <a:off x="683568" y="3638054"/>
            <a:ext cx="7488832" cy="584775"/>
          </a:xfrm>
          <a:prstGeom prst="rect">
            <a:avLst/>
          </a:prstGeom>
          <a:noFill/>
        </p:spPr>
        <p:txBody>
          <a:bodyPr wrap="square" rtlCol="0">
            <a:spAutoFit/>
          </a:bodyPr>
          <a:lstStyle/>
          <a:p>
            <a:r>
              <a:rPr lang="zh-CN" altLang="en-US" dirty="0"/>
              <a:t>抽象</a:t>
            </a:r>
            <a:r>
              <a:rPr lang="zh-CN" altLang="en-US" dirty="0" smtClean="0"/>
              <a:t>类：</a:t>
            </a:r>
            <a:endParaRPr lang="en-US" altLang="zh-CN" dirty="0" smtClean="0"/>
          </a:p>
          <a:p>
            <a:r>
              <a:rPr lang="zh-CN" altLang="en-US" sz="1400" dirty="0" smtClean="0"/>
              <a:t>以‘</a:t>
            </a:r>
            <a:r>
              <a:rPr lang="en-US" altLang="zh-CN" sz="1400" dirty="0" smtClean="0"/>
              <a:t>Abstract</a:t>
            </a:r>
            <a:r>
              <a:rPr lang="zh-CN" altLang="en-US" sz="1400" dirty="0" smtClean="0"/>
              <a:t>’开始，符合驼峰规则</a:t>
            </a:r>
            <a:endParaRPr lang="en-US" altLang="zh-CN" sz="1400" dirty="0" smtClean="0"/>
          </a:p>
        </p:txBody>
      </p:sp>
      <p:sp>
        <p:nvSpPr>
          <p:cNvPr id="9" name="TextBox 8"/>
          <p:cNvSpPr txBox="1"/>
          <p:nvPr/>
        </p:nvSpPr>
        <p:spPr>
          <a:xfrm>
            <a:off x="683568" y="4502150"/>
            <a:ext cx="7488832" cy="800219"/>
          </a:xfrm>
          <a:prstGeom prst="rect">
            <a:avLst/>
          </a:prstGeom>
          <a:noFill/>
        </p:spPr>
        <p:txBody>
          <a:bodyPr wrap="square" rtlCol="0">
            <a:spAutoFit/>
          </a:bodyPr>
          <a:lstStyle/>
          <a:p>
            <a:r>
              <a:rPr lang="zh-CN" altLang="en-US" dirty="0" smtClean="0"/>
              <a:t>逻辑分层相关：</a:t>
            </a:r>
            <a:endParaRPr lang="en-US" altLang="zh-CN" dirty="0" smtClean="0"/>
          </a:p>
          <a:p>
            <a:r>
              <a:rPr lang="zh-CN" altLang="en-US" sz="1400" dirty="0" smtClean="0"/>
              <a:t>（控制层）</a:t>
            </a:r>
            <a:r>
              <a:rPr lang="en-US" altLang="zh-CN" sz="1400" dirty="0" smtClean="0"/>
              <a:t>action</a:t>
            </a:r>
            <a:r>
              <a:rPr lang="zh-CN" altLang="en-US" sz="1400" dirty="0" smtClean="0"/>
              <a:t>：以</a:t>
            </a:r>
            <a:r>
              <a:rPr lang="en-US" altLang="zh-CN" sz="1400" dirty="0" smtClean="0"/>
              <a:t>Action</a:t>
            </a:r>
            <a:r>
              <a:rPr lang="zh-CN" altLang="en-US" sz="1400" dirty="0" smtClean="0"/>
              <a:t>结束，如“</a:t>
            </a:r>
            <a:r>
              <a:rPr lang="en-US" altLang="zh-CN" sz="1400" dirty="0" smtClean="0"/>
              <a:t>UserAction</a:t>
            </a:r>
            <a:r>
              <a:rPr lang="zh-CN" altLang="en-US" sz="1400" dirty="0" smtClean="0"/>
              <a:t>”；</a:t>
            </a:r>
            <a:endParaRPr lang="en-US" altLang="zh-CN" sz="1400" dirty="0" smtClean="0"/>
          </a:p>
          <a:p>
            <a:r>
              <a:rPr lang="zh-CN" altLang="en-US" sz="1400" dirty="0" smtClean="0"/>
              <a:t>（服务层）</a:t>
            </a:r>
            <a:r>
              <a:rPr lang="en-US" altLang="zh-CN" sz="1400" dirty="0" smtClean="0"/>
              <a:t>service</a:t>
            </a:r>
            <a:r>
              <a:rPr lang="zh-CN" altLang="en-US" sz="1400" dirty="0" smtClean="0"/>
              <a:t>：以</a:t>
            </a:r>
            <a:r>
              <a:rPr lang="en-US" altLang="zh-CN" sz="1400" dirty="0" smtClean="0"/>
              <a:t>Service</a:t>
            </a:r>
            <a:r>
              <a:rPr lang="zh-CN" altLang="en-US" sz="1400" dirty="0" smtClean="0"/>
              <a:t>结束，如</a:t>
            </a:r>
            <a:r>
              <a:rPr lang="zh-CN" altLang="en-US" sz="1400" dirty="0"/>
              <a:t>“</a:t>
            </a:r>
            <a:r>
              <a:rPr lang="en-US" altLang="zh-CN" sz="1400" dirty="0" smtClean="0"/>
              <a:t>IUserService</a:t>
            </a:r>
            <a:r>
              <a:rPr lang="zh-CN" altLang="en-US" sz="1400" dirty="0" smtClean="0"/>
              <a:t>”，“</a:t>
            </a:r>
            <a:r>
              <a:rPr lang="en-US" altLang="zh-CN" sz="1400" dirty="0" err="1" smtClean="0"/>
              <a:t>UserServiceImpl</a:t>
            </a:r>
            <a:r>
              <a:rPr lang="zh-CN" altLang="en-US" sz="1400" dirty="0" smtClean="0"/>
              <a:t>”</a:t>
            </a:r>
            <a:endParaRPr lang="en-US" altLang="zh-CN" sz="1400" dirty="0" smtClean="0"/>
          </a:p>
        </p:txBody>
      </p:sp>
    </p:spTree>
    <p:extLst>
      <p:ext uri="{BB962C8B-B14F-4D97-AF65-F5344CB8AC3E}">
        <p14:creationId xmlns:p14="http://schemas.microsoft.com/office/powerpoint/2010/main" val="34404644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开发规范</a:t>
            </a:r>
            <a:r>
              <a:rPr lang="en-US" altLang="zh-CN" dirty="0" smtClean="0"/>
              <a:t>-</a:t>
            </a:r>
            <a:r>
              <a:rPr lang="zh-CN" altLang="en-US" sz="2000" dirty="0" smtClean="0"/>
              <a:t>配置文件</a:t>
            </a:r>
            <a:endParaRPr lang="zh-CN" altLang="en-US" sz="2000" dirty="0"/>
          </a:p>
        </p:txBody>
      </p:sp>
      <p:graphicFrame>
        <p:nvGraphicFramePr>
          <p:cNvPr id="5" name="图示 4"/>
          <p:cNvGraphicFramePr/>
          <p:nvPr>
            <p:extLst>
              <p:ext uri="{D42A27DB-BD31-4B8C-83A1-F6EECF244321}">
                <p14:modId xmlns:p14="http://schemas.microsoft.com/office/powerpoint/2010/main" val="681192450"/>
              </p:ext>
            </p:extLst>
          </p:nvPr>
        </p:nvGraphicFramePr>
        <p:xfrm>
          <a:off x="611560" y="1331476"/>
          <a:ext cx="5832648" cy="14073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395536" y="1331476"/>
            <a:ext cx="1338828" cy="369332"/>
          </a:xfrm>
          <a:prstGeom prst="rect">
            <a:avLst/>
          </a:prstGeom>
          <a:noFill/>
        </p:spPr>
        <p:txBody>
          <a:bodyPr wrap="none" rtlCol="0">
            <a:spAutoFit/>
          </a:bodyPr>
          <a:lstStyle/>
          <a:p>
            <a:r>
              <a:rPr lang="zh-CN" altLang="en-US" dirty="0" smtClean="0"/>
              <a:t>资源文件：</a:t>
            </a:r>
            <a:endParaRPr lang="zh-CN" altLang="en-US" dirty="0"/>
          </a:p>
        </p:txBody>
      </p:sp>
      <p:graphicFrame>
        <p:nvGraphicFramePr>
          <p:cNvPr id="11" name="图示 10"/>
          <p:cNvGraphicFramePr/>
          <p:nvPr>
            <p:extLst>
              <p:ext uri="{D42A27DB-BD31-4B8C-83A1-F6EECF244321}">
                <p14:modId xmlns:p14="http://schemas.microsoft.com/office/powerpoint/2010/main" val="1052188938"/>
              </p:ext>
            </p:extLst>
          </p:nvPr>
        </p:nvGraphicFramePr>
        <p:xfrm>
          <a:off x="-108520" y="3573016"/>
          <a:ext cx="5616624" cy="238555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TextBox 11"/>
          <p:cNvSpPr txBox="1"/>
          <p:nvPr/>
        </p:nvSpPr>
        <p:spPr>
          <a:xfrm>
            <a:off x="395536" y="2708745"/>
            <a:ext cx="2518638" cy="369332"/>
          </a:xfrm>
          <a:prstGeom prst="rect">
            <a:avLst/>
          </a:prstGeom>
          <a:noFill/>
        </p:spPr>
        <p:txBody>
          <a:bodyPr wrap="none" rtlCol="0">
            <a:spAutoFit/>
          </a:bodyPr>
          <a:lstStyle/>
          <a:p>
            <a:r>
              <a:rPr lang="en-US" altLang="zh-CN" dirty="0" smtClean="0"/>
              <a:t>web</a:t>
            </a:r>
            <a:r>
              <a:rPr lang="zh-CN" altLang="en-US" dirty="0" smtClean="0"/>
              <a:t>工程中</a:t>
            </a:r>
            <a:r>
              <a:rPr lang="zh-CN" altLang="en-US" dirty="0"/>
              <a:t>的</a:t>
            </a:r>
            <a:r>
              <a:rPr lang="zh-CN" altLang="en-US" dirty="0" smtClean="0"/>
              <a:t>配置文件</a:t>
            </a:r>
            <a:r>
              <a:rPr lang="en-US" altLang="zh-CN" dirty="0" smtClean="0"/>
              <a:t>:</a:t>
            </a:r>
            <a:endParaRPr lang="zh-CN" altLang="en-US" dirty="0"/>
          </a:p>
        </p:txBody>
      </p:sp>
      <p:sp>
        <p:nvSpPr>
          <p:cNvPr id="15" name="TextBox 14"/>
          <p:cNvSpPr txBox="1"/>
          <p:nvPr/>
        </p:nvSpPr>
        <p:spPr>
          <a:xfrm>
            <a:off x="5716168" y="3119102"/>
            <a:ext cx="1787669" cy="415498"/>
          </a:xfrm>
          <a:prstGeom prst="rect">
            <a:avLst/>
          </a:prstGeom>
          <a:solidFill>
            <a:srgbClr val="FFC000"/>
          </a:solidFill>
        </p:spPr>
        <p:txBody>
          <a:bodyPr wrap="none" rtlCol="0">
            <a:spAutoFit/>
          </a:bodyPr>
          <a:lstStyle/>
          <a:p>
            <a:r>
              <a:rPr lang="en-US" altLang="zh-CN" sz="1050" dirty="0" smtClean="0"/>
              <a:t>spring</a:t>
            </a:r>
            <a:r>
              <a:rPr lang="zh-CN" altLang="en-US" sz="1050" dirty="0" smtClean="0"/>
              <a:t>配置文件命名：</a:t>
            </a:r>
            <a:endParaRPr lang="en-US" altLang="zh-CN" sz="1050" dirty="0" smtClean="0"/>
          </a:p>
          <a:p>
            <a:r>
              <a:rPr lang="en-US" altLang="zh-CN" sz="1050" dirty="0" smtClean="0"/>
              <a:t>“</a:t>
            </a:r>
            <a:r>
              <a:rPr lang="zh-CN" altLang="en-US" sz="1050" dirty="0" smtClean="0"/>
              <a:t>产品</a:t>
            </a:r>
            <a:r>
              <a:rPr lang="en-US" altLang="zh-CN" sz="1050" dirty="0" smtClean="0"/>
              <a:t>-</a:t>
            </a:r>
            <a:r>
              <a:rPr lang="zh-CN" altLang="en-US" sz="1050" dirty="0" smtClean="0"/>
              <a:t>功能模块</a:t>
            </a:r>
            <a:r>
              <a:rPr lang="en-US" altLang="zh-CN" sz="1050" dirty="0" smtClean="0"/>
              <a:t>-beans.xml”</a:t>
            </a:r>
            <a:endParaRPr lang="zh-CN" altLang="en-US" sz="1050" dirty="0"/>
          </a:p>
        </p:txBody>
      </p:sp>
      <p:cxnSp>
        <p:nvCxnSpPr>
          <p:cNvPr id="17" name="直接箭头连接符 16"/>
          <p:cNvCxnSpPr>
            <a:stCxn id="15" idx="1"/>
          </p:cNvCxnSpPr>
          <p:nvPr/>
        </p:nvCxnSpPr>
        <p:spPr>
          <a:xfrm flipH="1">
            <a:off x="4815921" y="3326851"/>
            <a:ext cx="900247" cy="462189"/>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349745" y="4569435"/>
            <a:ext cx="1662415" cy="415498"/>
          </a:xfrm>
          <a:prstGeom prst="rect">
            <a:avLst/>
          </a:prstGeom>
          <a:solidFill>
            <a:srgbClr val="FFC000"/>
          </a:solidFill>
        </p:spPr>
        <p:txBody>
          <a:bodyPr wrap="square" rtlCol="0">
            <a:spAutoFit/>
          </a:bodyPr>
          <a:lstStyle/>
          <a:p>
            <a:r>
              <a:rPr lang="zh-CN" altLang="en-US" sz="1050" dirty="0" smtClean="0"/>
              <a:t>系统参数配置文件，可以再细分</a:t>
            </a:r>
            <a:endParaRPr lang="zh-CN" altLang="en-US" sz="1050" dirty="0"/>
          </a:p>
        </p:txBody>
      </p:sp>
      <p:cxnSp>
        <p:nvCxnSpPr>
          <p:cNvPr id="19" name="直接箭头连接符 18"/>
          <p:cNvCxnSpPr>
            <a:stCxn id="18" idx="1"/>
          </p:cNvCxnSpPr>
          <p:nvPr/>
        </p:nvCxnSpPr>
        <p:spPr>
          <a:xfrm flipH="1" flipV="1">
            <a:off x="3542552" y="4639021"/>
            <a:ext cx="807193" cy="138163"/>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319632" y="5112228"/>
            <a:ext cx="992579" cy="253916"/>
          </a:xfrm>
          <a:prstGeom prst="rect">
            <a:avLst/>
          </a:prstGeom>
          <a:solidFill>
            <a:srgbClr val="FFC000"/>
          </a:solidFill>
        </p:spPr>
        <p:txBody>
          <a:bodyPr wrap="none" rtlCol="0">
            <a:spAutoFit/>
          </a:bodyPr>
          <a:lstStyle/>
          <a:p>
            <a:r>
              <a:rPr lang="zh-CN" altLang="en-US" sz="1050" dirty="0" smtClean="0"/>
              <a:t>日志配置文件</a:t>
            </a:r>
            <a:endParaRPr lang="en-US" altLang="zh-CN" sz="1050" dirty="0" smtClean="0"/>
          </a:p>
        </p:txBody>
      </p:sp>
      <p:cxnSp>
        <p:nvCxnSpPr>
          <p:cNvPr id="21" name="直接箭头连接符 20"/>
          <p:cNvCxnSpPr/>
          <p:nvPr/>
        </p:nvCxnSpPr>
        <p:spPr>
          <a:xfrm flipH="1" flipV="1">
            <a:off x="3542552" y="4984933"/>
            <a:ext cx="768358" cy="254253"/>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319632" y="5531391"/>
            <a:ext cx="1396536" cy="253916"/>
          </a:xfrm>
          <a:prstGeom prst="rect">
            <a:avLst/>
          </a:prstGeom>
          <a:solidFill>
            <a:srgbClr val="FFC000"/>
          </a:solidFill>
        </p:spPr>
        <p:txBody>
          <a:bodyPr wrap="none" rtlCol="0">
            <a:spAutoFit/>
          </a:bodyPr>
          <a:lstStyle/>
          <a:p>
            <a:r>
              <a:rPr lang="zh-CN" altLang="en-US" sz="1050" dirty="0" smtClean="0"/>
              <a:t>数据库连接配置文件</a:t>
            </a:r>
            <a:endParaRPr lang="en-US" altLang="zh-CN" sz="1050" dirty="0" smtClean="0"/>
          </a:p>
        </p:txBody>
      </p:sp>
      <p:cxnSp>
        <p:nvCxnSpPr>
          <p:cNvPr id="23" name="直接箭头连接符 22"/>
          <p:cNvCxnSpPr>
            <a:stCxn id="22" idx="1"/>
          </p:cNvCxnSpPr>
          <p:nvPr/>
        </p:nvCxnSpPr>
        <p:spPr>
          <a:xfrm flipH="1" flipV="1">
            <a:off x="3542552" y="5239186"/>
            <a:ext cx="777080" cy="419163"/>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56176" y="4038857"/>
            <a:ext cx="2329249" cy="1200329"/>
          </a:xfrm>
          <a:prstGeom prst="rect">
            <a:avLst/>
          </a:prstGeom>
          <a:solidFill>
            <a:srgbClr val="FFC000"/>
          </a:solidFill>
        </p:spPr>
        <p:txBody>
          <a:bodyPr wrap="square" rtlCol="0">
            <a:spAutoFit/>
          </a:bodyPr>
          <a:lstStyle/>
          <a:p>
            <a:r>
              <a:rPr lang="zh-CN" altLang="en-US" dirty="0" smtClean="0"/>
              <a:t>其他由于使用第三方包，由第三方包约定的配置文件准从约定的目录进行配置</a:t>
            </a:r>
            <a:endParaRPr lang="zh-CN" altLang="en-US" dirty="0"/>
          </a:p>
        </p:txBody>
      </p:sp>
      <p:sp>
        <p:nvSpPr>
          <p:cNvPr id="30" name="TextBox 29"/>
          <p:cNvSpPr txBox="1"/>
          <p:nvPr/>
        </p:nvSpPr>
        <p:spPr>
          <a:xfrm>
            <a:off x="4310910" y="5835424"/>
            <a:ext cx="1396536" cy="253916"/>
          </a:xfrm>
          <a:prstGeom prst="rect">
            <a:avLst/>
          </a:prstGeom>
          <a:solidFill>
            <a:srgbClr val="FFC000"/>
          </a:solidFill>
        </p:spPr>
        <p:txBody>
          <a:bodyPr wrap="none" rtlCol="0">
            <a:spAutoFit/>
          </a:bodyPr>
          <a:lstStyle/>
          <a:p>
            <a:r>
              <a:rPr lang="zh-CN" altLang="en-US" sz="1050" dirty="0" smtClean="0"/>
              <a:t>视图可用的工具配置</a:t>
            </a:r>
            <a:endParaRPr lang="en-US" altLang="zh-CN" sz="1050" dirty="0" smtClean="0"/>
          </a:p>
        </p:txBody>
      </p:sp>
      <p:cxnSp>
        <p:nvCxnSpPr>
          <p:cNvPr id="31" name="直接箭头连接符 30"/>
          <p:cNvCxnSpPr/>
          <p:nvPr/>
        </p:nvCxnSpPr>
        <p:spPr>
          <a:xfrm flipH="1" flipV="1">
            <a:off x="3516452" y="5531391"/>
            <a:ext cx="777080" cy="419163"/>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93691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开发规范</a:t>
            </a:r>
            <a:r>
              <a:rPr lang="en-US" altLang="zh-CN" dirty="0" smtClean="0"/>
              <a:t>-</a:t>
            </a:r>
            <a:r>
              <a:rPr lang="en-US" altLang="zh-CN" sz="2000" dirty="0" smtClean="0"/>
              <a:t>web</a:t>
            </a:r>
            <a:r>
              <a:rPr lang="zh-CN" altLang="en-US" sz="2000" dirty="0" smtClean="0"/>
              <a:t>静态资源</a:t>
            </a:r>
            <a:endParaRPr lang="zh-CN" altLang="en-US" sz="2000" dirty="0"/>
          </a:p>
        </p:txBody>
      </p:sp>
      <p:graphicFrame>
        <p:nvGraphicFramePr>
          <p:cNvPr id="3" name="图示 2"/>
          <p:cNvGraphicFramePr/>
          <p:nvPr>
            <p:extLst>
              <p:ext uri="{D42A27DB-BD31-4B8C-83A1-F6EECF244321}">
                <p14:modId xmlns:p14="http://schemas.microsoft.com/office/powerpoint/2010/main" val="2402717648"/>
              </p:ext>
            </p:extLst>
          </p:nvPr>
        </p:nvGraphicFramePr>
        <p:xfrm>
          <a:off x="1043608" y="1412776"/>
          <a:ext cx="7344816"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505181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开发规范</a:t>
            </a:r>
            <a:r>
              <a:rPr lang="en-US" altLang="zh-CN" dirty="0" smtClean="0"/>
              <a:t>-</a:t>
            </a:r>
            <a:r>
              <a:rPr lang="en-US" altLang="zh-CN" sz="2000" dirty="0" smtClean="0"/>
              <a:t>web</a:t>
            </a:r>
            <a:r>
              <a:rPr lang="zh-CN" altLang="en-US" sz="2000" dirty="0" smtClean="0"/>
              <a:t>视图文件</a:t>
            </a:r>
            <a:endParaRPr lang="zh-CN" altLang="en-US" sz="2000" dirty="0"/>
          </a:p>
        </p:txBody>
      </p:sp>
      <p:graphicFrame>
        <p:nvGraphicFramePr>
          <p:cNvPr id="3" name="图示 2"/>
          <p:cNvGraphicFramePr/>
          <p:nvPr>
            <p:extLst>
              <p:ext uri="{D42A27DB-BD31-4B8C-83A1-F6EECF244321}">
                <p14:modId xmlns:p14="http://schemas.microsoft.com/office/powerpoint/2010/main" val="3781231740"/>
              </p:ext>
            </p:extLst>
          </p:nvPr>
        </p:nvGraphicFramePr>
        <p:xfrm>
          <a:off x="755576" y="1412776"/>
          <a:ext cx="7344816"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731095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JRESPLUS-</a:t>
            </a:r>
            <a:r>
              <a:rPr lang="zh-CN" altLang="en-US" dirty="0" smtClean="0"/>
              <a:t>表现层简介</a:t>
            </a:r>
            <a:endParaRPr lang="zh-CN" altLang="en-US" sz="2000" dirty="0"/>
          </a:p>
        </p:txBody>
      </p:sp>
      <p:sp>
        <p:nvSpPr>
          <p:cNvPr id="11" name="矩形 10"/>
          <p:cNvSpPr/>
          <p:nvPr/>
        </p:nvSpPr>
        <p:spPr bwMode="gray">
          <a:xfrm>
            <a:off x="5389327" y="4293096"/>
            <a:ext cx="2509707" cy="1152128"/>
          </a:xfrm>
          <a:prstGeom prst="rect">
            <a:avLst/>
          </a:prstGeom>
          <a:solidFill>
            <a:schemeClr val="accent6">
              <a:lumMod val="40000"/>
              <a:lumOff val="6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t" anchorCtr="0"/>
          <a:lstStyle/>
          <a:p>
            <a:r>
              <a:rPr lang="zh-CN" altLang="en-US" sz="1400" dirty="0">
                <a:latin typeface="微软雅黑" panose="020B0503020204020204" pitchFamily="34" charset="-122"/>
                <a:ea typeface="微软雅黑" panose="020B0503020204020204" pitchFamily="34" charset="-122"/>
              </a:rPr>
              <a:t>所</a:t>
            </a:r>
            <a:r>
              <a:rPr lang="zh-CN" altLang="en-US" sz="1400" dirty="0" smtClean="0">
                <a:latin typeface="微软雅黑" panose="020B0503020204020204" pitchFamily="34" charset="-122"/>
                <a:ea typeface="微软雅黑" panose="020B0503020204020204" pitchFamily="34" charset="-122"/>
              </a:rPr>
              <a:t>需的开发技术</a:t>
            </a:r>
          </a:p>
        </p:txBody>
      </p:sp>
      <p:sp>
        <p:nvSpPr>
          <p:cNvPr id="14" name="矩形 13"/>
          <p:cNvSpPr/>
          <p:nvPr/>
        </p:nvSpPr>
        <p:spPr bwMode="gray">
          <a:xfrm>
            <a:off x="6458874" y="4606682"/>
            <a:ext cx="720080" cy="2380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altLang="zh-CN" sz="1000" dirty="0" smtClean="0">
                <a:latin typeface="微软雅黑" panose="020B0503020204020204" pitchFamily="34" charset="-122"/>
                <a:ea typeface="微软雅黑" panose="020B0503020204020204" pitchFamily="34" charset="-122"/>
              </a:rPr>
              <a:t>JavaScript</a:t>
            </a:r>
            <a:endParaRPr lang="zh-CN" altLang="en-US" sz="1000" dirty="0" smtClean="0">
              <a:latin typeface="微软雅黑" panose="020B0503020204020204" pitchFamily="34" charset="-122"/>
              <a:ea typeface="微软雅黑" panose="020B0503020204020204" pitchFamily="34" charset="-122"/>
            </a:endParaRPr>
          </a:p>
        </p:txBody>
      </p:sp>
      <p:sp>
        <p:nvSpPr>
          <p:cNvPr id="15" name="矩形 14"/>
          <p:cNvSpPr/>
          <p:nvPr/>
        </p:nvSpPr>
        <p:spPr bwMode="gray">
          <a:xfrm>
            <a:off x="7170050" y="5013176"/>
            <a:ext cx="654618" cy="2380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altLang="zh-CN" sz="1000" dirty="0" smtClean="0">
                <a:latin typeface="微软雅黑" panose="020B0503020204020204" pitchFamily="34" charset="-122"/>
                <a:ea typeface="微软雅黑" panose="020B0503020204020204" pitchFamily="34" charset="-122"/>
              </a:rPr>
              <a:t>Velocity</a:t>
            </a:r>
            <a:endParaRPr lang="zh-CN" altLang="en-US" sz="1000" dirty="0" smtClean="0">
              <a:latin typeface="微软雅黑" panose="020B0503020204020204" pitchFamily="34" charset="-122"/>
              <a:ea typeface="微软雅黑" panose="020B0503020204020204" pitchFamily="34" charset="-122"/>
            </a:endParaRPr>
          </a:p>
        </p:txBody>
      </p:sp>
      <p:sp>
        <p:nvSpPr>
          <p:cNvPr id="16" name="矩形 15"/>
          <p:cNvSpPr/>
          <p:nvPr/>
        </p:nvSpPr>
        <p:spPr bwMode="gray">
          <a:xfrm>
            <a:off x="5449734" y="4606682"/>
            <a:ext cx="491827" cy="2380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altLang="zh-CN" sz="1000" dirty="0" smtClean="0">
                <a:latin typeface="微软雅黑" panose="020B0503020204020204" pitchFamily="34" charset="-122"/>
                <a:ea typeface="微软雅黑" panose="020B0503020204020204" pitchFamily="34" charset="-122"/>
              </a:rPr>
              <a:t>HTML</a:t>
            </a:r>
            <a:endParaRPr lang="zh-CN" altLang="en-US" sz="1000" dirty="0" smtClean="0">
              <a:latin typeface="微软雅黑" panose="020B0503020204020204" pitchFamily="34" charset="-122"/>
              <a:ea typeface="微软雅黑" panose="020B0503020204020204" pitchFamily="34" charset="-122"/>
            </a:endParaRPr>
          </a:p>
        </p:txBody>
      </p:sp>
      <p:sp>
        <p:nvSpPr>
          <p:cNvPr id="17" name="矩形 16"/>
          <p:cNvSpPr/>
          <p:nvPr/>
        </p:nvSpPr>
        <p:spPr bwMode="gray">
          <a:xfrm>
            <a:off x="6026826" y="4606682"/>
            <a:ext cx="369516" cy="2380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altLang="zh-CN" sz="1000" dirty="0" smtClean="0">
                <a:latin typeface="微软雅黑" panose="020B0503020204020204" pitchFamily="34" charset="-122"/>
                <a:ea typeface="微软雅黑" panose="020B0503020204020204" pitchFamily="34" charset="-122"/>
              </a:rPr>
              <a:t>CSS</a:t>
            </a:r>
            <a:endParaRPr lang="zh-CN" altLang="en-US" sz="1000" dirty="0" smtClean="0">
              <a:latin typeface="微软雅黑" panose="020B0503020204020204" pitchFamily="34" charset="-122"/>
              <a:ea typeface="微软雅黑" panose="020B0503020204020204" pitchFamily="34" charset="-122"/>
            </a:endParaRPr>
          </a:p>
        </p:txBody>
      </p:sp>
      <p:sp>
        <p:nvSpPr>
          <p:cNvPr id="18" name="矩形 17"/>
          <p:cNvSpPr/>
          <p:nvPr/>
        </p:nvSpPr>
        <p:spPr bwMode="gray">
          <a:xfrm>
            <a:off x="6098834" y="5030164"/>
            <a:ext cx="900101" cy="2380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altLang="zh-CN" sz="1000" dirty="0" smtClean="0">
                <a:latin typeface="微软雅黑" panose="020B0503020204020204" pitchFamily="34" charset="-122"/>
                <a:ea typeface="微软雅黑" panose="020B0503020204020204" pitchFamily="34" charset="-122"/>
              </a:rPr>
              <a:t>Spring MVC</a:t>
            </a:r>
            <a:endParaRPr lang="zh-CN" altLang="en-US" sz="1000" dirty="0" smtClean="0">
              <a:latin typeface="微软雅黑" panose="020B0503020204020204" pitchFamily="34" charset="-122"/>
              <a:ea typeface="微软雅黑" panose="020B0503020204020204" pitchFamily="34" charset="-122"/>
            </a:endParaRPr>
          </a:p>
        </p:txBody>
      </p:sp>
      <p:sp>
        <p:nvSpPr>
          <p:cNvPr id="20" name="矩形 19"/>
          <p:cNvSpPr/>
          <p:nvPr/>
        </p:nvSpPr>
        <p:spPr bwMode="gray">
          <a:xfrm>
            <a:off x="5450762" y="5029175"/>
            <a:ext cx="558892" cy="23767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altLang="zh-CN" sz="1000" dirty="0" smtClean="0">
                <a:latin typeface="微软雅黑" panose="020B0503020204020204" pitchFamily="34" charset="-122"/>
                <a:ea typeface="微软雅黑" panose="020B0503020204020204" pitchFamily="34" charset="-122"/>
              </a:rPr>
              <a:t>Spring</a:t>
            </a:r>
            <a:endParaRPr lang="zh-CN" altLang="en-US" sz="1000" dirty="0" smtClean="0">
              <a:latin typeface="微软雅黑" panose="020B0503020204020204" pitchFamily="34" charset="-122"/>
              <a:ea typeface="微软雅黑" panose="020B0503020204020204" pitchFamily="34" charset="-122"/>
            </a:endParaRPr>
          </a:p>
        </p:txBody>
      </p:sp>
      <p:sp>
        <p:nvSpPr>
          <p:cNvPr id="27" name="矩形 26"/>
          <p:cNvSpPr/>
          <p:nvPr/>
        </p:nvSpPr>
        <p:spPr bwMode="gray">
          <a:xfrm>
            <a:off x="223993" y="4950693"/>
            <a:ext cx="4708047" cy="494531"/>
          </a:xfrm>
          <a:prstGeom prst="rect">
            <a:avLst/>
          </a:prstGeom>
          <a:solidFill>
            <a:schemeClr val="bg1">
              <a:lumMod val="5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rtlCol="0" anchor="t" anchorCtr="0"/>
          <a:lstStyle/>
          <a:p>
            <a:r>
              <a:rPr lang="zh-CN" altLang="en-US" sz="1400" dirty="0">
                <a:latin typeface="微软雅黑" panose="020B0503020204020204" pitchFamily="34" charset="-122"/>
                <a:ea typeface="微软雅黑" panose="020B0503020204020204" pitchFamily="34" charset="-122"/>
              </a:rPr>
              <a:t>规范</a:t>
            </a:r>
            <a:endParaRPr lang="zh-CN" altLang="en-US" sz="1400" dirty="0" smtClean="0">
              <a:latin typeface="微软雅黑" panose="020B0503020204020204" pitchFamily="34" charset="-122"/>
              <a:ea typeface="微软雅黑" panose="020B0503020204020204" pitchFamily="34" charset="-122"/>
            </a:endParaRPr>
          </a:p>
        </p:txBody>
      </p:sp>
      <p:sp>
        <p:nvSpPr>
          <p:cNvPr id="28" name="矩形 27"/>
          <p:cNvSpPr/>
          <p:nvPr/>
        </p:nvSpPr>
        <p:spPr bwMode="gray">
          <a:xfrm>
            <a:off x="766149" y="5089756"/>
            <a:ext cx="743885" cy="21640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altLang="zh-CN" sz="1000" dirty="0" smtClean="0">
                <a:latin typeface="微软雅黑" panose="020B0503020204020204" pitchFamily="34" charset="-122"/>
                <a:ea typeface="微软雅黑" panose="020B0503020204020204" pitchFamily="34" charset="-122"/>
              </a:rPr>
              <a:t>J2EE</a:t>
            </a:r>
            <a:endParaRPr lang="zh-CN" altLang="en-US" sz="1000" dirty="0" smtClean="0">
              <a:latin typeface="微软雅黑" panose="020B0503020204020204" pitchFamily="34" charset="-122"/>
              <a:ea typeface="微软雅黑" panose="020B0503020204020204" pitchFamily="34" charset="-122"/>
            </a:endParaRPr>
          </a:p>
        </p:txBody>
      </p:sp>
      <p:sp>
        <p:nvSpPr>
          <p:cNvPr id="29" name="矩形 28"/>
          <p:cNvSpPr/>
          <p:nvPr/>
        </p:nvSpPr>
        <p:spPr bwMode="gray">
          <a:xfrm>
            <a:off x="1618342" y="5089756"/>
            <a:ext cx="743885" cy="21640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altLang="zh-CN" sz="1000" dirty="0" smtClean="0">
                <a:latin typeface="微软雅黑" panose="020B0503020204020204" pitchFamily="34" charset="-122"/>
                <a:ea typeface="微软雅黑" panose="020B0503020204020204" pitchFamily="34" charset="-122"/>
              </a:rPr>
              <a:t>JSR</a:t>
            </a:r>
            <a:endParaRPr lang="zh-CN" altLang="en-US" sz="1000" dirty="0" smtClean="0">
              <a:latin typeface="微软雅黑" panose="020B0503020204020204" pitchFamily="34" charset="-122"/>
              <a:ea typeface="微软雅黑" panose="020B0503020204020204" pitchFamily="34" charset="-122"/>
            </a:endParaRPr>
          </a:p>
        </p:txBody>
      </p:sp>
      <p:sp>
        <p:nvSpPr>
          <p:cNvPr id="30" name="矩形 29"/>
          <p:cNvSpPr/>
          <p:nvPr/>
        </p:nvSpPr>
        <p:spPr bwMode="gray">
          <a:xfrm>
            <a:off x="2393655" y="5089756"/>
            <a:ext cx="743885" cy="21640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altLang="zh-CN" sz="1000" dirty="0" smtClean="0">
                <a:latin typeface="微软雅黑" panose="020B0503020204020204" pitchFamily="34" charset="-122"/>
                <a:ea typeface="微软雅黑" panose="020B0503020204020204" pitchFamily="34" charset="-122"/>
              </a:rPr>
              <a:t>W3C</a:t>
            </a:r>
            <a:endParaRPr lang="zh-CN" altLang="en-US" sz="1000" dirty="0" smtClean="0">
              <a:latin typeface="微软雅黑" panose="020B0503020204020204" pitchFamily="34" charset="-122"/>
              <a:ea typeface="微软雅黑" panose="020B0503020204020204" pitchFamily="34" charset="-122"/>
            </a:endParaRPr>
          </a:p>
        </p:txBody>
      </p:sp>
      <p:sp>
        <p:nvSpPr>
          <p:cNvPr id="31" name="矩形 30"/>
          <p:cNvSpPr/>
          <p:nvPr/>
        </p:nvSpPr>
        <p:spPr bwMode="gray">
          <a:xfrm>
            <a:off x="3202223" y="5089756"/>
            <a:ext cx="743885" cy="21640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altLang="zh-CN" sz="1000" dirty="0" smtClean="0">
                <a:latin typeface="微软雅黑" panose="020B0503020204020204" pitchFamily="34" charset="-122"/>
                <a:ea typeface="微软雅黑" panose="020B0503020204020204" pitchFamily="34" charset="-122"/>
              </a:rPr>
              <a:t>OO</a:t>
            </a:r>
            <a:endParaRPr lang="zh-CN" altLang="en-US" sz="1000" dirty="0" smtClean="0">
              <a:latin typeface="微软雅黑" panose="020B0503020204020204" pitchFamily="34" charset="-122"/>
              <a:ea typeface="微软雅黑" panose="020B0503020204020204" pitchFamily="34" charset="-122"/>
            </a:endParaRPr>
          </a:p>
        </p:txBody>
      </p:sp>
      <p:sp>
        <p:nvSpPr>
          <p:cNvPr id="32" name="矩形 31"/>
          <p:cNvSpPr/>
          <p:nvPr/>
        </p:nvSpPr>
        <p:spPr bwMode="gray">
          <a:xfrm>
            <a:off x="4006386" y="5089756"/>
            <a:ext cx="743885" cy="21640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altLang="zh-CN" sz="1000" dirty="0" smtClean="0">
                <a:latin typeface="微软雅黑" panose="020B0503020204020204" pitchFamily="34" charset="-122"/>
                <a:ea typeface="微软雅黑" panose="020B0503020204020204" pitchFamily="34" charset="-122"/>
              </a:rPr>
              <a:t>COC</a:t>
            </a:r>
            <a:endParaRPr lang="zh-CN" altLang="en-US" sz="1000" dirty="0" smtClean="0">
              <a:latin typeface="微软雅黑" panose="020B0503020204020204" pitchFamily="34" charset="-122"/>
              <a:ea typeface="微软雅黑" panose="020B0503020204020204" pitchFamily="34" charset="-122"/>
            </a:endParaRPr>
          </a:p>
        </p:txBody>
      </p:sp>
      <p:sp>
        <p:nvSpPr>
          <p:cNvPr id="39" name="TextBox 38"/>
          <p:cNvSpPr txBox="1"/>
          <p:nvPr/>
        </p:nvSpPr>
        <p:spPr>
          <a:xfrm>
            <a:off x="5350878" y="1796125"/>
            <a:ext cx="877163" cy="369332"/>
          </a:xfrm>
          <a:prstGeom prst="rect">
            <a:avLst/>
          </a:prstGeom>
          <a:noFill/>
        </p:spPr>
        <p:txBody>
          <a:bodyPr wrap="none" rtlCol="0">
            <a:spAutoFit/>
          </a:bodyPr>
          <a:lstStyle/>
          <a:p>
            <a:r>
              <a:rPr lang="zh-CN" altLang="en-US" dirty="0" smtClean="0"/>
              <a:t>旁白：</a:t>
            </a:r>
            <a:endParaRPr lang="zh-CN" altLang="en-US" dirty="0"/>
          </a:p>
        </p:txBody>
      </p:sp>
      <p:sp>
        <p:nvSpPr>
          <p:cNvPr id="40" name="TextBox 39"/>
          <p:cNvSpPr txBox="1"/>
          <p:nvPr/>
        </p:nvSpPr>
        <p:spPr>
          <a:xfrm>
            <a:off x="5292080" y="2286164"/>
            <a:ext cx="3384375" cy="1384995"/>
          </a:xfrm>
          <a:prstGeom prst="rect">
            <a:avLst/>
          </a:prstGeom>
          <a:noFill/>
        </p:spPr>
        <p:txBody>
          <a:bodyPr wrap="square" rtlCol="0">
            <a:spAutoFit/>
          </a:bodyPr>
          <a:lstStyle/>
          <a:p>
            <a:r>
              <a:rPr lang="en-US" altLang="zh-CN" sz="1400" dirty="0" smtClean="0"/>
              <a:t>JRESPLUS</a:t>
            </a:r>
            <a:r>
              <a:rPr lang="zh-CN" altLang="en-US" sz="1400" dirty="0" smtClean="0"/>
              <a:t>的表现层（</a:t>
            </a:r>
            <a:r>
              <a:rPr lang="en-US" altLang="zh-CN" sz="1400" dirty="0" smtClean="0"/>
              <a:t>web</a:t>
            </a:r>
            <a:r>
              <a:rPr lang="zh-CN" altLang="en-US" sz="1400" dirty="0" smtClean="0"/>
              <a:t>），基于</a:t>
            </a:r>
            <a:r>
              <a:rPr lang="en-US" altLang="zh-CN" sz="1400" dirty="0" err="1" smtClean="0"/>
              <a:t>springmvc</a:t>
            </a:r>
            <a:r>
              <a:rPr lang="zh-CN" altLang="en-US" sz="1400" dirty="0" smtClean="0"/>
              <a:t>构建；</a:t>
            </a:r>
            <a:endParaRPr lang="en-US" altLang="zh-CN" sz="1400" dirty="0" smtClean="0"/>
          </a:p>
          <a:p>
            <a:r>
              <a:rPr lang="zh-CN" altLang="en-US" sz="1400" dirty="0" smtClean="0"/>
              <a:t>分别在资源处理、回话处理、视图开发和基础视图组件上提供了基础设施和扩展方案；</a:t>
            </a:r>
            <a:endParaRPr lang="en-US" altLang="zh-CN" sz="1400" dirty="0" smtClean="0"/>
          </a:p>
          <a:p>
            <a:endParaRPr lang="en-US" altLang="zh-CN" sz="1400" dirty="0" smtClean="0"/>
          </a:p>
        </p:txBody>
      </p:sp>
      <p:sp>
        <p:nvSpPr>
          <p:cNvPr id="44" name="矩形 43"/>
          <p:cNvSpPr/>
          <p:nvPr/>
        </p:nvSpPr>
        <p:spPr bwMode="gray">
          <a:xfrm>
            <a:off x="7236296" y="4606681"/>
            <a:ext cx="595107" cy="2380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altLang="zh-CN" sz="1000" dirty="0" smtClean="0">
                <a:latin typeface="微软雅黑" panose="020B0503020204020204" pitchFamily="34" charset="-122"/>
                <a:ea typeface="微软雅黑" panose="020B0503020204020204" pitchFamily="34" charset="-122"/>
              </a:rPr>
              <a:t>JQuery</a:t>
            </a:r>
            <a:endParaRPr lang="zh-CN" altLang="en-US" sz="1000" dirty="0" smtClean="0">
              <a:latin typeface="微软雅黑" panose="020B0503020204020204" pitchFamily="34" charset="-122"/>
              <a:ea typeface="微软雅黑" panose="020B0503020204020204" pitchFamily="34" charset="-122"/>
            </a:endParaRPr>
          </a:p>
        </p:txBody>
      </p:sp>
      <p:graphicFrame>
        <p:nvGraphicFramePr>
          <p:cNvPr id="45" name="图示 44"/>
          <p:cNvGraphicFramePr/>
          <p:nvPr>
            <p:extLst>
              <p:ext uri="{D42A27DB-BD31-4B8C-83A1-F6EECF244321}">
                <p14:modId xmlns:p14="http://schemas.microsoft.com/office/powerpoint/2010/main" val="1169274935"/>
              </p:ext>
            </p:extLst>
          </p:nvPr>
        </p:nvGraphicFramePr>
        <p:xfrm>
          <a:off x="223994" y="3573016"/>
          <a:ext cx="4708046" cy="123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6" name="TextBox 45"/>
          <p:cNvSpPr txBox="1"/>
          <p:nvPr/>
        </p:nvSpPr>
        <p:spPr>
          <a:xfrm>
            <a:off x="1457067" y="2430180"/>
            <a:ext cx="1066433" cy="600164"/>
          </a:xfrm>
          <a:prstGeom prst="rect">
            <a:avLst/>
          </a:prstGeom>
          <a:solidFill>
            <a:srgbClr val="FFC000"/>
          </a:solidFill>
          <a:ln>
            <a:noFill/>
          </a:ln>
        </p:spPr>
        <p:txBody>
          <a:bodyPr wrap="square" rtlCol="0">
            <a:spAutoFit/>
          </a:bodyPr>
          <a:lstStyle/>
          <a:p>
            <a:r>
              <a:rPr lang="zh-CN" altLang="en-US" sz="1100" dirty="0" smtClean="0"/>
              <a:t>多服务器间回话同步与方案扩展支持</a:t>
            </a:r>
            <a:endParaRPr lang="zh-CN" altLang="en-US" sz="1100" dirty="0"/>
          </a:p>
        </p:txBody>
      </p:sp>
      <p:cxnSp>
        <p:nvCxnSpPr>
          <p:cNvPr id="48" name="直接箭头连接符 47"/>
          <p:cNvCxnSpPr>
            <a:stCxn id="46" idx="2"/>
          </p:cNvCxnSpPr>
          <p:nvPr/>
        </p:nvCxnSpPr>
        <p:spPr>
          <a:xfrm>
            <a:off x="1990284" y="3030344"/>
            <a:ext cx="39733" cy="470664"/>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08157" y="2430180"/>
            <a:ext cx="1066433" cy="600164"/>
          </a:xfrm>
          <a:prstGeom prst="rect">
            <a:avLst/>
          </a:prstGeom>
          <a:solidFill>
            <a:srgbClr val="FFC000"/>
          </a:solidFill>
          <a:ln>
            <a:noFill/>
          </a:ln>
        </p:spPr>
        <p:txBody>
          <a:bodyPr wrap="square" rtlCol="0">
            <a:spAutoFit/>
          </a:bodyPr>
          <a:lstStyle/>
          <a:p>
            <a:r>
              <a:rPr lang="zh-CN" altLang="en-US" sz="1100" dirty="0" smtClean="0"/>
              <a:t>资源地址的使用与资源部署行为隔离支持</a:t>
            </a:r>
            <a:endParaRPr lang="zh-CN" altLang="en-US" sz="1100" dirty="0"/>
          </a:p>
        </p:txBody>
      </p:sp>
      <p:cxnSp>
        <p:nvCxnSpPr>
          <p:cNvPr id="51" name="直接箭头连接符 50"/>
          <p:cNvCxnSpPr>
            <a:stCxn id="50" idx="2"/>
          </p:cNvCxnSpPr>
          <p:nvPr/>
        </p:nvCxnSpPr>
        <p:spPr>
          <a:xfrm>
            <a:off x="741374" y="3030344"/>
            <a:ext cx="39733" cy="470664"/>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9006" y="2430180"/>
            <a:ext cx="1066433" cy="600164"/>
          </a:xfrm>
          <a:prstGeom prst="rect">
            <a:avLst/>
          </a:prstGeom>
          <a:solidFill>
            <a:srgbClr val="FFC000"/>
          </a:solidFill>
          <a:ln>
            <a:noFill/>
          </a:ln>
        </p:spPr>
        <p:txBody>
          <a:bodyPr wrap="square" rtlCol="0">
            <a:spAutoFit/>
          </a:bodyPr>
          <a:lstStyle/>
          <a:p>
            <a:r>
              <a:rPr lang="zh-CN" altLang="en-US" sz="1100" dirty="0" smtClean="0"/>
              <a:t>内容与布局分离的规范化视图开发支持</a:t>
            </a:r>
            <a:endParaRPr lang="zh-CN" altLang="en-US" sz="1100" dirty="0"/>
          </a:p>
        </p:txBody>
      </p:sp>
      <p:cxnSp>
        <p:nvCxnSpPr>
          <p:cNvPr id="53" name="直接箭头连接符 52"/>
          <p:cNvCxnSpPr>
            <a:stCxn id="52" idx="2"/>
          </p:cNvCxnSpPr>
          <p:nvPr/>
        </p:nvCxnSpPr>
        <p:spPr>
          <a:xfrm>
            <a:off x="3202223" y="3030344"/>
            <a:ext cx="39733" cy="470664"/>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845111" y="2430180"/>
            <a:ext cx="1066433" cy="600164"/>
          </a:xfrm>
          <a:prstGeom prst="rect">
            <a:avLst/>
          </a:prstGeom>
          <a:solidFill>
            <a:srgbClr val="FFC000"/>
          </a:solidFill>
          <a:ln>
            <a:noFill/>
          </a:ln>
        </p:spPr>
        <p:txBody>
          <a:bodyPr wrap="square" rtlCol="0">
            <a:spAutoFit/>
          </a:bodyPr>
          <a:lstStyle/>
          <a:p>
            <a:r>
              <a:rPr lang="zh-CN" altLang="en-US" sz="1100" dirty="0" smtClean="0"/>
              <a:t>快速视图开发的基础</a:t>
            </a:r>
            <a:r>
              <a:rPr lang="en-US" altLang="zh-CN" sz="1100" dirty="0" smtClean="0"/>
              <a:t>UI</a:t>
            </a:r>
            <a:r>
              <a:rPr lang="zh-CN" altLang="en-US" sz="1100" dirty="0" smtClean="0"/>
              <a:t>组件和扩展支持</a:t>
            </a:r>
            <a:endParaRPr lang="zh-CN" altLang="en-US" sz="1100" dirty="0"/>
          </a:p>
        </p:txBody>
      </p:sp>
      <p:cxnSp>
        <p:nvCxnSpPr>
          <p:cNvPr id="55" name="直接箭头连接符 54"/>
          <p:cNvCxnSpPr>
            <a:stCxn id="54" idx="2"/>
          </p:cNvCxnSpPr>
          <p:nvPr/>
        </p:nvCxnSpPr>
        <p:spPr>
          <a:xfrm>
            <a:off x="4378328" y="3030344"/>
            <a:ext cx="39733" cy="470664"/>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844988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惯例与准则</a:t>
            </a:r>
            <a:endParaRPr lang="zh-CN" altLang="en-US" sz="2000" dirty="0"/>
          </a:p>
        </p:txBody>
      </p:sp>
      <p:sp>
        <p:nvSpPr>
          <p:cNvPr id="4" name="TextBox 3"/>
          <p:cNvSpPr txBox="1"/>
          <p:nvPr/>
        </p:nvSpPr>
        <p:spPr>
          <a:xfrm>
            <a:off x="827584" y="1340768"/>
            <a:ext cx="7632848" cy="4832092"/>
          </a:xfrm>
          <a:prstGeom prst="rect">
            <a:avLst/>
          </a:prstGeom>
          <a:noFill/>
        </p:spPr>
        <p:txBody>
          <a:bodyPr wrap="square" rtlCol="0">
            <a:spAutoFit/>
          </a:bodyPr>
          <a:lstStyle/>
          <a:p>
            <a:r>
              <a:rPr lang="en-US" altLang="zh-CN" sz="1100" dirty="0" smtClean="0"/>
              <a:t>1</a:t>
            </a:r>
            <a:r>
              <a:rPr lang="zh-CN" altLang="en-US" sz="1100" dirty="0" smtClean="0"/>
              <a:t>，避免通过实例访问其静态变量和函数，应该使用类来引用；</a:t>
            </a:r>
            <a:endParaRPr lang="en-US" altLang="zh-CN" sz="1100" dirty="0" smtClean="0"/>
          </a:p>
          <a:p>
            <a:endParaRPr lang="en-US" altLang="zh-CN" sz="1100" dirty="0" smtClean="0"/>
          </a:p>
          <a:p>
            <a:r>
              <a:rPr lang="en-US" altLang="zh-CN" sz="1100" dirty="0"/>
              <a:t>2</a:t>
            </a:r>
            <a:r>
              <a:rPr lang="zh-CN" altLang="en-US" sz="1100" dirty="0" smtClean="0"/>
              <a:t>，避免在一个语句中给多个变量赋值，</a:t>
            </a:r>
            <a:endParaRPr lang="en-US" altLang="zh-CN" sz="1100" dirty="0" smtClean="0"/>
          </a:p>
          <a:p>
            <a:r>
              <a:rPr lang="en-US" altLang="zh-CN" sz="1100" dirty="0" smtClean="0"/>
              <a:t>	</a:t>
            </a:r>
            <a:r>
              <a:rPr lang="zh-CN" altLang="en-US" sz="1100" dirty="0" smtClean="0"/>
              <a:t>如：</a:t>
            </a:r>
            <a:r>
              <a:rPr lang="en-US" altLang="zh-CN" sz="1100" dirty="0" smtClean="0"/>
              <a:t>a=b=1;</a:t>
            </a:r>
          </a:p>
          <a:p>
            <a:endParaRPr lang="en-US" altLang="zh-CN" sz="1100" dirty="0" smtClean="0"/>
          </a:p>
          <a:p>
            <a:r>
              <a:rPr lang="en-US" altLang="zh-CN" sz="1100" dirty="0" smtClean="0"/>
              <a:t>3</a:t>
            </a:r>
            <a:r>
              <a:rPr lang="zh-CN" altLang="en-US" sz="1100" dirty="0" smtClean="0"/>
              <a:t>，不要使用内嵌赋值语句，</a:t>
            </a:r>
            <a:endParaRPr lang="en-US" altLang="zh-CN" sz="1100" dirty="0" smtClean="0"/>
          </a:p>
          <a:p>
            <a:r>
              <a:rPr lang="en-US" altLang="zh-CN" sz="1100" dirty="0" smtClean="0"/>
              <a:t>	</a:t>
            </a:r>
            <a:r>
              <a:rPr lang="zh-CN" altLang="en-US" sz="1100" dirty="0" smtClean="0"/>
              <a:t>如：</a:t>
            </a:r>
            <a:r>
              <a:rPr lang="en-US" altLang="zh-CN" sz="1100" dirty="0" smtClean="0"/>
              <a:t>d=(a=b+c)+e;</a:t>
            </a:r>
          </a:p>
          <a:p>
            <a:endParaRPr lang="en-US" altLang="zh-CN" sz="1100" dirty="0" smtClean="0"/>
          </a:p>
          <a:p>
            <a:r>
              <a:rPr lang="en-US" altLang="zh-CN" sz="1100" dirty="0" smtClean="0"/>
              <a:t>4</a:t>
            </a:r>
            <a:r>
              <a:rPr lang="zh-CN" altLang="en-US" sz="1100" dirty="0" smtClean="0"/>
              <a:t>，条件判断时，尽量使用圆括号“（）”，</a:t>
            </a:r>
            <a:endParaRPr lang="en-US" altLang="zh-CN" sz="1100" dirty="0" smtClean="0"/>
          </a:p>
          <a:p>
            <a:r>
              <a:rPr lang="en-US" altLang="zh-CN" sz="1100" dirty="0" smtClean="0"/>
              <a:t>	</a:t>
            </a:r>
            <a:r>
              <a:rPr lang="zh-CN" altLang="en-US" sz="1100" dirty="0" smtClean="0"/>
              <a:t>如：</a:t>
            </a:r>
            <a:r>
              <a:rPr lang="en-US" altLang="zh-CN" sz="1100" dirty="0" smtClean="0"/>
              <a:t>if((a==b)&amp;&amp;(c==d))</a:t>
            </a:r>
          </a:p>
          <a:p>
            <a:endParaRPr lang="en-US" altLang="zh-CN" sz="1100" dirty="0" smtClean="0"/>
          </a:p>
          <a:p>
            <a:r>
              <a:rPr lang="en-US" altLang="zh-CN" sz="1100" dirty="0" smtClean="0"/>
              <a:t>5</a:t>
            </a:r>
            <a:r>
              <a:rPr lang="zh-CN" altLang="en-US" sz="1100" dirty="0" smtClean="0"/>
              <a:t>，三目运算前的表达式应该使用圆括号，</a:t>
            </a:r>
            <a:endParaRPr lang="en-US" altLang="zh-CN" sz="1100" dirty="0" smtClean="0"/>
          </a:p>
          <a:p>
            <a:r>
              <a:rPr lang="en-US" altLang="zh-CN" sz="1100" dirty="0" smtClean="0"/>
              <a:t>	</a:t>
            </a:r>
            <a:r>
              <a:rPr lang="zh-CN" altLang="en-US" sz="1100" dirty="0" smtClean="0"/>
              <a:t>如</a:t>
            </a:r>
            <a:r>
              <a:rPr lang="zh-CN" altLang="en-US" sz="1100" dirty="0" smtClean="0">
                <a:sym typeface="Wingdings" panose="05000000000000000000" pitchFamily="2" charset="2"/>
              </a:rPr>
              <a:t>： </a:t>
            </a:r>
            <a:r>
              <a:rPr lang="en-US" altLang="zh-CN" sz="1100" dirty="0" smtClean="0">
                <a:sym typeface="Wingdings" panose="05000000000000000000" pitchFamily="2" charset="2"/>
              </a:rPr>
              <a:t>(x&gt;=0)?x:-x;</a:t>
            </a:r>
          </a:p>
          <a:p>
            <a:endParaRPr lang="en-US" altLang="zh-CN" sz="1100" dirty="0" smtClean="0">
              <a:sym typeface="Wingdings" panose="05000000000000000000" pitchFamily="2" charset="2"/>
            </a:endParaRPr>
          </a:p>
          <a:p>
            <a:r>
              <a:rPr lang="en-US" altLang="zh-CN" sz="1100" dirty="0" smtClean="0"/>
              <a:t>6</a:t>
            </a:r>
            <a:r>
              <a:rPr lang="zh-CN" altLang="en-US" sz="1100" dirty="0" smtClean="0"/>
              <a:t>，避免重复代码，当在两处或者更多的地方发现相似的代码时，应该考虑将重复代码抽取为函数；</a:t>
            </a:r>
            <a:endParaRPr lang="en-US" altLang="zh-CN" sz="1100" dirty="0" smtClean="0"/>
          </a:p>
          <a:p>
            <a:endParaRPr lang="en-US" altLang="zh-CN" sz="1100" dirty="0" smtClean="0"/>
          </a:p>
          <a:p>
            <a:r>
              <a:rPr lang="en-US" altLang="zh-CN" sz="1100" dirty="0" smtClean="0"/>
              <a:t>7</a:t>
            </a:r>
            <a:r>
              <a:rPr lang="zh-CN" altLang="en-US" sz="1100" dirty="0" smtClean="0"/>
              <a:t>，函数应该尽量短小；</a:t>
            </a:r>
            <a:endParaRPr lang="en-US" altLang="zh-CN" sz="1100" dirty="0" smtClean="0"/>
          </a:p>
          <a:p>
            <a:endParaRPr lang="en-US" altLang="zh-CN" sz="1100" dirty="0" smtClean="0"/>
          </a:p>
          <a:p>
            <a:r>
              <a:rPr lang="en-US" altLang="zh-CN" sz="1100" dirty="0" smtClean="0"/>
              <a:t>8</a:t>
            </a:r>
            <a:r>
              <a:rPr lang="zh-CN" altLang="en-US" sz="1100" dirty="0" smtClean="0"/>
              <a:t>，函数和变量的命名使用有意义的命名，提高可读性；</a:t>
            </a:r>
            <a:endParaRPr lang="en-US" altLang="zh-CN" sz="1100" dirty="0" smtClean="0"/>
          </a:p>
          <a:p>
            <a:endParaRPr lang="en-US" altLang="zh-CN" sz="1100" dirty="0" smtClean="0"/>
          </a:p>
          <a:p>
            <a:r>
              <a:rPr lang="en-US" altLang="zh-CN" sz="1100" dirty="0" smtClean="0"/>
              <a:t>9</a:t>
            </a:r>
            <a:r>
              <a:rPr lang="zh-CN" altLang="en-US" sz="1100" dirty="0" smtClean="0"/>
              <a:t>，为每一个类和函数分配正确的职责（单一职责），且与命名一致；</a:t>
            </a:r>
            <a:endParaRPr lang="en-US" altLang="zh-CN" sz="1100" dirty="0" smtClean="0"/>
          </a:p>
          <a:p>
            <a:endParaRPr lang="en-US" altLang="zh-CN" sz="1100" dirty="0" smtClean="0"/>
          </a:p>
          <a:p>
            <a:r>
              <a:rPr lang="en-US" altLang="zh-CN" sz="1100" dirty="0" smtClean="0"/>
              <a:t>10</a:t>
            </a:r>
            <a:r>
              <a:rPr lang="zh-CN" altLang="en-US" sz="1100" dirty="0" smtClean="0"/>
              <a:t>，尽早的进行代码重构；</a:t>
            </a:r>
            <a:endParaRPr lang="en-US" altLang="zh-CN" sz="1100" dirty="0" smtClean="0"/>
          </a:p>
          <a:p>
            <a:endParaRPr lang="en-US" altLang="zh-CN" sz="1100" dirty="0" smtClean="0"/>
          </a:p>
          <a:p>
            <a:r>
              <a:rPr lang="en-US" altLang="zh-CN" sz="1100" dirty="0" smtClean="0"/>
              <a:t>11</a:t>
            </a:r>
            <a:r>
              <a:rPr lang="zh-CN" altLang="en-US" sz="1100" dirty="0" smtClean="0"/>
              <a:t>，尽量少的注释和不注释，如果发现一段代码必须用注释才能阅读时，说明该代码需要进行重构了；</a:t>
            </a:r>
            <a:endParaRPr lang="en-US" altLang="zh-CN" sz="1100" dirty="0" smtClean="0"/>
          </a:p>
          <a:p>
            <a:endParaRPr lang="en-US" altLang="zh-CN" sz="1100" dirty="0" smtClean="0"/>
          </a:p>
          <a:p>
            <a:r>
              <a:rPr lang="en-US" altLang="zh-CN" sz="1100" dirty="0" smtClean="0"/>
              <a:t>12</a:t>
            </a:r>
            <a:r>
              <a:rPr lang="zh-CN" altLang="en-US" sz="1100" dirty="0" smtClean="0"/>
              <a:t>，注释要与实现一致，如果一段代码使用注释说明行为，那么注释需要与行为一致；</a:t>
            </a:r>
            <a:endParaRPr lang="en-US" altLang="zh-CN" sz="1100" dirty="0" smtClean="0"/>
          </a:p>
          <a:p>
            <a:endParaRPr lang="en-US" altLang="zh-CN" sz="1100" dirty="0" smtClean="0"/>
          </a:p>
        </p:txBody>
      </p:sp>
      <p:sp>
        <p:nvSpPr>
          <p:cNvPr id="3" name="TextBox 2"/>
          <p:cNvSpPr txBox="1"/>
          <p:nvPr/>
        </p:nvSpPr>
        <p:spPr>
          <a:xfrm>
            <a:off x="5076056" y="6172860"/>
            <a:ext cx="3762568" cy="369332"/>
          </a:xfrm>
          <a:prstGeom prst="rect">
            <a:avLst/>
          </a:prstGeom>
          <a:solidFill>
            <a:srgbClr val="FFC000"/>
          </a:solidFill>
        </p:spPr>
        <p:txBody>
          <a:bodyPr wrap="none" rtlCol="0">
            <a:spAutoFit/>
          </a:bodyPr>
          <a:lstStyle/>
          <a:p>
            <a:r>
              <a:rPr lang="zh-CN" altLang="en-US" dirty="0" smtClean="0"/>
              <a:t>善用</a:t>
            </a:r>
            <a:r>
              <a:rPr lang="en-US" altLang="zh-CN" dirty="0" smtClean="0"/>
              <a:t>eclipse</a:t>
            </a:r>
            <a:r>
              <a:rPr lang="zh-CN" altLang="en-US" dirty="0" smtClean="0"/>
              <a:t>的</a:t>
            </a:r>
            <a:r>
              <a:rPr lang="en-US" altLang="zh-CN" dirty="0" smtClean="0"/>
              <a:t>refactor</a:t>
            </a:r>
            <a:r>
              <a:rPr lang="zh-CN" altLang="en-US" dirty="0" smtClean="0"/>
              <a:t>（重构）菜单</a:t>
            </a:r>
            <a:endParaRPr lang="zh-CN" altLang="en-US" dirty="0"/>
          </a:p>
        </p:txBody>
      </p:sp>
    </p:spTree>
    <p:extLst>
      <p:ext uri="{BB962C8B-B14F-4D97-AF65-F5344CB8AC3E}">
        <p14:creationId xmlns:p14="http://schemas.microsoft.com/office/powerpoint/2010/main" val="55256773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ChangeArrowheads="1"/>
          </p:cNvSpPr>
          <p:nvPr/>
        </p:nvSpPr>
        <p:spPr bwMode="auto">
          <a:xfrm>
            <a:off x="0" y="1449388"/>
            <a:ext cx="9144000" cy="5148262"/>
          </a:xfrm>
          <a:prstGeom prst="rect">
            <a:avLst/>
          </a:prstGeom>
          <a:solidFill>
            <a:srgbClr val="2A60C0"/>
          </a:solidFill>
          <a:ln w="9525">
            <a:noFill/>
            <a:miter lim="800000"/>
            <a:headEnd/>
            <a:tailEnd/>
          </a:ln>
        </p:spPr>
        <p:txBody>
          <a:bodyPr wrap="none" anchor="ctr"/>
          <a:lstStyle/>
          <a:p>
            <a:endParaRPr lang="zh-CN" altLang="en-US"/>
          </a:p>
        </p:txBody>
      </p:sp>
      <p:sp>
        <p:nvSpPr>
          <p:cNvPr id="46083" name="Text Box 4"/>
          <p:cNvSpPr txBox="1">
            <a:spLocks noChangeArrowheads="1"/>
          </p:cNvSpPr>
          <p:nvPr/>
        </p:nvSpPr>
        <p:spPr bwMode="auto">
          <a:xfrm>
            <a:off x="3336925" y="3429000"/>
            <a:ext cx="2459038" cy="579438"/>
          </a:xfrm>
          <a:prstGeom prst="rect">
            <a:avLst/>
          </a:prstGeom>
          <a:noFill/>
          <a:ln w="9525">
            <a:noFill/>
            <a:miter lim="800000"/>
            <a:headEnd/>
            <a:tailEnd/>
          </a:ln>
        </p:spPr>
        <p:txBody>
          <a:bodyPr wrap="none">
            <a:spAutoFit/>
          </a:bodyPr>
          <a:lstStyle/>
          <a:p>
            <a:r>
              <a:rPr lang="en-US" altLang="zh-CN" sz="3200" b="1" dirty="0">
                <a:solidFill>
                  <a:schemeClr val="bg1"/>
                </a:solidFill>
              </a:rPr>
              <a:t>Thank you !</a:t>
            </a:r>
          </a:p>
        </p:txBody>
      </p:sp>
      <p:sp>
        <p:nvSpPr>
          <p:cNvPr id="46084" name="Rectangle 5"/>
          <p:cNvSpPr>
            <a:spLocks noChangeArrowheads="1"/>
          </p:cNvSpPr>
          <p:nvPr/>
        </p:nvSpPr>
        <p:spPr bwMode="auto">
          <a:xfrm>
            <a:off x="0" y="1052513"/>
            <a:ext cx="5184775" cy="396875"/>
          </a:xfrm>
          <a:prstGeom prst="rect">
            <a:avLst/>
          </a:prstGeom>
          <a:solidFill>
            <a:schemeClr val="bg1"/>
          </a:solidFill>
          <a:ln w="9525">
            <a:noFill/>
            <a:miter lim="800000"/>
            <a:headEnd/>
            <a:tailEnd/>
          </a:ln>
        </p:spPr>
        <p:txBody>
          <a:bodyPr wrap="none" anchor="ctr"/>
          <a:lstStyle/>
          <a:p>
            <a:endParaRPr lang="zh-CN" altLang="en-US"/>
          </a:p>
        </p:txBody>
      </p:sp>
      <p:pic>
        <p:nvPicPr>
          <p:cNvPr id="46085" name="Picture 5" descr="C:\Users\Hudh\AppData\Local\Microsoft\Windows\Temporary Internet Files\Content.IE5\WUCKF9X2\MC900428903[1].wmf"/>
          <p:cNvPicPr>
            <a:picLocks noChangeAspect="1" noChangeArrowheads="1"/>
          </p:cNvPicPr>
          <p:nvPr/>
        </p:nvPicPr>
        <p:blipFill>
          <a:blip r:embed="rId2" cstate="print"/>
          <a:srcRect/>
          <a:stretch>
            <a:fillRect/>
          </a:stretch>
        </p:blipFill>
        <p:spPr bwMode="auto">
          <a:xfrm>
            <a:off x="2771775" y="2060575"/>
            <a:ext cx="3671888" cy="3097213"/>
          </a:xfrm>
          <a:prstGeom prst="rect">
            <a:avLst/>
          </a:prstGeom>
          <a:noFill/>
          <a:ln w="9525">
            <a:noFill/>
            <a:miter lim="800000"/>
            <a:headEnd/>
            <a:tailEnd/>
          </a:ln>
        </p:spPr>
      </p:pic>
    </p:spTree>
    <p:extLst>
      <p:ext uri="{BB962C8B-B14F-4D97-AF65-F5344CB8AC3E}">
        <p14:creationId xmlns:p14="http://schemas.microsoft.com/office/powerpoint/2010/main" val="129318026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URL Broker</a:t>
            </a:r>
            <a:r>
              <a:rPr lang="zh-CN" altLang="en-US" dirty="0" smtClean="0"/>
              <a:t>的适用与使用</a:t>
            </a:r>
            <a:endParaRPr lang="zh-CN" altLang="en-US" sz="2000" dirty="0"/>
          </a:p>
        </p:txBody>
      </p:sp>
      <p:sp>
        <p:nvSpPr>
          <p:cNvPr id="10" name="Document"/>
          <p:cNvSpPr>
            <a:spLocks noEditPoints="1" noChangeArrowheads="1"/>
          </p:cNvSpPr>
          <p:nvPr/>
        </p:nvSpPr>
        <p:spPr bwMode="auto">
          <a:xfrm>
            <a:off x="611560" y="1570658"/>
            <a:ext cx="297554" cy="378705"/>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1" name="Cloud"/>
          <p:cNvSpPr>
            <a:spLocks noChangeAspect="1" noEditPoints="1" noChangeArrowheads="1"/>
          </p:cNvSpPr>
          <p:nvPr/>
        </p:nvSpPr>
        <p:spPr bwMode="auto">
          <a:xfrm>
            <a:off x="1475656" y="1559996"/>
            <a:ext cx="603942" cy="4047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2" name="tower"/>
          <p:cNvSpPr>
            <a:spLocks noEditPoints="1" noChangeArrowheads="1"/>
          </p:cNvSpPr>
          <p:nvPr/>
        </p:nvSpPr>
        <p:spPr bwMode="auto">
          <a:xfrm>
            <a:off x="2825329" y="1511581"/>
            <a:ext cx="306511" cy="462665"/>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050" dirty="0"/>
          </a:p>
        </p:txBody>
      </p:sp>
      <p:cxnSp>
        <p:nvCxnSpPr>
          <p:cNvPr id="13" name="直接箭头连接符 12"/>
          <p:cNvCxnSpPr>
            <a:stCxn id="10" idx="3"/>
            <a:endCxn id="11" idx="0"/>
          </p:cNvCxnSpPr>
          <p:nvPr/>
        </p:nvCxnSpPr>
        <p:spPr>
          <a:xfrm>
            <a:off x="910574" y="1757416"/>
            <a:ext cx="566955" cy="4943"/>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1" idx="2"/>
            <a:endCxn id="12" idx="9"/>
          </p:cNvCxnSpPr>
          <p:nvPr/>
        </p:nvCxnSpPr>
        <p:spPr>
          <a:xfrm flipV="1">
            <a:off x="2079095" y="1758507"/>
            <a:ext cx="746234" cy="385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1511911" y="2132856"/>
            <a:ext cx="531431" cy="288032"/>
          </a:xfrm>
          <a:prstGeom prst="downArrow">
            <a:avLst/>
          </a:prstGeom>
          <a:solidFill>
            <a:srgbClr val="C9E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Document"/>
          <p:cNvSpPr>
            <a:spLocks noEditPoints="1" noChangeArrowheads="1"/>
          </p:cNvSpPr>
          <p:nvPr/>
        </p:nvSpPr>
        <p:spPr bwMode="auto">
          <a:xfrm>
            <a:off x="611057" y="2530881"/>
            <a:ext cx="297554" cy="378705"/>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7" name="Cloud"/>
          <p:cNvSpPr>
            <a:spLocks noChangeAspect="1" noEditPoints="1" noChangeArrowheads="1"/>
          </p:cNvSpPr>
          <p:nvPr/>
        </p:nvSpPr>
        <p:spPr bwMode="auto">
          <a:xfrm>
            <a:off x="1475153" y="2520219"/>
            <a:ext cx="603942" cy="4047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8" name="tower"/>
          <p:cNvSpPr>
            <a:spLocks noEditPoints="1" noChangeArrowheads="1"/>
          </p:cNvSpPr>
          <p:nvPr/>
        </p:nvSpPr>
        <p:spPr bwMode="auto">
          <a:xfrm>
            <a:off x="2824826" y="2060848"/>
            <a:ext cx="306511" cy="462665"/>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cxnSp>
        <p:nvCxnSpPr>
          <p:cNvPr id="19" name="直接箭头连接符 18"/>
          <p:cNvCxnSpPr>
            <a:stCxn id="16" idx="3"/>
            <a:endCxn id="17" idx="0"/>
          </p:cNvCxnSpPr>
          <p:nvPr/>
        </p:nvCxnSpPr>
        <p:spPr>
          <a:xfrm>
            <a:off x="910071" y="2717639"/>
            <a:ext cx="566955" cy="4943"/>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7" idx="2"/>
            <a:endCxn id="18" idx="9"/>
          </p:cNvCxnSpPr>
          <p:nvPr/>
        </p:nvCxnSpPr>
        <p:spPr>
          <a:xfrm flipV="1">
            <a:off x="2078592" y="2307774"/>
            <a:ext cx="746234" cy="41480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1" name="tower"/>
          <p:cNvSpPr>
            <a:spLocks noEditPoints="1" noChangeArrowheads="1"/>
          </p:cNvSpPr>
          <p:nvPr/>
        </p:nvSpPr>
        <p:spPr bwMode="auto">
          <a:xfrm>
            <a:off x="2824825" y="2564904"/>
            <a:ext cx="306511" cy="462665"/>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tower"/>
          <p:cNvSpPr>
            <a:spLocks noEditPoints="1" noChangeArrowheads="1"/>
          </p:cNvSpPr>
          <p:nvPr/>
        </p:nvSpPr>
        <p:spPr bwMode="auto">
          <a:xfrm>
            <a:off x="2825329" y="3068960"/>
            <a:ext cx="306511" cy="462665"/>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cxnSp>
        <p:nvCxnSpPr>
          <p:cNvPr id="23" name="直接箭头连接符 22"/>
          <p:cNvCxnSpPr>
            <a:stCxn id="17" idx="2"/>
            <a:endCxn id="21" idx="9"/>
          </p:cNvCxnSpPr>
          <p:nvPr/>
        </p:nvCxnSpPr>
        <p:spPr>
          <a:xfrm>
            <a:off x="2078592" y="2722582"/>
            <a:ext cx="746233" cy="8924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7" idx="2"/>
            <a:endCxn id="22" idx="9"/>
          </p:cNvCxnSpPr>
          <p:nvPr/>
        </p:nvCxnSpPr>
        <p:spPr>
          <a:xfrm>
            <a:off x="2078592" y="2722582"/>
            <a:ext cx="746737" cy="593304"/>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203848" y="1630458"/>
            <a:ext cx="2473754" cy="253916"/>
          </a:xfrm>
          <a:prstGeom prst="rect">
            <a:avLst/>
          </a:prstGeom>
        </p:spPr>
        <p:txBody>
          <a:bodyPr wrap="none">
            <a:spAutoFit/>
          </a:bodyPr>
          <a:lstStyle/>
          <a:p>
            <a:pPr lvl="0"/>
            <a:r>
              <a:rPr lang="zh-CN" altLang="en-US" sz="1050" dirty="0">
                <a:solidFill>
                  <a:srgbClr val="000000"/>
                </a:solidFill>
              </a:rPr>
              <a:t>单</a:t>
            </a:r>
            <a:r>
              <a:rPr lang="zh-CN" altLang="en-US" sz="1050" dirty="0" smtClean="0">
                <a:solidFill>
                  <a:srgbClr val="000000"/>
                </a:solidFill>
              </a:rPr>
              <a:t>服务器（包含静态资源、动态资源）</a:t>
            </a:r>
            <a:endParaRPr lang="zh-CN" altLang="en-US" sz="1050" dirty="0">
              <a:solidFill>
                <a:srgbClr val="000000"/>
              </a:solidFill>
            </a:endParaRPr>
          </a:p>
        </p:txBody>
      </p:sp>
      <p:sp>
        <p:nvSpPr>
          <p:cNvPr id="26" name="矩形 25"/>
          <p:cNvSpPr/>
          <p:nvPr/>
        </p:nvSpPr>
        <p:spPr>
          <a:xfrm>
            <a:off x="3203847" y="2180816"/>
            <a:ext cx="1127232" cy="253916"/>
          </a:xfrm>
          <a:prstGeom prst="rect">
            <a:avLst/>
          </a:prstGeom>
        </p:spPr>
        <p:txBody>
          <a:bodyPr wrap="none">
            <a:spAutoFit/>
          </a:bodyPr>
          <a:lstStyle/>
          <a:p>
            <a:pPr lvl="0"/>
            <a:r>
              <a:rPr lang="zh-CN" altLang="en-US" sz="1050" dirty="0" smtClean="0">
                <a:solidFill>
                  <a:srgbClr val="000000"/>
                </a:solidFill>
              </a:rPr>
              <a:t>静态资源服务器</a:t>
            </a:r>
            <a:endParaRPr lang="zh-CN" altLang="en-US" sz="1050" dirty="0">
              <a:solidFill>
                <a:srgbClr val="000000"/>
              </a:solidFill>
            </a:endParaRPr>
          </a:p>
        </p:txBody>
      </p:sp>
      <p:sp>
        <p:nvSpPr>
          <p:cNvPr id="27" name="矩形 26"/>
          <p:cNvSpPr/>
          <p:nvPr/>
        </p:nvSpPr>
        <p:spPr>
          <a:xfrm>
            <a:off x="3203847" y="2726263"/>
            <a:ext cx="857927" cy="253916"/>
          </a:xfrm>
          <a:prstGeom prst="rect">
            <a:avLst/>
          </a:prstGeom>
        </p:spPr>
        <p:txBody>
          <a:bodyPr wrap="none">
            <a:spAutoFit/>
          </a:bodyPr>
          <a:lstStyle/>
          <a:p>
            <a:pPr lvl="0"/>
            <a:r>
              <a:rPr lang="zh-CN" altLang="en-US" sz="1050" dirty="0" smtClean="0">
                <a:solidFill>
                  <a:srgbClr val="000000"/>
                </a:solidFill>
              </a:rPr>
              <a:t>应用服务器</a:t>
            </a:r>
            <a:endParaRPr lang="zh-CN" altLang="en-US" sz="1050" dirty="0">
              <a:solidFill>
                <a:srgbClr val="000000"/>
              </a:solidFill>
            </a:endParaRPr>
          </a:p>
        </p:txBody>
      </p:sp>
      <p:sp>
        <p:nvSpPr>
          <p:cNvPr id="28" name="矩形 27"/>
          <p:cNvSpPr/>
          <p:nvPr/>
        </p:nvSpPr>
        <p:spPr>
          <a:xfrm>
            <a:off x="3203846" y="3212976"/>
            <a:ext cx="857927" cy="253916"/>
          </a:xfrm>
          <a:prstGeom prst="rect">
            <a:avLst/>
          </a:prstGeom>
        </p:spPr>
        <p:txBody>
          <a:bodyPr wrap="none">
            <a:spAutoFit/>
          </a:bodyPr>
          <a:lstStyle/>
          <a:p>
            <a:pPr lvl="0"/>
            <a:r>
              <a:rPr lang="zh-CN" altLang="en-US" sz="1050" dirty="0" smtClean="0">
                <a:solidFill>
                  <a:srgbClr val="000000"/>
                </a:solidFill>
              </a:rPr>
              <a:t>文件服务器</a:t>
            </a:r>
            <a:endParaRPr lang="zh-CN" altLang="en-US" sz="1050" dirty="0">
              <a:solidFill>
                <a:srgbClr val="000000"/>
              </a:solidFill>
            </a:endParaRPr>
          </a:p>
        </p:txBody>
      </p:sp>
      <p:sp>
        <p:nvSpPr>
          <p:cNvPr id="29" name="TextBox 28"/>
          <p:cNvSpPr txBox="1"/>
          <p:nvPr/>
        </p:nvSpPr>
        <p:spPr>
          <a:xfrm>
            <a:off x="294084" y="2065400"/>
            <a:ext cx="1107996" cy="369332"/>
          </a:xfrm>
          <a:prstGeom prst="rect">
            <a:avLst/>
          </a:prstGeom>
          <a:noFill/>
        </p:spPr>
        <p:txBody>
          <a:bodyPr wrap="none" rtlCol="0">
            <a:spAutoFit/>
          </a:bodyPr>
          <a:lstStyle/>
          <a:p>
            <a:r>
              <a:rPr lang="zh-CN" altLang="en-US" dirty="0" smtClean="0"/>
              <a:t>（视图）</a:t>
            </a:r>
            <a:endParaRPr lang="zh-CN" altLang="en-US" dirty="0"/>
          </a:p>
        </p:txBody>
      </p:sp>
      <p:sp>
        <p:nvSpPr>
          <p:cNvPr id="30" name="TextBox 29"/>
          <p:cNvSpPr txBox="1"/>
          <p:nvPr/>
        </p:nvSpPr>
        <p:spPr>
          <a:xfrm>
            <a:off x="4644008" y="2342186"/>
            <a:ext cx="2520280" cy="938719"/>
          </a:xfrm>
          <a:prstGeom prst="rect">
            <a:avLst/>
          </a:prstGeom>
          <a:noFill/>
          <a:ln>
            <a:solidFill>
              <a:schemeClr val="tx1"/>
            </a:solidFill>
            <a:prstDash val="dash"/>
          </a:ln>
        </p:spPr>
        <p:txBody>
          <a:bodyPr wrap="square" rtlCol="0">
            <a:spAutoFit/>
          </a:bodyPr>
          <a:lstStyle/>
          <a:p>
            <a:r>
              <a:rPr lang="zh-CN" altLang="en-US" sz="1100" dirty="0" smtClean="0"/>
              <a:t>用户数越来越大、并发要求越来越高、差异化响应时间需求越来越强力</a:t>
            </a:r>
            <a:endParaRPr lang="en-US" altLang="zh-CN" sz="1100" dirty="0" smtClean="0"/>
          </a:p>
          <a:p>
            <a:r>
              <a:rPr lang="zh-CN" altLang="en-US" sz="1100" dirty="0" smtClean="0"/>
              <a:t>单个应用服务器无法满足，直接对应用服务器扩容进行负载成本较高，</a:t>
            </a:r>
            <a:endParaRPr lang="en-US" altLang="zh-CN" sz="1100" dirty="0" smtClean="0"/>
          </a:p>
          <a:p>
            <a:r>
              <a:rPr lang="zh-CN" altLang="en-US" sz="1100" dirty="0" smtClean="0"/>
              <a:t>怎么办？</a:t>
            </a:r>
            <a:endParaRPr lang="zh-CN" altLang="en-US" sz="1100" dirty="0"/>
          </a:p>
        </p:txBody>
      </p:sp>
      <p:sp>
        <p:nvSpPr>
          <p:cNvPr id="34" name="TextBox 33"/>
          <p:cNvSpPr txBox="1"/>
          <p:nvPr/>
        </p:nvSpPr>
        <p:spPr>
          <a:xfrm>
            <a:off x="5364088" y="1954179"/>
            <a:ext cx="851515" cy="369332"/>
          </a:xfrm>
          <a:prstGeom prst="rect">
            <a:avLst/>
          </a:prstGeom>
          <a:noFill/>
        </p:spPr>
        <p:txBody>
          <a:bodyPr wrap="none" rtlCol="0">
            <a:spAutoFit/>
          </a:bodyPr>
          <a:lstStyle/>
          <a:p>
            <a:r>
              <a:rPr lang="en-US" altLang="zh-CN" dirty="0" smtClean="0"/>
              <a:t>When:</a:t>
            </a:r>
            <a:endParaRPr lang="zh-CN" altLang="en-US" dirty="0"/>
          </a:p>
        </p:txBody>
      </p:sp>
      <p:sp>
        <p:nvSpPr>
          <p:cNvPr id="35" name="TextBox 34"/>
          <p:cNvSpPr txBox="1"/>
          <p:nvPr/>
        </p:nvSpPr>
        <p:spPr>
          <a:xfrm>
            <a:off x="5677013" y="3421145"/>
            <a:ext cx="2494798" cy="1107996"/>
          </a:xfrm>
          <a:prstGeom prst="rect">
            <a:avLst/>
          </a:prstGeom>
          <a:noFill/>
          <a:ln>
            <a:solidFill>
              <a:schemeClr val="tx1"/>
            </a:solidFill>
            <a:prstDash val="dash"/>
          </a:ln>
        </p:spPr>
        <p:txBody>
          <a:bodyPr wrap="square" rtlCol="0">
            <a:spAutoFit/>
          </a:bodyPr>
          <a:lstStyle/>
          <a:p>
            <a:r>
              <a:rPr lang="zh-CN" altLang="en-US" sz="1100" dirty="0" smtClean="0"/>
              <a:t>一般会考虑，根据请求资源的类型区分处理和优化，如：静态资源单独部署、文件资源单独部署、动态资源根据时效特性进行页面静态化处理、不能静态化处理的采取扩容做负载均衡。</a:t>
            </a:r>
            <a:endParaRPr lang="en-US" altLang="zh-CN" sz="1100" dirty="0" smtClean="0"/>
          </a:p>
          <a:p>
            <a:r>
              <a:rPr lang="en-US" altLang="zh-CN" sz="1100" dirty="0" smtClean="0"/>
              <a:t>OK</a:t>
            </a:r>
            <a:r>
              <a:rPr lang="zh-CN" altLang="en-US" sz="1100" dirty="0" smtClean="0"/>
              <a:t>，这是一个很好的思路</a:t>
            </a:r>
            <a:r>
              <a:rPr lang="en-US" altLang="zh-CN" sz="1100" dirty="0" smtClean="0"/>
              <a:t>…</a:t>
            </a:r>
            <a:endParaRPr lang="zh-CN" altLang="en-US" sz="1100" dirty="0"/>
          </a:p>
        </p:txBody>
      </p:sp>
      <p:sp>
        <p:nvSpPr>
          <p:cNvPr id="36" name="TextBox 35"/>
          <p:cNvSpPr txBox="1"/>
          <p:nvPr/>
        </p:nvSpPr>
        <p:spPr>
          <a:xfrm>
            <a:off x="7620711" y="4602750"/>
            <a:ext cx="453970" cy="369332"/>
          </a:xfrm>
          <a:prstGeom prst="rect">
            <a:avLst/>
          </a:prstGeom>
          <a:noFill/>
        </p:spPr>
        <p:txBody>
          <a:bodyPr wrap="none" rtlCol="0">
            <a:spAutoFit/>
          </a:bodyPr>
          <a:lstStyle/>
          <a:p>
            <a:r>
              <a:rPr lang="en-US" altLang="zh-CN" dirty="0" smtClean="0"/>
              <a:t>IF:</a:t>
            </a:r>
            <a:endParaRPr lang="zh-CN" altLang="en-US" dirty="0"/>
          </a:p>
        </p:txBody>
      </p:sp>
      <p:sp>
        <p:nvSpPr>
          <p:cNvPr id="38" name="折角形 37"/>
          <p:cNvSpPr/>
          <p:nvPr/>
        </p:nvSpPr>
        <p:spPr>
          <a:xfrm>
            <a:off x="3526923" y="5013176"/>
            <a:ext cx="4645477" cy="552455"/>
          </a:xfrm>
          <a:prstGeom prst="foldedCorner">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t>&lt;link </a:t>
            </a:r>
            <a:r>
              <a:rPr lang="en-US" altLang="zh-CN" sz="1100" dirty="0" err="1"/>
              <a:t>rel</a:t>
            </a:r>
            <a:r>
              <a:rPr lang="en-US" altLang="zh-CN" sz="1100" dirty="0"/>
              <a:t>="</a:t>
            </a:r>
            <a:r>
              <a:rPr lang="en-US" altLang="zh-CN" sz="1100" dirty="0" err="1"/>
              <a:t>stylesheet</a:t>
            </a:r>
            <a:r>
              <a:rPr lang="en-US" altLang="zh-CN" sz="1100" dirty="0"/>
              <a:t>" </a:t>
            </a:r>
            <a:r>
              <a:rPr lang="en-US" altLang="zh-CN" sz="1100" dirty="0" err="1"/>
              <a:t>href</a:t>
            </a:r>
            <a:r>
              <a:rPr lang="en-US" altLang="zh-CN" sz="1100" dirty="0" smtClean="0"/>
              <a:t>=“/static/</a:t>
            </a:r>
            <a:r>
              <a:rPr lang="en-US" altLang="zh-CN" sz="1100" dirty="0" err="1" smtClean="0"/>
              <a:t>css</a:t>
            </a:r>
            <a:r>
              <a:rPr lang="en-US" altLang="zh-CN" sz="1100" dirty="0" smtClean="0"/>
              <a:t>/style.css" </a:t>
            </a:r>
            <a:r>
              <a:rPr lang="en-US" altLang="zh-CN" sz="1100" dirty="0"/>
              <a:t>type="text/</a:t>
            </a:r>
            <a:r>
              <a:rPr lang="en-US" altLang="zh-CN" sz="1100" dirty="0" err="1"/>
              <a:t>css</a:t>
            </a:r>
            <a:r>
              <a:rPr lang="en-US" altLang="zh-CN" sz="1100" dirty="0" smtClean="0"/>
              <a:t>"&gt;</a:t>
            </a:r>
          </a:p>
          <a:p>
            <a:r>
              <a:rPr lang="en-US" altLang="zh-CN" sz="1100" dirty="0" smtClean="0">
                <a:solidFill>
                  <a:schemeClr val="bg1"/>
                </a:solidFill>
              </a:rPr>
              <a:t>&lt;form  action=“/app/action.htm”&gt;…..&lt;/form&gt;</a:t>
            </a:r>
            <a:endParaRPr lang="zh-CN" altLang="en-US" sz="1100" dirty="0">
              <a:solidFill>
                <a:schemeClr val="bg1"/>
              </a:solidFill>
            </a:endParaRPr>
          </a:p>
        </p:txBody>
      </p:sp>
      <p:sp>
        <p:nvSpPr>
          <p:cNvPr id="39" name="TextBox 38"/>
          <p:cNvSpPr txBox="1"/>
          <p:nvPr/>
        </p:nvSpPr>
        <p:spPr>
          <a:xfrm>
            <a:off x="2649479" y="5517232"/>
            <a:ext cx="748923" cy="369332"/>
          </a:xfrm>
          <a:prstGeom prst="rect">
            <a:avLst/>
          </a:prstGeom>
          <a:noFill/>
        </p:spPr>
        <p:txBody>
          <a:bodyPr wrap="none" rtlCol="0">
            <a:spAutoFit/>
          </a:bodyPr>
          <a:lstStyle/>
          <a:p>
            <a:r>
              <a:rPr lang="en-US" altLang="zh-CN" dirty="0" smtClean="0">
                <a:solidFill>
                  <a:srgbClr val="FF0000"/>
                </a:solidFill>
              </a:rPr>
              <a:t>HOW</a:t>
            </a:r>
            <a:endParaRPr lang="zh-CN" altLang="en-US" dirty="0">
              <a:solidFill>
                <a:srgbClr val="FF0000"/>
              </a:solidFill>
            </a:endParaRPr>
          </a:p>
        </p:txBody>
      </p:sp>
      <p:sp>
        <p:nvSpPr>
          <p:cNvPr id="40" name="TextBox 39"/>
          <p:cNvSpPr txBox="1"/>
          <p:nvPr/>
        </p:nvSpPr>
        <p:spPr>
          <a:xfrm>
            <a:off x="7236296" y="2970602"/>
            <a:ext cx="736099" cy="369332"/>
          </a:xfrm>
          <a:prstGeom prst="rect">
            <a:avLst/>
          </a:prstGeom>
          <a:noFill/>
        </p:spPr>
        <p:txBody>
          <a:bodyPr wrap="none" rtlCol="0">
            <a:spAutoFit/>
          </a:bodyPr>
          <a:lstStyle/>
          <a:p>
            <a:r>
              <a:rPr lang="en-US" altLang="zh-CN" dirty="0" smtClean="0"/>
              <a:t>CAN:</a:t>
            </a:r>
            <a:endParaRPr lang="zh-CN" altLang="en-US" dirty="0"/>
          </a:p>
        </p:txBody>
      </p:sp>
      <p:sp>
        <p:nvSpPr>
          <p:cNvPr id="41" name="TextBox 40"/>
          <p:cNvSpPr txBox="1"/>
          <p:nvPr/>
        </p:nvSpPr>
        <p:spPr>
          <a:xfrm>
            <a:off x="154681" y="5229200"/>
            <a:ext cx="2494798" cy="600164"/>
          </a:xfrm>
          <a:prstGeom prst="rect">
            <a:avLst/>
          </a:prstGeom>
          <a:noFill/>
          <a:ln>
            <a:solidFill>
              <a:schemeClr val="tx1"/>
            </a:solidFill>
            <a:prstDash val="dash"/>
          </a:ln>
        </p:spPr>
        <p:txBody>
          <a:bodyPr wrap="square" rtlCol="0">
            <a:spAutoFit/>
          </a:bodyPr>
          <a:lstStyle/>
          <a:p>
            <a:r>
              <a:rPr lang="zh-CN" altLang="en-US" sz="1100" dirty="0" smtClean="0"/>
              <a:t>难道让开发人员把所有的视图中对资源地址的使用，都改成实际部署的地址？</a:t>
            </a:r>
            <a:endParaRPr lang="en-US" altLang="zh-CN" sz="1100" dirty="0" smtClean="0"/>
          </a:p>
        </p:txBody>
      </p:sp>
      <p:sp>
        <p:nvSpPr>
          <p:cNvPr id="42" name="折角形 41"/>
          <p:cNvSpPr/>
          <p:nvPr/>
        </p:nvSpPr>
        <p:spPr>
          <a:xfrm>
            <a:off x="1477529" y="5877272"/>
            <a:ext cx="5902783" cy="552455"/>
          </a:xfrm>
          <a:prstGeom prst="foldedCorner">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t>&lt;link </a:t>
            </a:r>
            <a:r>
              <a:rPr lang="en-US" altLang="zh-CN" sz="1100" dirty="0" err="1"/>
              <a:t>rel</a:t>
            </a:r>
            <a:r>
              <a:rPr lang="en-US" altLang="zh-CN" sz="1100" dirty="0"/>
              <a:t>="</a:t>
            </a:r>
            <a:r>
              <a:rPr lang="en-US" altLang="zh-CN" sz="1100" dirty="0" err="1"/>
              <a:t>stylesheet</a:t>
            </a:r>
            <a:r>
              <a:rPr lang="en-US" altLang="zh-CN" sz="1100" dirty="0"/>
              <a:t>" </a:t>
            </a:r>
            <a:r>
              <a:rPr lang="en-US" altLang="zh-CN" sz="1100" dirty="0" err="1"/>
              <a:t>href</a:t>
            </a:r>
            <a:r>
              <a:rPr lang="en-US" altLang="zh-CN" sz="1100" dirty="0" smtClean="0"/>
              <a:t>=“http://cdn.app.com/static/</a:t>
            </a:r>
            <a:r>
              <a:rPr lang="en-US" altLang="zh-CN" sz="1100" dirty="0" err="1" smtClean="0"/>
              <a:t>css</a:t>
            </a:r>
            <a:r>
              <a:rPr lang="en-US" altLang="zh-CN" sz="1100" dirty="0" smtClean="0"/>
              <a:t>/style.css" </a:t>
            </a:r>
            <a:r>
              <a:rPr lang="en-US" altLang="zh-CN" sz="1100" dirty="0"/>
              <a:t>type="text/</a:t>
            </a:r>
            <a:r>
              <a:rPr lang="en-US" altLang="zh-CN" sz="1100" dirty="0" err="1"/>
              <a:t>css</a:t>
            </a:r>
            <a:r>
              <a:rPr lang="en-US" altLang="zh-CN" sz="1100" dirty="0" smtClean="0"/>
              <a:t>"&gt;</a:t>
            </a:r>
          </a:p>
          <a:p>
            <a:r>
              <a:rPr lang="en-US" altLang="zh-CN" sz="1100" dirty="0" smtClean="0">
                <a:solidFill>
                  <a:schemeClr val="bg1"/>
                </a:solidFill>
              </a:rPr>
              <a:t>&lt;form  action=“http://app1.com/app/action.htm”&gt;…..&lt;/form&gt;</a:t>
            </a:r>
            <a:endParaRPr lang="zh-CN" altLang="en-US" sz="1100" dirty="0">
              <a:solidFill>
                <a:schemeClr val="bg1"/>
              </a:solidFill>
            </a:endParaRPr>
          </a:p>
        </p:txBody>
      </p:sp>
    </p:spTree>
    <p:extLst>
      <p:ext uri="{BB962C8B-B14F-4D97-AF65-F5344CB8AC3E}">
        <p14:creationId xmlns:p14="http://schemas.microsoft.com/office/powerpoint/2010/main" val="142465368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URL Broker</a:t>
            </a:r>
            <a:r>
              <a:rPr lang="zh-CN" altLang="en-US" dirty="0" smtClean="0"/>
              <a:t>的适用与使用</a:t>
            </a:r>
            <a:endParaRPr lang="zh-CN" altLang="en-US" sz="2000" dirty="0"/>
          </a:p>
        </p:txBody>
      </p:sp>
      <p:sp>
        <p:nvSpPr>
          <p:cNvPr id="35" name="TextBox 34"/>
          <p:cNvSpPr txBox="1"/>
          <p:nvPr/>
        </p:nvSpPr>
        <p:spPr>
          <a:xfrm>
            <a:off x="619101" y="2931866"/>
            <a:ext cx="3240360" cy="1277273"/>
          </a:xfrm>
          <a:prstGeom prst="rect">
            <a:avLst/>
          </a:prstGeom>
          <a:noFill/>
          <a:ln>
            <a:solidFill>
              <a:schemeClr val="tx1"/>
            </a:solidFill>
            <a:prstDash val="dash"/>
          </a:ln>
        </p:spPr>
        <p:txBody>
          <a:bodyPr wrap="square" rtlCol="0">
            <a:spAutoFit/>
          </a:bodyPr>
          <a:lstStyle/>
          <a:p>
            <a:r>
              <a:rPr lang="zh-CN" altLang="en-US" sz="1100" dirty="0" smtClean="0"/>
              <a:t>通过这种中间人（约定变量）策略，可以让开发期写出的代码，不会因为部署行为的变化而导致大量工作量</a:t>
            </a:r>
            <a:endParaRPr lang="en-US" altLang="zh-CN" sz="1100" dirty="0" smtClean="0"/>
          </a:p>
          <a:p>
            <a:r>
              <a:rPr lang="zh-CN" altLang="en-US" sz="1100" dirty="0" smtClean="0"/>
              <a:t>且这种机制更容易驱动在开发前期就对资源使用进行规划</a:t>
            </a:r>
            <a:endParaRPr lang="en-US" altLang="zh-CN" sz="1100" dirty="0" smtClean="0"/>
          </a:p>
          <a:p>
            <a:r>
              <a:rPr lang="zh-CN" altLang="en-US" sz="1100" dirty="0" smtClean="0"/>
              <a:t>因为这些中间人（约定变量）是可扩展的，是需要在开发前规划好并开放到属性配置文件中的</a:t>
            </a:r>
            <a:endParaRPr lang="zh-CN" altLang="en-US" sz="1100" dirty="0"/>
          </a:p>
        </p:txBody>
      </p:sp>
      <p:sp>
        <p:nvSpPr>
          <p:cNvPr id="36" name="TextBox 35"/>
          <p:cNvSpPr txBox="1"/>
          <p:nvPr/>
        </p:nvSpPr>
        <p:spPr>
          <a:xfrm>
            <a:off x="539552" y="1412776"/>
            <a:ext cx="1300356" cy="369332"/>
          </a:xfrm>
          <a:prstGeom prst="rect">
            <a:avLst/>
          </a:prstGeom>
          <a:noFill/>
        </p:spPr>
        <p:txBody>
          <a:bodyPr wrap="none" rtlCol="0">
            <a:spAutoFit/>
          </a:bodyPr>
          <a:lstStyle/>
          <a:p>
            <a:r>
              <a:rPr lang="en-US" altLang="zh-CN" dirty="0" smtClean="0"/>
              <a:t>YOU CAN:</a:t>
            </a:r>
            <a:endParaRPr lang="zh-CN" altLang="en-US" dirty="0"/>
          </a:p>
        </p:txBody>
      </p:sp>
      <p:sp>
        <p:nvSpPr>
          <p:cNvPr id="38" name="折角形 37"/>
          <p:cNvSpPr/>
          <p:nvPr/>
        </p:nvSpPr>
        <p:spPr>
          <a:xfrm>
            <a:off x="1202707" y="1844824"/>
            <a:ext cx="5313509" cy="864096"/>
          </a:xfrm>
          <a:prstGeom prst="foldedCorner">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&lt;link </a:t>
            </a:r>
            <a:r>
              <a:rPr lang="en-US" altLang="zh-CN" sz="1400" dirty="0" err="1"/>
              <a:t>rel</a:t>
            </a:r>
            <a:r>
              <a:rPr lang="en-US" altLang="zh-CN" sz="1400" dirty="0"/>
              <a:t>="</a:t>
            </a:r>
            <a:r>
              <a:rPr lang="en-US" altLang="zh-CN" sz="1400" dirty="0" err="1"/>
              <a:t>stylesheet</a:t>
            </a:r>
            <a:r>
              <a:rPr lang="en-US" altLang="zh-CN" sz="1400" dirty="0"/>
              <a:t>" </a:t>
            </a:r>
            <a:r>
              <a:rPr lang="en-US" altLang="zh-CN" sz="1400" dirty="0" err="1"/>
              <a:t>href</a:t>
            </a:r>
            <a:r>
              <a:rPr lang="en-US" altLang="zh-CN" sz="1400" dirty="0" smtClean="0"/>
              <a:t>=“</a:t>
            </a:r>
            <a:r>
              <a:rPr lang="en-US" altLang="zh-CN" sz="1400" dirty="0" smtClean="0">
                <a:solidFill>
                  <a:srgbClr val="FFFF00"/>
                </a:solidFill>
              </a:rPr>
              <a:t>${</a:t>
            </a:r>
            <a:r>
              <a:rPr lang="en-US" altLang="zh-CN" sz="1400" dirty="0" err="1" smtClean="0">
                <a:solidFill>
                  <a:srgbClr val="FFFF00"/>
                </a:solidFill>
              </a:rPr>
              <a:t>imageServer</a:t>
            </a:r>
            <a:r>
              <a:rPr lang="en-US" altLang="zh-CN" sz="1400" dirty="0" smtClean="0">
                <a:solidFill>
                  <a:srgbClr val="FFFF00"/>
                </a:solidFill>
              </a:rPr>
              <a:t>}/</a:t>
            </a:r>
            <a:r>
              <a:rPr lang="en-US" altLang="zh-CN" sz="1400" dirty="0" smtClean="0"/>
              <a:t>static/</a:t>
            </a:r>
            <a:r>
              <a:rPr lang="en-US" altLang="zh-CN" sz="1400" dirty="0" err="1" smtClean="0"/>
              <a:t>css</a:t>
            </a:r>
            <a:r>
              <a:rPr lang="en-US" altLang="zh-CN" sz="1400" dirty="0" smtClean="0"/>
              <a:t>/style.css" </a:t>
            </a:r>
            <a:r>
              <a:rPr lang="en-US" altLang="zh-CN" sz="1400" dirty="0"/>
              <a:t>type="text/</a:t>
            </a:r>
            <a:r>
              <a:rPr lang="en-US" altLang="zh-CN" sz="1400" dirty="0" err="1"/>
              <a:t>css</a:t>
            </a:r>
            <a:r>
              <a:rPr lang="en-US" altLang="zh-CN" sz="1400" dirty="0" smtClean="0"/>
              <a:t>"&gt;</a:t>
            </a:r>
          </a:p>
          <a:p>
            <a:r>
              <a:rPr lang="en-US" altLang="zh-CN" sz="1400" dirty="0" smtClean="0">
                <a:solidFill>
                  <a:schemeClr val="bg1"/>
                </a:solidFill>
              </a:rPr>
              <a:t>&lt;form  action=“</a:t>
            </a:r>
            <a:r>
              <a:rPr lang="en-US" altLang="zh-CN" sz="1400" dirty="0" smtClean="0">
                <a:solidFill>
                  <a:srgbClr val="FFFF00"/>
                </a:solidFill>
              </a:rPr>
              <a:t>${</a:t>
            </a:r>
            <a:r>
              <a:rPr lang="en-US" altLang="zh-CN" sz="1400" dirty="0" err="1" smtClean="0">
                <a:solidFill>
                  <a:srgbClr val="FFFF00"/>
                </a:solidFill>
              </a:rPr>
              <a:t>appServer</a:t>
            </a:r>
            <a:r>
              <a:rPr lang="en-US" altLang="zh-CN" sz="1400" dirty="0" smtClean="0">
                <a:solidFill>
                  <a:srgbClr val="FFFF00"/>
                </a:solidFill>
              </a:rPr>
              <a:t>}</a:t>
            </a:r>
            <a:r>
              <a:rPr lang="en-US" altLang="zh-CN" sz="1400" dirty="0" smtClean="0">
                <a:solidFill>
                  <a:schemeClr val="bg1"/>
                </a:solidFill>
              </a:rPr>
              <a:t>/app/action.htm”&gt;…..&lt;/form&gt;</a:t>
            </a:r>
            <a:endParaRPr lang="zh-CN" altLang="en-US" sz="1400" dirty="0">
              <a:solidFill>
                <a:schemeClr val="bg1"/>
              </a:solidFill>
            </a:endParaRPr>
          </a:p>
        </p:txBody>
      </p:sp>
      <p:sp>
        <p:nvSpPr>
          <p:cNvPr id="39" name="TextBox 38"/>
          <p:cNvSpPr txBox="1"/>
          <p:nvPr/>
        </p:nvSpPr>
        <p:spPr>
          <a:xfrm>
            <a:off x="4593265" y="2780928"/>
            <a:ext cx="453970" cy="646331"/>
          </a:xfrm>
          <a:prstGeom prst="rect">
            <a:avLst/>
          </a:prstGeom>
          <a:noFill/>
        </p:spPr>
        <p:txBody>
          <a:bodyPr wrap="none" rtlCol="0">
            <a:spAutoFit/>
          </a:bodyPr>
          <a:lstStyle/>
          <a:p>
            <a:r>
              <a:rPr lang="en-US" altLang="zh-CN" sz="3600" dirty="0">
                <a:solidFill>
                  <a:srgbClr val="0070C0"/>
                </a:solidFill>
              </a:rPr>
              <a:t>+</a:t>
            </a:r>
            <a:endParaRPr lang="zh-CN" altLang="en-US" sz="3600" dirty="0">
              <a:solidFill>
                <a:srgbClr val="0070C0"/>
              </a:solidFill>
            </a:endParaRPr>
          </a:p>
        </p:txBody>
      </p:sp>
      <p:sp>
        <p:nvSpPr>
          <p:cNvPr id="42" name="折角形 41"/>
          <p:cNvSpPr/>
          <p:nvPr/>
        </p:nvSpPr>
        <p:spPr>
          <a:xfrm>
            <a:off x="4891318" y="3294276"/>
            <a:ext cx="3456384" cy="552455"/>
          </a:xfrm>
          <a:prstGeom prst="foldedCorner">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accent1"/>
                </a:solidFill>
                <a:latin typeface="Meiryo UI" panose="020B0604030504040204" pitchFamily="34" charset="-128"/>
                <a:ea typeface="Meiryo UI" panose="020B0604030504040204" pitchFamily="34" charset="-128"/>
                <a:cs typeface="Meiryo UI" panose="020B0604030504040204" pitchFamily="34" charset="-128"/>
              </a:rPr>
              <a:t>app.server.host</a:t>
            </a:r>
            <a:r>
              <a:rPr lang="en-US" altLang="zh-CN"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r>
              <a:rPr lang="en-US" altLang="zh-CN" sz="1400" dirty="0" smtClean="0">
                <a:solidFill>
                  <a:srgbClr val="FFFF00"/>
                </a:solidFill>
                <a:latin typeface="Meiryo UI" panose="020B0604030504040204" pitchFamily="34" charset="-128"/>
                <a:ea typeface="Meiryo UI" panose="020B0604030504040204" pitchFamily="34" charset="-128"/>
                <a:cs typeface="Meiryo UI" panose="020B0604030504040204" pitchFamily="34" charset="-128"/>
              </a:rPr>
              <a:t>app1.comp.com</a:t>
            </a:r>
          </a:p>
          <a:p>
            <a:r>
              <a:rPr lang="en-US" altLang="zh-CN" sz="1400" dirty="0" smtClean="0">
                <a:solidFill>
                  <a:schemeClr val="accent1"/>
                </a:solidFill>
                <a:latin typeface="Meiryo UI" panose="020B0604030504040204" pitchFamily="34" charset="-128"/>
                <a:ea typeface="Meiryo UI" panose="020B0604030504040204" pitchFamily="34" charset="-128"/>
                <a:cs typeface="Meiryo UI" panose="020B0604030504040204" pitchFamily="34" charset="-128"/>
              </a:rPr>
              <a:t>image.server.host</a:t>
            </a:r>
            <a:r>
              <a:rPr lang="en-US" altLang="zh-CN"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r>
              <a:rPr lang="en-US" altLang="zh-CN" sz="1400" dirty="0" smtClean="0">
                <a:solidFill>
                  <a:srgbClr val="FFFF00"/>
                </a:solidFill>
                <a:latin typeface="Meiryo UI" panose="020B0604030504040204" pitchFamily="34" charset="-128"/>
                <a:ea typeface="Meiryo UI" panose="020B0604030504040204" pitchFamily="34" charset="-128"/>
                <a:cs typeface="Meiryo UI" panose="020B0604030504040204" pitchFamily="34" charset="-128"/>
              </a:rPr>
              <a:t>cdn.comp.com</a:t>
            </a:r>
            <a:endParaRPr lang="zh-CN" altLang="en-US" sz="1400" dirty="0">
              <a:solidFill>
                <a:srgbClr val="FFFF00"/>
              </a:solidFill>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4" name="直接连接符 3"/>
          <p:cNvCxnSpPr/>
          <p:nvPr/>
        </p:nvCxnSpPr>
        <p:spPr>
          <a:xfrm>
            <a:off x="539552" y="4365104"/>
            <a:ext cx="780815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7" name="表格 36"/>
          <p:cNvGraphicFramePr>
            <a:graphicFrameLocks noGrp="1"/>
          </p:cNvGraphicFramePr>
          <p:nvPr>
            <p:extLst>
              <p:ext uri="{D42A27DB-BD31-4B8C-83A1-F6EECF244321}">
                <p14:modId xmlns:p14="http://schemas.microsoft.com/office/powerpoint/2010/main" val="3755402085"/>
              </p:ext>
            </p:extLst>
          </p:nvPr>
        </p:nvGraphicFramePr>
        <p:xfrm>
          <a:off x="395536" y="4509120"/>
          <a:ext cx="5112567" cy="1531620"/>
        </p:xfrm>
        <a:graphic>
          <a:graphicData uri="http://schemas.openxmlformats.org/drawingml/2006/table">
            <a:tbl>
              <a:tblPr firstRow="1" firstCol="1" bandRow="1">
                <a:tableStyleId>{9D7B26C5-4107-4FEC-AEDC-1716B250A1EF}</a:tableStyleId>
              </a:tblPr>
              <a:tblGrid>
                <a:gridCol w="1271358"/>
                <a:gridCol w="1008232"/>
                <a:gridCol w="2832977"/>
              </a:tblGrid>
              <a:tr h="0">
                <a:tc>
                  <a:txBody>
                    <a:bodyPr/>
                    <a:lstStyle/>
                    <a:p>
                      <a:pPr algn="ctr">
                        <a:spcAft>
                          <a:spcPts val="0"/>
                        </a:spcAft>
                      </a:pPr>
                      <a:r>
                        <a:rPr lang="zh-CN" sz="1050" kern="100" dirty="0">
                          <a:effectLst/>
                        </a:rPr>
                        <a:t>类型</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1050" kern="100" dirty="0" smtClean="0">
                          <a:effectLst/>
                        </a:rPr>
                        <a:t>约定</a:t>
                      </a:r>
                      <a:r>
                        <a:rPr lang="zh-CN" sz="1050" kern="100" dirty="0" smtClean="0">
                          <a:effectLst/>
                        </a:rPr>
                        <a:t>变量</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050" kern="100" dirty="0">
                          <a:effectLst/>
                        </a:rPr>
                        <a:t>相关配置（</a:t>
                      </a:r>
                      <a:r>
                        <a:rPr lang="en-US" sz="1050" kern="100" dirty="0">
                          <a:effectLst/>
                        </a:rPr>
                        <a:t>server.properties</a:t>
                      </a:r>
                      <a:r>
                        <a:rPr lang="zh-CN" sz="1050" kern="100" dirty="0">
                          <a:effectLst/>
                        </a:rPr>
                        <a:t>）</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just">
                        <a:spcAft>
                          <a:spcPts val="0"/>
                        </a:spcAft>
                      </a:pPr>
                      <a:r>
                        <a:rPr lang="zh-CN" sz="1050" kern="100" dirty="0" smtClean="0">
                          <a:effectLst/>
                        </a:rPr>
                        <a:t>图片</a:t>
                      </a:r>
                      <a:r>
                        <a:rPr lang="zh-CN" altLang="en-US" sz="1050" kern="100" dirty="0" smtClean="0">
                          <a:effectLst/>
                        </a:rPr>
                        <a:t>及静态资源</a:t>
                      </a:r>
                      <a:r>
                        <a:rPr lang="zh-CN" sz="1050" kern="100" dirty="0" smtClean="0">
                          <a:effectLst/>
                        </a:rPr>
                        <a:t>请求</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000" kern="0" dirty="0">
                          <a:effectLst/>
                        </a:rPr>
                        <a:t>imageServer</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000" kern="0" dirty="0">
                          <a:effectLst/>
                        </a:rPr>
                        <a:t>image.server.host=localhost</a:t>
                      </a:r>
                      <a:endParaRPr lang="zh-CN" sz="1050" kern="100" dirty="0">
                        <a:effectLst/>
                      </a:endParaRPr>
                    </a:p>
                    <a:p>
                      <a:pPr algn="just">
                        <a:spcAft>
                          <a:spcPts val="0"/>
                        </a:spcAft>
                      </a:pPr>
                      <a:r>
                        <a:rPr lang="en-US" sz="1000" kern="0" dirty="0" err="1" smtClean="0">
                          <a:effectLst/>
                        </a:rPr>
                        <a:t>image.server.port</a:t>
                      </a:r>
                      <a:r>
                        <a:rPr lang="en-US" sz="1000" kern="0" dirty="0" smtClean="0">
                          <a:effectLst/>
                        </a:rPr>
                        <a:t>=8100</a:t>
                      </a:r>
                    </a:p>
                    <a:p>
                      <a:pPr algn="just">
                        <a:spcAft>
                          <a:spcPts val="0"/>
                        </a:spcAft>
                      </a:pPr>
                      <a:r>
                        <a:rPr lang="en-US" altLang="zh-CN" sz="1000" kern="0" dirty="0" err="1" smtClean="0">
                          <a:effectLst/>
                          <a:latin typeface="Times New Roman"/>
                          <a:ea typeface="宋体"/>
                        </a:rPr>
                        <a:t>image.server.protocol</a:t>
                      </a:r>
                      <a:r>
                        <a:rPr lang="en-US" altLang="zh-CN" sz="1000" kern="0" dirty="0" smtClean="0">
                          <a:effectLst/>
                          <a:latin typeface="Times New Roman"/>
                          <a:ea typeface="宋体"/>
                        </a:rPr>
                        <a:t>=http</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just">
                        <a:spcAft>
                          <a:spcPts val="0"/>
                        </a:spcAft>
                      </a:pPr>
                      <a:r>
                        <a:rPr lang="zh-CN" sz="1050" kern="100" dirty="0" smtClean="0">
                          <a:effectLst/>
                        </a:rPr>
                        <a:t>应用</a:t>
                      </a:r>
                      <a:r>
                        <a:rPr lang="zh-CN" altLang="en-US" sz="1050" kern="100" dirty="0" smtClean="0">
                          <a:effectLst/>
                        </a:rPr>
                        <a:t>资源</a:t>
                      </a:r>
                      <a:r>
                        <a:rPr lang="zh-CN" sz="1050" kern="100" dirty="0" smtClean="0">
                          <a:effectLst/>
                        </a:rPr>
                        <a:t>请求</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000" kern="0" dirty="0">
                          <a:effectLst/>
                        </a:rPr>
                        <a:t>appServer</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000" kern="0" dirty="0">
                          <a:effectLst/>
                        </a:rPr>
                        <a:t>app.server.host=localhost</a:t>
                      </a:r>
                      <a:endParaRPr lang="zh-CN" sz="1050" kern="100" dirty="0">
                        <a:effectLst/>
                      </a:endParaRPr>
                    </a:p>
                    <a:p>
                      <a:pPr algn="l">
                        <a:spcAft>
                          <a:spcPts val="0"/>
                        </a:spcAft>
                      </a:pPr>
                      <a:r>
                        <a:rPr lang="en-US" sz="1000" kern="0" dirty="0" err="1" smtClean="0">
                          <a:effectLst/>
                        </a:rPr>
                        <a:t>app.server.port</a:t>
                      </a:r>
                      <a:r>
                        <a:rPr lang="en-US" sz="1000" kern="0" dirty="0" smtClean="0">
                          <a:effectLst/>
                        </a:rPr>
                        <a:t>=8100</a:t>
                      </a:r>
                    </a:p>
                    <a:p>
                      <a:pPr algn="l">
                        <a:spcAft>
                          <a:spcPts val="0"/>
                        </a:spcAft>
                      </a:pPr>
                      <a:r>
                        <a:rPr lang="en-US" altLang="zh-CN" sz="1000" kern="0" dirty="0" err="1" smtClean="0">
                          <a:effectLst/>
                          <a:latin typeface="Times New Roman"/>
                          <a:ea typeface="宋体"/>
                        </a:rPr>
                        <a:t>app.server.protocol</a:t>
                      </a:r>
                      <a:r>
                        <a:rPr lang="en-US" altLang="zh-CN" sz="1000" kern="0" dirty="0" smtClean="0">
                          <a:effectLst/>
                          <a:latin typeface="Times New Roman"/>
                          <a:ea typeface="宋体"/>
                        </a:rPr>
                        <a:t>=http</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just">
                        <a:spcAft>
                          <a:spcPts val="0"/>
                        </a:spcAft>
                      </a:pPr>
                      <a:r>
                        <a:rPr lang="zh-CN" sz="1050" kern="100" dirty="0" smtClean="0">
                          <a:effectLst/>
                        </a:rPr>
                        <a:t>文件</a:t>
                      </a:r>
                      <a:r>
                        <a:rPr lang="zh-CN" altLang="en-US" sz="1050" kern="100" dirty="0" smtClean="0">
                          <a:effectLst/>
                        </a:rPr>
                        <a:t>资源请求</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000" kern="0" dirty="0">
                          <a:effectLst/>
                        </a:rPr>
                        <a:t>uploadServer</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000" kern="0" dirty="0" err="1" smtClean="0">
                          <a:effectLst/>
                        </a:rPr>
                        <a:t>upload.server.host</a:t>
                      </a:r>
                      <a:r>
                        <a:rPr lang="en-US" sz="1000" kern="0" dirty="0" smtClean="0">
                          <a:effectLst/>
                        </a:rPr>
                        <a:t>=host1,host2</a:t>
                      </a:r>
                      <a:endParaRPr lang="zh-CN" sz="1050" kern="100" dirty="0">
                        <a:effectLst/>
                      </a:endParaRPr>
                    </a:p>
                    <a:p>
                      <a:pPr algn="l">
                        <a:spcAft>
                          <a:spcPts val="0"/>
                        </a:spcAft>
                      </a:pPr>
                      <a:r>
                        <a:rPr lang="en-US" sz="1000" kern="0" dirty="0" err="1" smtClean="0">
                          <a:effectLst/>
                        </a:rPr>
                        <a:t>upload.server.port</a:t>
                      </a:r>
                      <a:r>
                        <a:rPr lang="en-US" sz="1000" kern="0" dirty="0" smtClean="0">
                          <a:effectLst/>
                        </a:rPr>
                        <a:t>=8100</a:t>
                      </a:r>
                    </a:p>
                    <a:p>
                      <a:pPr algn="l">
                        <a:spcAft>
                          <a:spcPts val="0"/>
                        </a:spcAft>
                      </a:pPr>
                      <a:r>
                        <a:rPr lang="en-US" altLang="zh-CN" sz="1000" kern="0" dirty="0" err="1" smtClean="0">
                          <a:effectLst/>
                          <a:latin typeface="Times New Roman"/>
                          <a:ea typeface="宋体"/>
                        </a:rPr>
                        <a:t>upload.server.protocol</a:t>
                      </a:r>
                      <a:r>
                        <a:rPr lang="en-US" altLang="zh-CN" sz="1000" kern="0" dirty="0" smtClean="0">
                          <a:effectLst/>
                          <a:latin typeface="Times New Roman"/>
                          <a:ea typeface="宋体"/>
                        </a:rPr>
                        <a:t>=http</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3" name="TextBox 42"/>
          <p:cNvSpPr txBox="1"/>
          <p:nvPr/>
        </p:nvSpPr>
        <p:spPr>
          <a:xfrm>
            <a:off x="5652120" y="4581128"/>
            <a:ext cx="3240360" cy="1107996"/>
          </a:xfrm>
          <a:prstGeom prst="rect">
            <a:avLst/>
          </a:prstGeom>
          <a:noFill/>
          <a:ln>
            <a:solidFill>
              <a:schemeClr val="tx1"/>
            </a:solidFill>
            <a:prstDash val="dash"/>
          </a:ln>
        </p:spPr>
        <p:txBody>
          <a:bodyPr wrap="square" rtlCol="0">
            <a:spAutoFit/>
          </a:bodyPr>
          <a:lstStyle/>
          <a:p>
            <a:r>
              <a:rPr lang="zh-CN" altLang="en-US" sz="1100" dirty="0" smtClean="0"/>
              <a:t>默认已经提供了</a:t>
            </a:r>
            <a:r>
              <a:rPr lang="en-US" altLang="zh-CN" sz="1100" dirty="0" smtClean="0"/>
              <a:t>image\app\file</a:t>
            </a:r>
            <a:r>
              <a:rPr lang="zh-CN" altLang="en-US" sz="1100" dirty="0" smtClean="0"/>
              <a:t>的三种资源的约定变量，这些约定变量均提供了主机、端口、协议相关的配置；</a:t>
            </a:r>
            <a:endParaRPr lang="en-US" altLang="zh-CN" sz="1100" dirty="0" smtClean="0"/>
          </a:p>
          <a:p>
            <a:r>
              <a:rPr lang="zh-CN" altLang="en-US" sz="1100" dirty="0" smtClean="0"/>
              <a:t>其中文件资源请求，支持配置多个主机，会根据资源的路径进行哈希算法路由可以起到一定的负载特性</a:t>
            </a:r>
            <a:endParaRPr lang="zh-CN" altLang="en-US" sz="1100" dirty="0"/>
          </a:p>
        </p:txBody>
      </p:sp>
    </p:spTree>
    <p:extLst>
      <p:ext uri="{BB962C8B-B14F-4D97-AF65-F5344CB8AC3E}">
        <p14:creationId xmlns:p14="http://schemas.microsoft.com/office/powerpoint/2010/main" val="45800265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 Session</a:t>
            </a:r>
            <a:r>
              <a:rPr lang="zh-CN" altLang="en-US" dirty="0" smtClean="0"/>
              <a:t>的适用与使用</a:t>
            </a:r>
            <a:endParaRPr lang="zh-CN" altLang="en-US" sz="2000" dirty="0"/>
          </a:p>
        </p:txBody>
      </p:sp>
      <p:pic>
        <p:nvPicPr>
          <p:cNvPr id="11" name="Picture 2" descr="C:\Program Files\Microsoft Office\MEDIA\CAGCAT10\j0292020.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846" y="2173013"/>
            <a:ext cx="498351" cy="472947"/>
          </a:xfrm>
          <a:prstGeom prst="rect">
            <a:avLst/>
          </a:prstGeom>
          <a:noFill/>
          <a:extLst>
            <a:ext uri="{909E8E84-426E-40DD-AFC4-6F175D3DCCD1}">
              <a14:hiddenFill xmlns:a14="http://schemas.microsoft.com/office/drawing/2010/main">
                <a:solidFill>
                  <a:srgbClr val="FFFFFF"/>
                </a:solidFill>
              </a14:hiddenFill>
            </a:ext>
          </a:extLst>
        </p:spPr>
      </p:pic>
      <p:sp>
        <p:nvSpPr>
          <p:cNvPr id="12" name="Cloud"/>
          <p:cNvSpPr>
            <a:spLocks noChangeAspect="1" noEditPoints="1" noChangeArrowheads="1"/>
          </p:cNvSpPr>
          <p:nvPr/>
        </p:nvSpPr>
        <p:spPr bwMode="auto">
          <a:xfrm>
            <a:off x="1845337" y="2173013"/>
            <a:ext cx="603942" cy="4047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3" name="tower"/>
          <p:cNvSpPr>
            <a:spLocks noEditPoints="1" noChangeArrowheads="1"/>
          </p:cNvSpPr>
          <p:nvPr/>
        </p:nvSpPr>
        <p:spPr bwMode="auto">
          <a:xfrm>
            <a:off x="3122854" y="1628800"/>
            <a:ext cx="306511" cy="462665"/>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050" dirty="0"/>
          </a:p>
        </p:txBody>
      </p:sp>
      <p:cxnSp>
        <p:nvCxnSpPr>
          <p:cNvPr id="14" name="直接箭头连接符 13"/>
          <p:cNvCxnSpPr>
            <a:stCxn id="12" idx="2"/>
            <a:endCxn id="13" idx="9"/>
          </p:cNvCxnSpPr>
          <p:nvPr/>
        </p:nvCxnSpPr>
        <p:spPr>
          <a:xfrm flipV="1">
            <a:off x="2448776" y="1875726"/>
            <a:ext cx="674078" cy="49965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6" name="tower"/>
          <p:cNvSpPr>
            <a:spLocks noEditPoints="1" noChangeArrowheads="1"/>
          </p:cNvSpPr>
          <p:nvPr/>
        </p:nvSpPr>
        <p:spPr bwMode="auto">
          <a:xfrm>
            <a:off x="3122853" y="2219523"/>
            <a:ext cx="306511" cy="462665"/>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050" dirty="0"/>
          </a:p>
        </p:txBody>
      </p:sp>
      <p:cxnSp>
        <p:nvCxnSpPr>
          <p:cNvPr id="17" name="直接箭头连接符 16"/>
          <p:cNvCxnSpPr>
            <a:stCxn id="12" idx="2"/>
            <a:endCxn id="16" idx="9"/>
          </p:cNvCxnSpPr>
          <p:nvPr/>
        </p:nvCxnSpPr>
        <p:spPr>
          <a:xfrm>
            <a:off x="2448776" y="2375376"/>
            <a:ext cx="674077" cy="91073"/>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1" name="tower"/>
          <p:cNvSpPr>
            <a:spLocks noEditPoints="1" noChangeArrowheads="1"/>
          </p:cNvSpPr>
          <p:nvPr/>
        </p:nvSpPr>
        <p:spPr bwMode="auto">
          <a:xfrm>
            <a:off x="3122853" y="2899979"/>
            <a:ext cx="306511" cy="462665"/>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050" dirty="0"/>
          </a:p>
        </p:txBody>
      </p:sp>
      <p:cxnSp>
        <p:nvCxnSpPr>
          <p:cNvPr id="22" name="直接箭头连接符 21"/>
          <p:cNvCxnSpPr>
            <a:stCxn id="12" idx="2"/>
            <a:endCxn id="21" idx="9"/>
          </p:cNvCxnSpPr>
          <p:nvPr/>
        </p:nvCxnSpPr>
        <p:spPr>
          <a:xfrm>
            <a:off x="2448776" y="2375376"/>
            <a:ext cx="674077" cy="771529"/>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1" idx="3"/>
            <a:endCxn id="12" idx="0"/>
          </p:cNvCxnSpPr>
          <p:nvPr/>
        </p:nvCxnSpPr>
        <p:spPr>
          <a:xfrm flipV="1">
            <a:off x="1147197" y="2375376"/>
            <a:ext cx="700013" cy="34111"/>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563888" y="1748768"/>
            <a:ext cx="933269" cy="253916"/>
          </a:xfrm>
          <a:prstGeom prst="rect">
            <a:avLst/>
          </a:prstGeom>
        </p:spPr>
        <p:txBody>
          <a:bodyPr wrap="none">
            <a:spAutoFit/>
          </a:bodyPr>
          <a:lstStyle/>
          <a:p>
            <a:pPr lvl="0"/>
            <a:r>
              <a:rPr lang="zh-CN" altLang="en-US" sz="1050" dirty="0">
                <a:solidFill>
                  <a:srgbClr val="000000"/>
                </a:solidFill>
              </a:rPr>
              <a:t>应用</a:t>
            </a:r>
            <a:r>
              <a:rPr lang="zh-CN" altLang="en-US" sz="1050" dirty="0" smtClean="0">
                <a:solidFill>
                  <a:srgbClr val="000000"/>
                </a:solidFill>
              </a:rPr>
              <a:t>服务器</a:t>
            </a:r>
            <a:r>
              <a:rPr lang="en-US" altLang="zh-CN" sz="1050" dirty="0" smtClean="0">
                <a:solidFill>
                  <a:srgbClr val="000000"/>
                </a:solidFill>
              </a:rPr>
              <a:t>1</a:t>
            </a:r>
            <a:endParaRPr lang="zh-CN" altLang="en-US" sz="1050" dirty="0">
              <a:solidFill>
                <a:srgbClr val="000000"/>
              </a:solidFill>
            </a:endParaRPr>
          </a:p>
        </p:txBody>
      </p:sp>
      <p:sp>
        <p:nvSpPr>
          <p:cNvPr id="34" name="矩形 33"/>
          <p:cNvSpPr/>
          <p:nvPr/>
        </p:nvSpPr>
        <p:spPr>
          <a:xfrm>
            <a:off x="3563887" y="3019947"/>
            <a:ext cx="933269" cy="253916"/>
          </a:xfrm>
          <a:prstGeom prst="rect">
            <a:avLst/>
          </a:prstGeom>
        </p:spPr>
        <p:txBody>
          <a:bodyPr wrap="none">
            <a:spAutoFit/>
          </a:bodyPr>
          <a:lstStyle/>
          <a:p>
            <a:pPr lvl="0"/>
            <a:r>
              <a:rPr lang="zh-CN" altLang="en-US" sz="1050" dirty="0">
                <a:solidFill>
                  <a:srgbClr val="000000"/>
                </a:solidFill>
              </a:rPr>
              <a:t>应用</a:t>
            </a:r>
            <a:r>
              <a:rPr lang="zh-CN" altLang="en-US" sz="1050" dirty="0" smtClean="0">
                <a:solidFill>
                  <a:srgbClr val="000000"/>
                </a:solidFill>
              </a:rPr>
              <a:t>服务器</a:t>
            </a:r>
            <a:r>
              <a:rPr lang="en-US" altLang="zh-CN" sz="1050" dirty="0" smtClean="0">
                <a:solidFill>
                  <a:srgbClr val="000000"/>
                </a:solidFill>
              </a:rPr>
              <a:t>3</a:t>
            </a:r>
            <a:endParaRPr lang="zh-CN" altLang="en-US" sz="1050" dirty="0">
              <a:solidFill>
                <a:srgbClr val="000000"/>
              </a:solidFill>
            </a:endParaRPr>
          </a:p>
        </p:txBody>
      </p:sp>
      <p:sp>
        <p:nvSpPr>
          <p:cNvPr id="40" name="矩形 39"/>
          <p:cNvSpPr/>
          <p:nvPr/>
        </p:nvSpPr>
        <p:spPr>
          <a:xfrm>
            <a:off x="3563886" y="2339491"/>
            <a:ext cx="933269" cy="253916"/>
          </a:xfrm>
          <a:prstGeom prst="rect">
            <a:avLst/>
          </a:prstGeom>
        </p:spPr>
        <p:txBody>
          <a:bodyPr wrap="none">
            <a:spAutoFit/>
          </a:bodyPr>
          <a:lstStyle/>
          <a:p>
            <a:pPr lvl="0"/>
            <a:r>
              <a:rPr lang="zh-CN" altLang="en-US" sz="1050" dirty="0">
                <a:solidFill>
                  <a:srgbClr val="000000"/>
                </a:solidFill>
              </a:rPr>
              <a:t>应用</a:t>
            </a:r>
            <a:r>
              <a:rPr lang="zh-CN" altLang="en-US" sz="1050" dirty="0" smtClean="0">
                <a:solidFill>
                  <a:srgbClr val="000000"/>
                </a:solidFill>
              </a:rPr>
              <a:t>服务器</a:t>
            </a:r>
            <a:r>
              <a:rPr lang="en-US" altLang="zh-CN" sz="1050" dirty="0" smtClean="0">
                <a:solidFill>
                  <a:srgbClr val="000000"/>
                </a:solidFill>
              </a:rPr>
              <a:t>2</a:t>
            </a:r>
            <a:endParaRPr lang="zh-CN" altLang="en-US" sz="1050" dirty="0">
              <a:solidFill>
                <a:srgbClr val="000000"/>
              </a:solidFill>
            </a:endParaRPr>
          </a:p>
        </p:txBody>
      </p:sp>
      <p:sp>
        <p:nvSpPr>
          <p:cNvPr id="41" name="TextBox 40"/>
          <p:cNvSpPr txBox="1"/>
          <p:nvPr/>
        </p:nvSpPr>
        <p:spPr>
          <a:xfrm>
            <a:off x="5083476" y="1961260"/>
            <a:ext cx="2520280" cy="600164"/>
          </a:xfrm>
          <a:prstGeom prst="rect">
            <a:avLst/>
          </a:prstGeom>
          <a:noFill/>
          <a:ln>
            <a:solidFill>
              <a:schemeClr val="tx1"/>
            </a:solidFill>
            <a:prstDash val="dash"/>
          </a:ln>
        </p:spPr>
        <p:txBody>
          <a:bodyPr wrap="square" rtlCol="0">
            <a:spAutoFit/>
          </a:bodyPr>
          <a:lstStyle/>
          <a:p>
            <a:r>
              <a:rPr lang="zh-CN" altLang="en-US" sz="1100" dirty="0" smtClean="0"/>
              <a:t>同一个客户端浏览器，访问多个应用时，可不可只登录一次？</a:t>
            </a:r>
            <a:endParaRPr lang="en-US" altLang="zh-CN" sz="1100" dirty="0" smtClean="0"/>
          </a:p>
          <a:p>
            <a:r>
              <a:rPr lang="zh-CN" altLang="en-US" sz="1100" dirty="0" smtClean="0"/>
              <a:t>登录后的回话如何在多个应用间同步？</a:t>
            </a:r>
            <a:endParaRPr lang="zh-CN" altLang="en-US" sz="1100" dirty="0"/>
          </a:p>
        </p:txBody>
      </p:sp>
      <p:sp>
        <p:nvSpPr>
          <p:cNvPr id="44" name="TextBox 43"/>
          <p:cNvSpPr txBox="1"/>
          <p:nvPr/>
        </p:nvSpPr>
        <p:spPr>
          <a:xfrm>
            <a:off x="4657719" y="1536080"/>
            <a:ext cx="851515" cy="369332"/>
          </a:xfrm>
          <a:prstGeom prst="rect">
            <a:avLst/>
          </a:prstGeom>
          <a:noFill/>
        </p:spPr>
        <p:txBody>
          <a:bodyPr wrap="none" rtlCol="0">
            <a:spAutoFit/>
          </a:bodyPr>
          <a:lstStyle/>
          <a:p>
            <a:r>
              <a:rPr lang="en-US" altLang="zh-CN" dirty="0" smtClean="0"/>
              <a:t>When:</a:t>
            </a:r>
            <a:endParaRPr lang="zh-CN" altLang="en-US" dirty="0"/>
          </a:p>
        </p:txBody>
      </p:sp>
      <p:sp>
        <p:nvSpPr>
          <p:cNvPr id="45" name="TextBox 44"/>
          <p:cNvSpPr txBox="1"/>
          <p:nvPr/>
        </p:nvSpPr>
        <p:spPr>
          <a:xfrm>
            <a:off x="5436096" y="3062562"/>
            <a:ext cx="2520280" cy="1277273"/>
          </a:xfrm>
          <a:prstGeom prst="rect">
            <a:avLst/>
          </a:prstGeom>
          <a:noFill/>
          <a:ln>
            <a:solidFill>
              <a:schemeClr val="tx1"/>
            </a:solidFill>
            <a:prstDash val="dash"/>
          </a:ln>
        </p:spPr>
        <p:txBody>
          <a:bodyPr wrap="square" rtlCol="0">
            <a:spAutoFit/>
          </a:bodyPr>
          <a:lstStyle/>
          <a:p>
            <a:r>
              <a:rPr lang="zh-CN" altLang="en-US" sz="1100" dirty="0" smtClean="0"/>
              <a:t>可以集成单点登录；</a:t>
            </a:r>
            <a:endParaRPr lang="en-US" altLang="zh-CN" sz="1100" dirty="0" smtClean="0"/>
          </a:p>
          <a:p>
            <a:r>
              <a:rPr lang="zh-CN" altLang="en-US" sz="1100" dirty="0" smtClean="0"/>
              <a:t>集群和负载均衡场景下可以使用前置服务器（</a:t>
            </a:r>
            <a:r>
              <a:rPr lang="en-US" altLang="zh-CN" sz="1100" dirty="0" smtClean="0"/>
              <a:t>Apache</a:t>
            </a:r>
            <a:r>
              <a:rPr lang="zh-CN" altLang="en-US" sz="1100" dirty="0" smtClean="0"/>
              <a:t>、</a:t>
            </a:r>
            <a:r>
              <a:rPr lang="en-US" altLang="zh-CN" sz="1100" dirty="0" err="1" smtClean="0"/>
              <a:t>nginx</a:t>
            </a:r>
            <a:r>
              <a:rPr lang="zh-CN" altLang="en-US" sz="1100" dirty="0" smtClean="0"/>
              <a:t>）提供的回话保持技术</a:t>
            </a:r>
            <a:endParaRPr lang="en-US" altLang="zh-CN" sz="1100" dirty="0" smtClean="0"/>
          </a:p>
          <a:p>
            <a:r>
              <a:rPr lang="zh-CN" altLang="en-US" sz="1100" dirty="0" smtClean="0"/>
              <a:t>非集群环境下，</a:t>
            </a:r>
            <a:r>
              <a:rPr lang="zh-CN" altLang="en-US" sz="1100" dirty="0"/>
              <a:t>应用与应用之间使用通信服务，或者共享存储介质</a:t>
            </a:r>
          </a:p>
          <a:p>
            <a:endParaRPr lang="zh-CN" altLang="en-US" sz="1100" dirty="0"/>
          </a:p>
        </p:txBody>
      </p:sp>
      <p:sp>
        <p:nvSpPr>
          <p:cNvPr id="46" name="TextBox 45"/>
          <p:cNvSpPr txBox="1"/>
          <p:nvPr/>
        </p:nvSpPr>
        <p:spPr>
          <a:xfrm>
            <a:off x="5010339" y="2637382"/>
            <a:ext cx="736099" cy="369332"/>
          </a:xfrm>
          <a:prstGeom prst="rect">
            <a:avLst/>
          </a:prstGeom>
          <a:noFill/>
        </p:spPr>
        <p:txBody>
          <a:bodyPr wrap="none" rtlCol="0">
            <a:spAutoFit/>
          </a:bodyPr>
          <a:lstStyle/>
          <a:p>
            <a:r>
              <a:rPr lang="en-US" altLang="zh-CN" dirty="0" smtClean="0"/>
              <a:t>CAN:</a:t>
            </a:r>
            <a:endParaRPr lang="zh-CN" altLang="en-US" dirty="0"/>
          </a:p>
        </p:txBody>
      </p:sp>
      <p:sp>
        <p:nvSpPr>
          <p:cNvPr id="47" name="TextBox 46"/>
          <p:cNvSpPr txBox="1"/>
          <p:nvPr/>
        </p:nvSpPr>
        <p:spPr>
          <a:xfrm>
            <a:off x="5378388" y="4819786"/>
            <a:ext cx="2520280" cy="769441"/>
          </a:xfrm>
          <a:prstGeom prst="rect">
            <a:avLst/>
          </a:prstGeom>
          <a:noFill/>
          <a:ln>
            <a:solidFill>
              <a:schemeClr val="tx1"/>
            </a:solidFill>
            <a:prstDash val="dash"/>
          </a:ln>
        </p:spPr>
        <p:txBody>
          <a:bodyPr wrap="square" rtlCol="0">
            <a:spAutoFit/>
          </a:bodyPr>
          <a:lstStyle/>
          <a:p>
            <a:r>
              <a:rPr lang="zh-CN" altLang="en-US" sz="1100" dirty="0" smtClean="0"/>
              <a:t>那如果，最开始是一个应用服务器，也启用了</a:t>
            </a:r>
            <a:r>
              <a:rPr lang="en-US" altLang="zh-CN" sz="1100" dirty="0" smtClean="0"/>
              <a:t>session</a:t>
            </a:r>
            <a:r>
              <a:rPr lang="zh-CN" altLang="en-US" sz="1100" dirty="0" smtClean="0"/>
              <a:t>保持浏览器与服务端的回话，代码中是依赖</a:t>
            </a:r>
            <a:r>
              <a:rPr lang="en-US" altLang="zh-CN" sz="1100" dirty="0" smtClean="0"/>
              <a:t>session</a:t>
            </a:r>
            <a:r>
              <a:rPr lang="zh-CN" altLang="en-US" sz="1100" dirty="0" smtClean="0"/>
              <a:t>对象进行操作的；</a:t>
            </a:r>
            <a:endParaRPr lang="en-US" altLang="zh-CN" sz="1100" dirty="0" smtClean="0"/>
          </a:p>
        </p:txBody>
      </p:sp>
      <p:sp>
        <p:nvSpPr>
          <p:cNvPr id="48" name="TextBox 47"/>
          <p:cNvSpPr txBox="1"/>
          <p:nvPr/>
        </p:nvSpPr>
        <p:spPr>
          <a:xfrm>
            <a:off x="5429864" y="4394606"/>
            <a:ext cx="453970" cy="369332"/>
          </a:xfrm>
          <a:prstGeom prst="rect">
            <a:avLst/>
          </a:prstGeom>
          <a:noFill/>
        </p:spPr>
        <p:txBody>
          <a:bodyPr wrap="none" rtlCol="0">
            <a:spAutoFit/>
          </a:bodyPr>
          <a:lstStyle/>
          <a:p>
            <a:r>
              <a:rPr lang="en-US" altLang="zh-CN" dirty="0" smtClean="0"/>
              <a:t>IF:</a:t>
            </a:r>
            <a:endParaRPr lang="zh-CN" altLang="en-US" dirty="0"/>
          </a:p>
        </p:txBody>
      </p:sp>
      <p:sp>
        <p:nvSpPr>
          <p:cNvPr id="49" name="TextBox 48"/>
          <p:cNvSpPr txBox="1"/>
          <p:nvPr/>
        </p:nvSpPr>
        <p:spPr>
          <a:xfrm>
            <a:off x="3563888" y="5939404"/>
            <a:ext cx="2520280" cy="430887"/>
          </a:xfrm>
          <a:prstGeom prst="rect">
            <a:avLst/>
          </a:prstGeom>
          <a:noFill/>
          <a:ln>
            <a:solidFill>
              <a:schemeClr val="tx1"/>
            </a:solidFill>
            <a:prstDash val="dash"/>
          </a:ln>
        </p:spPr>
        <p:txBody>
          <a:bodyPr wrap="square" rtlCol="0">
            <a:spAutoFit/>
          </a:bodyPr>
          <a:lstStyle/>
          <a:p>
            <a:r>
              <a:rPr lang="zh-CN" altLang="en-US" sz="1100" dirty="0"/>
              <a:t>上述的方案实施时，难道需要修改所有操作</a:t>
            </a:r>
            <a:r>
              <a:rPr lang="en-US" altLang="zh-CN" sz="1100" dirty="0"/>
              <a:t>session</a:t>
            </a:r>
            <a:r>
              <a:rPr lang="zh-CN" altLang="en-US" sz="1100" dirty="0"/>
              <a:t>的代码吗？</a:t>
            </a:r>
          </a:p>
        </p:txBody>
      </p:sp>
      <p:sp>
        <p:nvSpPr>
          <p:cNvPr id="50" name="TextBox 49"/>
          <p:cNvSpPr txBox="1"/>
          <p:nvPr/>
        </p:nvSpPr>
        <p:spPr>
          <a:xfrm>
            <a:off x="3615364" y="5514224"/>
            <a:ext cx="808876" cy="369332"/>
          </a:xfrm>
          <a:prstGeom prst="rect">
            <a:avLst/>
          </a:prstGeom>
          <a:noFill/>
        </p:spPr>
        <p:txBody>
          <a:bodyPr wrap="none" rtlCol="0">
            <a:spAutoFit/>
          </a:bodyPr>
          <a:lstStyle/>
          <a:p>
            <a:r>
              <a:rPr lang="en-US" altLang="zh-CN" dirty="0" smtClean="0">
                <a:solidFill>
                  <a:srgbClr val="FF0000"/>
                </a:solidFill>
              </a:rPr>
              <a:t>HOW:</a:t>
            </a:r>
            <a:endParaRPr lang="zh-CN" altLang="en-US" dirty="0">
              <a:solidFill>
                <a:srgbClr val="FF0000"/>
              </a:solidFill>
            </a:endParaRPr>
          </a:p>
        </p:txBody>
      </p:sp>
    </p:spTree>
    <p:extLst>
      <p:ext uri="{BB962C8B-B14F-4D97-AF65-F5344CB8AC3E}">
        <p14:creationId xmlns:p14="http://schemas.microsoft.com/office/powerpoint/2010/main" val="33345612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 Session</a:t>
            </a:r>
            <a:r>
              <a:rPr lang="zh-CN" altLang="en-US" dirty="0" smtClean="0"/>
              <a:t>的适用与使用</a:t>
            </a:r>
            <a:endParaRPr lang="zh-CN" altLang="en-US" sz="2000" dirty="0"/>
          </a:p>
        </p:txBody>
      </p:sp>
      <p:sp>
        <p:nvSpPr>
          <p:cNvPr id="41" name="TextBox 40"/>
          <p:cNvSpPr txBox="1"/>
          <p:nvPr/>
        </p:nvSpPr>
        <p:spPr>
          <a:xfrm>
            <a:off x="5665527" y="2048967"/>
            <a:ext cx="3082937" cy="1785104"/>
          </a:xfrm>
          <a:prstGeom prst="rect">
            <a:avLst/>
          </a:prstGeom>
          <a:noFill/>
          <a:ln>
            <a:solidFill>
              <a:schemeClr val="tx1"/>
            </a:solidFill>
            <a:prstDash val="dash"/>
          </a:ln>
        </p:spPr>
        <p:txBody>
          <a:bodyPr wrap="square" rtlCol="0">
            <a:spAutoFit/>
          </a:bodyPr>
          <a:lstStyle/>
          <a:p>
            <a:r>
              <a:rPr lang="zh-CN" altLang="en-US" sz="1100" dirty="0" smtClean="0"/>
              <a:t>使用</a:t>
            </a:r>
            <a:r>
              <a:rPr lang="en-US" altLang="zh-CN" sz="1100" dirty="0" err="1" smtClean="0"/>
              <a:t>jresplus</a:t>
            </a:r>
            <a:r>
              <a:rPr lang="zh-CN" altLang="en-US" sz="1100" dirty="0" smtClean="0"/>
              <a:t>提供的</a:t>
            </a:r>
            <a:r>
              <a:rPr lang="en-US" altLang="zh-CN" sz="1100" dirty="0" smtClean="0"/>
              <a:t>no session</a:t>
            </a:r>
            <a:r>
              <a:rPr lang="zh-CN" altLang="en-US" sz="1100" dirty="0" smtClean="0"/>
              <a:t>方案；</a:t>
            </a:r>
            <a:endParaRPr lang="en-US" altLang="zh-CN" sz="1100" dirty="0" smtClean="0"/>
          </a:p>
          <a:p>
            <a:r>
              <a:rPr lang="zh-CN" altLang="en-US" sz="1100" dirty="0" smtClean="0"/>
              <a:t>此方案的原理在于将</a:t>
            </a:r>
            <a:r>
              <a:rPr lang="en-US" altLang="zh-CN" sz="1100" dirty="0" smtClean="0"/>
              <a:t>session</a:t>
            </a:r>
            <a:r>
              <a:rPr lang="zh-CN" altLang="en-US" sz="1100" dirty="0" smtClean="0"/>
              <a:t>对象的访问与</a:t>
            </a:r>
            <a:r>
              <a:rPr lang="en-US" altLang="zh-CN" sz="1100" dirty="0" smtClean="0"/>
              <a:t>session</a:t>
            </a:r>
            <a:r>
              <a:rPr lang="zh-CN" altLang="en-US" sz="1100" dirty="0" smtClean="0"/>
              <a:t>中数据的存储分离描述；</a:t>
            </a:r>
            <a:endParaRPr lang="en-US" altLang="zh-CN" sz="1100" dirty="0" smtClean="0"/>
          </a:p>
          <a:p>
            <a:r>
              <a:rPr lang="zh-CN" altLang="en-US" sz="1100" dirty="0" smtClean="0"/>
              <a:t>将存储到</a:t>
            </a:r>
            <a:r>
              <a:rPr lang="en-US" altLang="zh-CN" sz="1100" dirty="0" smtClean="0"/>
              <a:t>session</a:t>
            </a:r>
            <a:r>
              <a:rPr lang="zh-CN" altLang="en-US" sz="1100" dirty="0" smtClean="0"/>
              <a:t>中的数据，使用存储介质管理，</a:t>
            </a:r>
            <a:r>
              <a:rPr lang="en-US" altLang="zh-CN" sz="1100" dirty="0" err="1" smtClean="0"/>
              <a:t>jresplus</a:t>
            </a:r>
            <a:r>
              <a:rPr lang="zh-CN" altLang="en-US" sz="1100" dirty="0" smtClean="0"/>
              <a:t>默认实现了基于</a:t>
            </a:r>
            <a:r>
              <a:rPr lang="en-US" altLang="zh-CN" sz="1100" dirty="0" smtClean="0"/>
              <a:t>cookie</a:t>
            </a:r>
            <a:r>
              <a:rPr lang="zh-CN" altLang="en-US" sz="1100" dirty="0" smtClean="0"/>
              <a:t>的存储介质实现，可以通过</a:t>
            </a:r>
            <a:r>
              <a:rPr lang="en-US" altLang="zh-CN" sz="1100" dirty="0" smtClean="0"/>
              <a:t>cookie</a:t>
            </a:r>
            <a:r>
              <a:rPr lang="zh-CN" altLang="en-US" sz="1100" dirty="0" smtClean="0"/>
              <a:t>方式存储一部分</a:t>
            </a:r>
            <a:r>
              <a:rPr lang="en-US" altLang="zh-CN" sz="1100" dirty="0" smtClean="0"/>
              <a:t>session</a:t>
            </a:r>
            <a:r>
              <a:rPr lang="zh-CN" altLang="en-US" sz="1100" dirty="0" smtClean="0"/>
              <a:t>中的数据；</a:t>
            </a:r>
            <a:endParaRPr lang="en-US" altLang="zh-CN" sz="1100" dirty="0" smtClean="0"/>
          </a:p>
          <a:p>
            <a:r>
              <a:rPr lang="en-US" altLang="zh-CN" sz="1100" dirty="0" err="1" smtClean="0"/>
              <a:t>Jresplus</a:t>
            </a:r>
            <a:r>
              <a:rPr lang="zh-CN" altLang="en-US" sz="1100" dirty="0" smtClean="0"/>
              <a:t>还开发了抽象的存储介质接口，可以扩展其他形式的存储介质，如缓存、数据库或者其他</a:t>
            </a:r>
            <a:endParaRPr lang="zh-CN" altLang="en-US" sz="1100" dirty="0"/>
          </a:p>
        </p:txBody>
      </p:sp>
      <p:sp>
        <p:nvSpPr>
          <p:cNvPr id="44" name="TextBox 43"/>
          <p:cNvSpPr txBox="1"/>
          <p:nvPr/>
        </p:nvSpPr>
        <p:spPr>
          <a:xfrm>
            <a:off x="5933069" y="1562737"/>
            <a:ext cx="1300356" cy="369332"/>
          </a:xfrm>
          <a:prstGeom prst="rect">
            <a:avLst/>
          </a:prstGeom>
          <a:noFill/>
        </p:spPr>
        <p:txBody>
          <a:bodyPr wrap="none" rtlCol="0">
            <a:spAutoFit/>
          </a:bodyPr>
          <a:lstStyle/>
          <a:p>
            <a:r>
              <a:rPr lang="en-US" altLang="zh-CN" dirty="0" smtClean="0"/>
              <a:t>YOU CAN:</a:t>
            </a:r>
            <a:endParaRPr lang="zh-CN" altLang="en-US" dirty="0"/>
          </a:p>
        </p:txBody>
      </p:sp>
      <p:sp>
        <p:nvSpPr>
          <p:cNvPr id="64" name="圆角矩形 63"/>
          <p:cNvSpPr/>
          <p:nvPr/>
        </p:nvSpPr>
        <p:spPr>
          <a:xfrm>
            <a:off x="2299143" y="1711543"/>
            <a:ext cx="2973273" cy="2088232"/>
          </a:xfrm>
          <a:prstGeom prst="roundRect">
            <a:avLst/>
          </a:prstGeom>
          <a:solidFill>
            <a:srgbClr val="4F81BD"/>
          </a:solidFill>
          <a:ln w="25400"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Calibri"/>
                <a:ea typeface="宋体"/>
              </a:rPr>
              <a:t>应用</a:t>
            </a:r>
            <a:r>
              <a:rPr kumimoji="0" lang="en-US" altLang="zh-CN" sz="1200" b="0" i="0" u="none" strike="noStrike" kern="0" cap="none" spc="0" normalizeH="0" baseline="0" noProof="0" dirty="0" smtClean="0">
                <a:ln>
                  <a:noFill/>
                </a:ln>
                <a:solidFill>
                  <a:prstClr val="white"/>
                </a:solidFill>
                <a:effectLst/>
                <a:uLnTx/>
                <a:uFillTx/>
                <a:latin typeface="Calibri"/>
                <a:ea typeface="宋体"/>
              </a:rPr>
              <a:t>A</a:t>
            </a:r>
            <a:endParaRPr kumimoji="0" lang="zh-CN" altLang="en-US" sz="1200" b="0" i="0" u="none" strike="noStrike" kern="0" cap="none" spc="0" normalizeH="0" baseline="0" noProof="0" dirty="0" smtClean="0">
              <a:ln>
                <a:noFill/>
              </a:ln>
              <a:solidFill>
                <a:prstClr val="white"/>
              </a:solidFill>
              <a:effectLst/>
              <a:uLnTx/>
              <a:uFillTx/>
              <a:latin typeface="Calibri"/>
              <a:ea typeface="宋体"/>
            </a:endParaRPr>
          </a:p>
        </p:txBody>
      </p:sp>
      <p:sp>
        <p:nvSpPr>
          <p:cNvPr id="65" name="圆角矩形 64"/>
          <p:cNvSpPr/>
          <p:nvPr/>
        </p:nvSpPr>
        <p:spPr>
          <a:xfrm>
            <a:off x="3170616" y="3871783"/>
            <a:ext cx="1329376" cy="626146"/>
          </a:xfrm>
          <a:prstGeom prst="roundRect">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Calibri"/>
                <a:ea typeface="宋体"/>
              </a:rPr>
              <a:t>应用</a:t>
            </a:r>
            <a:r>
              <a:rPr kumimoji="0" lang="en-US" altLang="zh-CN" sz="1200" b="0" i="0" u="none" strike="noStrike" kern="0" cap="none" spc="0" normalizeH="0" baseline="0" noProof="0" dirty="0" smtClean="0">
                <a:ln>
                  <a:noFill/>
                </a:ln>
                <a:solidFill>
                  <a:prstClr val="white"/>
                </a:solidFill>
                <a:effectLst/>
                <a:uLnTx/>
                <a:uFillTx/>
                <a:latin typeface="Calibri"/>
                <a:ea typeface="宋体"/>
              </a:rPr>
              <a:t>B</a:t>
            </a:r>
            <a:endParaRPr kumimoji="0" lang="zh-CN" altLang="en-US" sz="1200" b="0" i="0" u="none" strike="noStrike" kern="0" cap="none" spc="0" normalizeH="0" baseline="0" noProof="0" dirty="0" smtClean="0">
              <a:ln>
                <a:noFill/>
              </a:ln>
              <a:solidFill>
                <a:prstClr val="white"/>
              </a:solidFill>
              <a:effectLst/>
              <a:uLnTx/>
              <a:uFillTx/>
              <a:latin typeface="Calibri"/>
              <a:ea typeface="宋体"/>
            </a:endParaRPr>
          </a:p>
        </p:txBody>
      </p:sp>
      <p:sp>
        <p:nvSpPr>
          <p:cNvPr id="66" name="圆角矩形 65"/>
          <p:cNvSpPr/>
          <p:nvPr/>
        </p:nvSpPr>
        <p:spPr>
          <a:xfrm>
            <a:off x="3167844" y="4591863"/>
            <a:ext cx="1332148" cy="648072"/>
          </a:xfrm>
          <a:prstGeom prst="roundRect">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Calibri"/>
                <a:ea typeface="宋体"/>
              </a:rPr>
              <a:t>应用</a:t>
            </a:r>
            <a:r>
              <a:rPr kumimoji="0" lang="en-US" altLang="zh-CN" sz="1200" b="0" i="0" u="none" strike="noStrike" kern="0" cap="none" spc="0" normalizeH="0" baseline="0" noProof="0" dirty="0" smtClean="0">
                <a:ln>
                  <a:noFill/>
                </a:ln>
                <a:solidFill>
                  <a:prstClr val="white"/>
                </a:solidFill>
                <a:effectLst/>
                <a:uLnTx/>
                <a:uFillTx/>
                <a:latin typeface="Calibri"/>
                <a:ea typeface="宋体"/>
              </a:rPr>
              <a:t>C</a:t>
            </a:r>
            <a:endParaRPr kumimoji="0" lang="zh-CN" altLang="en-US" sz="1200" b="0" i="0" u="none" strike="noStrike" kern="0" cap="none" spc="0" normalizeH="0" baseline="0" noProof="0" dirty="0" smtClean="0">
              <a:ln>
                <a:noFill/>
              </a:ln>
              <a:solidFill>
                <a:prstClr val="white"/>
              </a:solidFill>
              <a:effectLst/>
              <a:uLnTx/>
              <a:uFillTx/>
              <a:latin typeface="Calibri"/>
              <a:ea typeface="宋体"/>
            </a:endParaRPr>
          </a:p>
        </p:txBody>
      </p:sp>
      <p:sp>
        <p:nvSpPr>
          <p:cNvPr id="67" name="laptop"/>
          <p:cNvSpPr>
            <a:spLocks noEditPoints="1" noChangeArrowheads="1"/>
          </p:cNvSpPr>
          <p:nvPr/>
        </p:nvSpPr>
        <p:spPr bwMode="auto">
          <a:xfrm>
            <a:off x="395536" y="4003548"/>
            <a:ext cx="576064" cy="433564"/>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a:ea typeface="宋体"/>
            </a:endParaRPr>
          </a:p>
        </p:txBody>
      </p:sp>
      <p:sp>
        <p:nvSpPr>
          <p:cNvPr id="68" name="圆角矩形 67"/>
          <p:cNvSpPr/>
          <p:nvPr/>
        </p:nvSpPr>
        <p:spPr>
          <a:xfrm>
            <a:off x="2392096" y="2683651"/>
            <a:ext cx="2808312" cy="1008112"/>
          </a:xfrm>
          <a:prstGeom prst="roundRect">
            <a:avLst/>
          </a:prstGeom>
          <a:solidFill>
            <a:srgbClr val="9BBB5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err="1" smtClean="0">
                <a:ln>
                  <a:noFill/>
                </a:ln>
                <a:solidFill>
                  <a:prstClr val="white"/>
                </a:solidFill>
                <a:effectLst/>
                <a:uLnTx/>
                <a:uFillTx/>
                <a:latin typeface="Calibri"/>
                <a:ea typeface="宋体"/>
              </a:rPr>
              <a:t>nosession</a:t>
            </a:r>
            <a:endParaRPr kumimoji="0" lang="zh-CN" altLang="en-US" sz="1800" b="0" i="0" u="none" strike="noStrike" kern="0" cap="none" spc="0" normalizeH="0" baseline="0" noProof="0" dirty="0" smtClean="0">
              <a:ln>
                <a:noFill/>
              </a:ln>
              <a:solidFill>
                <a:prstClr val="white"/>
              </a:solidFill>
              <a:effectLst/>
              <a:uLnTx/>
              <a:uFillTx/>
              <a:latin typeface="Calibri"/>
              <a:ea typeface="宋体"/>
            </a:endParaRPr>
          </a:p>
        </p:txBody>
      </p:sp>
      <p:sp>
        <p:nvSpPr>
          <p:cNvPr id="69" name="圆角矩形 68"/>
          <p:cNvSpPr/>
          <p:nvPr/>
        </p:nvSpPr>
        <p:spPr>
          <a:xfrm>
            <a:off x="2536112" y="3347486"/>
            <a:ext cx="1224136" cy="344277"/>
          </a:xfrm>
          <a:prstGeom prst="roundRect">
            <a:avLst/>
          </a:prstGeom>
          <a:solidFill>
            <a:srgbClr val="8064A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Calibri"/>
                <a:ea typeface="宋体"/>
              </a:rPr>
              <a:t>Cookie Store</a:t>
            </a: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sp>
        <p:nvSpPr>
          <p:cNvPr id="70" name="圆角矩形 69"/>
          <p:cNvSpPr/>
          <p:nvPr/>
        </p:nvSpPr>
        <p:spPr>
          <a:xfrm>
            <a:off x="3832256" y="3347485"/>
            <a:ext cx="1215210" cy="344277"/>
          </a:xfrm>
          <a:prstGeom prst="roundRect">
            <a:avLst/>
          </a:prstGeom>
          <a:solidFill>
            <a:srgbClr val="4BACC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Calibri"/>
                <a:ea typeface="宋体"/>
              </a:rPr>
              <a:t>Other Store</a:t>
            </a: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sp>
        <p:nvSpPr>
          <p:cNvPr id="71" name="圆角矩形 70"/>
          <p:cNvSpPr/>
          <p:nvPr/>
        </p:nvSpPr>
        <p:spPr>
          <a:xfrm>
            <a:off x="3070644" y="2683651"/>
            <a:ext cx="1489703" cy="324036"/>
          </a:xfrm>
          <a:prstGeom prst="roundRect">
            <a:avLst/>
          </a:prstGeom>
          <a:solidFill>
            <a:sysClr val="window" lastClr="CCE8C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smtClean="0">
                <a:ln>
                  <a:noFill/>
                </a:ln>
                <a:solidFill>
                  <a:prstClr val="white"/>
                </a:solidFill>
                <a:effectLst/>
                <a:uLnTx/>
                <a:uFillTx/>
                <a:latin typeface="Calibri"/>
                <a:ea typeface="宋体"/>
              </a:rPr>
              <a:t>HttpRequestSession</a:t>
            </a:r>
            <a:endParaRPr kumimoji="0" lang="zh-CN" altLang="en-US" sz="1200" b="0" i="0" u="none" strike="noStrike" kern="0" cap="none" spc="0" normalizeH="0" baseline="0" noProof="0" dirty="0" smtClean="0">
              <a:ln>
                <a:noFill/>
              </a:ln>
              <a:solidFill>
                <a:prstClr val="white"/>
              </a:solidFill>
              <a:effectLst/>
              <a:uLnTx/>
              <a:uFillTx/>
              <a:latin typeface="Calibri"/>
              <a:ea typeface="宋体"/>
            </a:endParaRPr>
          </a:p>
        </p:txBody>
      </p:sp>
      <p:sp>
        <p:nvSpPr>
          <p:cNvPr id="72" name="圆角矩形 71"/>
          <p:cNvSpPr/>
          <p:nvPr/>
        </p:nvSpPr>
        <p:spPr>
          <a:xfrm>
            <a:off x="3260655" y="2071583"/>
            <a:ext cx="1071194" cy="344277"/>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prstClr val="white"/>
                </a:solidFill>
                <a:effectLst/>
                <a:uLnTx/>
                <a:uFillTx/>
                <a:latin typeface="Calibri"/>
                <a:ea typeface="宋体"/>
              </a:rPr>
              <a:t>应用代码</a:t>
            </a:r>
          </a:p>
        </p:txBody>
      </p:sp>
      <p:sp>
        <p:nvSpPr>
          <p:cNvPr id="73" name="上下箭头 72"/>
          <p:cNvSpPr/>
          <p:nvPr/>
        </p:nvSpPr>
        <p:spPr>
          <a:xfrm>
            <a:off x="3652236" y="2349049"/>
            <a:ext cx="288032" cy="360040"/>
          </a:xfrm>
          <a:prstGeom prst="upDownArrow">
            <a:avLst>
              <a:gd name="adj1" fmla="val 36772"/>
              <a:gd name="adj2" fmla="val 26852"/>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a:ea typeface="宋体"/>
            </a:endParaRPr>
          </a:p>
        </p:txBody>
      </p:sp>
      <p:sp>
        <p:nvSpPr>
          <p:cNvPr id="74" name="上下箭头 73"/>
          <p:cNvSpPr/>
          <p:nvPr/>
        </p:nvSpPr>
        <p:spPr>
          <a:xfrm>
            <a:off x="3040168" y="3007687"/>
            <a:ext cx="288032" cy="360040"/>
          </a:xfrm>
          <a:prstGeom prst="upDownArrow">
            <a:avLst>
              <a:gd name="adj1" fmla="val 36772"/>
              <a:gd name="adj2" fmla="val 26852"/>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a:ea typeface="宋体"/>
            </a:endParaRPr>
          </a:p>
        </p:txBody>
      </p:sp>
      <p:sp>
        <p:nvSpPr>
          <p:cNvPr id="75" name="上下箭头 74"/>
          <p:cNvSpPr/>
          <p:nvPr/>
        </p:nvSpPr>
        <p:spPr>
          <a:xfrm>
            <a:off x="4338323" y="2994181"/>
            <a:ext cx="288032" cy="360040"/>
          </a:xfrm>
          <a:prstGeom prst="upDownArrow">
            <a:avLst>
              <a:gd name="adj1" fmla="val 36772"/>
              <a:gd name="adj2" fmla="val 26852"/>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a:ea typeface="宋体"/>
            </a:endParaRPr>
          </a:p>
        </p:txBody>
      </p:sp>
      <p:cxnSp>
        <p:nvCxnSpPr>
          <p:cNvPr id="76" name="直接箭头连接符 75"/>
          <p:cNvCxnSpPr>
            <a:stCxn id="67" idx="3"/>
            <a:endCxn id="69" idx="1"/>
          </p:cNvCxnSpPr>
          <p:nvPr/>
        </p:nvCxnSpPr>
        <p:spPr>
          <a:xfrm flipV="1">
            <a:off x="884310" y="3519625"/>
            <a:ext cx="1651802" cy="627902"/>
          </a:xfrm>
          <a:prstGeom prst="straightConnector1">
            <a:avLst/>
          </a:prstGeom>
          <a:noFill/>
          <a:ln w="9525" cap="flat" cmpd="sng" algn="ctr">
            <a:solidFill>
              <a:srgbClr val="8064A2">
                <a:lumMod val="75000"/>
              </a:srgbClr>
            </a:solidFill>
            <a:prstDash val="solid"/>
            <a:headEnd type="arrow"/>
            <a:tailEnd type="arrow"/>
          </a:ln>
          <a:effectLst/>
        </p:spPr>
      </p:cxnSp>
      <p:cxnSp>
        <p:nvCxnSpPr>
          <p:cNvPr id="77" name="直接箭头连接符 76"/>
          <p:cNvCxnSpPr>
            <a:stCxn id="67" idx="3"/>
            <a:endCxn id="65" idx="1"/>
          </p:cNvCxnSpPr>
          <p:nvPr/>
        </p:nvCxnSpPr>
        <p:spPr>
          <a:xfrm>
            <a:off x="884310" y="4147527"/>
            <a:ext cx="2286306" cy="37329"/>
          </a:xfrm>
          <a:prstGeom prst="straightConnector1">
            <a:avLst/>
          </a:prstGeom>
          <a:noFill/>
          <a:ln w="9525" cap="flat" cmpd="sng" algn="ctr">
            <a:solidFill>
              <a:srgbClr val="8064A2">
                <a:lumMod val="75000"/>
              </a:srgbClr>
            </a:solidFill>
            <a:prstDash val="solid"/>
            <a:headEnd type="arrow"/>
            <a:tailEnd type="arrow"/>
          </a:ln>
          <a:effectLst/>
        </p:spPr>
      </p:cxnSp>
      <p:cxnSp>
        <p:nvCxnSpPr>
          <p:cNvPr id="78" name="直接箭头连接符 77"/>
          <p:cNvCxnSpPr>
            <a:stCxn id="67" idx="3"/>
            <a:endCxn id="66" idx="1"/>
          </p:cNvCxnSpPr>
          <p:nvPr/>
        </p:nvCxnSpPr>
        <p:spPr>
          <a:xfrm>
            <a:off x="884310" y="4147527"/>
            <a:ext cx="2283534" cy="768372"/>
          </a:xfrm>
          <a:prstGeom prst="straightConnector1">
            <a:avLst/>
          </a:prstGeom>
          <a:noFill/>
          <a:ln w="9525" cap="flat" cmpd="sng" algn="ctr">
            <a:solidFill>
              <a:srgbClr val="8064A2">
                <a:lumMod val="75000"/>
              </a:srgbClr>
            </a:solidFill>
            <a:prstDash val="solid"/>
            <a:headEnd type="arrow"/>
            <a:tailEnd type="arrow"/>
          </a:ln>
          <a:effectLst/>
        </p:spPr>
      </p:cxnSp>
      <p:sp>
        <p:nvSpPr>
          <p:cNvPr id="79" name="TextBox 78"/>
          <p:cNvSpPr txBox="1"/>
          <p:nvPr/>
        </p:nvSpPr>
        <p:spPr>
          <a:xfrm>
            <a:off x="1390922" y="3240901"/>
            <a:ext cx="795411" cy="523220"/>
          </a:xfrm>
          <a:prstGeom prst="rect">
            <a:avLst/>
          </a:prstGeom>
          <a:noFill/>
        </p:spPr>
        <p:txBody>
          <a:bodyPr wrap="none" rtlCol="0">
            <a:spAutoFit/>
          </a:bodyPr>
          <a:lstStyle/>
          <a:p>
            <a:r>
              <a:rPr lang="en-US" altLang="zh-CN" dirty="0" smtClean="0">
                <a:solidFill>
                  <a:prstClr val="black"/>
                </a:solidFill>
                <a:latin typeface="Calibri"/>
                <a:ea typeface="宋体"/>
              </a:rPr>
              <a:t>Http</a:t>
            </a:r>
          </a:p>
          <a:p>
            <a:r>
              <a:rPr lang="zh-CN" altLang="en-US" sz="1000" dirty="0" smtClean="0">
                <a:solidFill>
                  <a:prstClr val="black"/>
                </a:solidFill>
                <a:latin typeface="Calibri"/>
                <a:ea typeface="宋体"/>
              </a:rPr>
              <a:t>（</a:t>
            </a:r>
            <a:r>
              <a:rPr lang="en-US" altLang="zh-CN" sz="1000" dirty="0" smtClean="0">
                <a:solidFill>
                  <a:srgbClr val="7030A0"/>
                </a:solidFill>
                <a:latin typeface="Calibri"/>
                <a:ea typeface="宋体"/>
              </a:rPr>
              <a:t>Cookie</a:t>
            </a:r>
            <a:r>
              <a:rPr lang="zh-CN" altLang="en-US" sz="1000" dirty="0" smtClean="0">
                <a:solidFill>
                  <a:prstClr val="black"/>
                </a:solidFill>
                <a:latin typeface="Calibri"/>
                <a:ea typeface="宋体"/>
              </a:rPr>
              <a:t>）</a:t>
            </a:r>
            <a:endParaRPr lang="zh-CN" altLang="en-US" sz="1000" dirty="0">
              <a:solidFill>
                <a:prstClr val="black"/>
              </a:solidFill>
              <a:latin typeface="Calibri"/>
              <a:ea typeface="宋体"/>
            </a:endParaRPr>
          </a:p>
        </p:txBody>
      </p:sp>
      <p:sp>
        <p:nvSpPr>
          <p:cNvPr id="80" name="TextBox 79"/>
          <p:cNvSpPr txBox="1"/>
          <p:nvPr/>
        </p:nvSpPr>
        <p:spPr>
          <a:xfrm>
            <a:off x="1740701" y="3764121"/>
            <a:ext cx="795411" cy="523220"/>
          </a:xfrm>
          <a:prstGeom prst="rect">
            <a:avLst/>
          </a:prstGeom>
          <a:noFill/>
        </p:spPr>
        <p:txBody>
          <a:bodyPr wrap="none" rtlCol="0">
            <a:spAutoFit/>
          </a:bodyPr>
          <a:lstStyle/>
          <a:p>
            <a:r>
              <a:rPr lang="en-US" altLang="zh-CN" dirty="0" smtClean="0">
                <a:solidFill>
                  <a:prstClr val="black"/>
                </a:solidFill>
                <a:latin typeface="Calibri"/>
                <a:ea typeface="宋体"/>
              </a:rPr>
              <a:t>Http</a:t>
            </a:r>
          </a:p>
          <a:p>
            <a:r>
              <a:rPr lang="zh-CN" altLang="en-US" sz="1000" dirty="0" smtClean="0">
                <a:solidFill>
                  <a:srgbClr val="7030A0"/>
                </a:solidFill>
                <a:latin typeface="Calibri"/>
                <a:ea typeface="宋体"/>
              </a:rPr>
              <a:t>（</a:t>
            </a:r>
            <a:r>
              <a:rPr lang="en-US" altLang="zh-CN" sz="1000" dirty="0" smtClean="0">
                <a:solidFill>
                  <a:srgbClr val="7030A0"/>
                </a:solidFill>
                <a:latin typeface="Calibri"/>
                <a:ea typeface="宋体"/>
              </a:rPr>
              <a:t>Cookie</a:t>
            </a:r>
            <a:r>
              <a:rPr lang="zh-CN" altLang="en-US" sz="1000" dirty="0" smtClean="0">
                <a:solidFill>
                  <a:srgbClr val="7030A0"/>
                </a:solidFill>
                <a:latin typeface="Calibri"/>
                <a:ea typeface="宋体"/>
              </a:rPr>
              <a:t>）</a:t>
            </a:r>
            <a:endParaRPr lang="zh-CN" altLang="en-US" sz="1000" dirty="0">
              <a:solidFill>
                <a:srgbClr val="7030A0"/>
              </a:solidFill>
              <a:latin typeface="Calibri"/>
              <a:ea typeface="宋体"/>
            </a:endParaRPr>
          </a:p>
        </p:txBody>
      </p:sp>
      <p:sp>
        <p:nvSpPr>
          <p:cNvPr id="81" name="TextBox 80"/>
          <p:cNvSpPr txBox="1"/>
          <p:nvPr/>
        </p:nvSpPr>
        <p:spPr>
          <a:xfrm>
            <a:off x="1854290" y="4287341"/>
            <a:ext cx="914614" cy="523220"/>
          </a:xfrm>
          <a:prstGeom prst="rect">
            <a:avLst/>
          </a:prstGeom>
          <a:noFill/>
        </p:spPr>
        <p:txBody>
          <a:bodyPr wrap="square" rtlCol="0">
            <a:spAutoFit/>
          </a:bodyPr>
          <a:lstStyle/>
          <a:p>
            <a:r>
              <a:rPr lang="en-US" altLang="zh-CN" dirty="0" smtClean="0">
                <a:solidFill>
                  <a:prstClr val="black"/>
                </a:solidFill>
                <a:latin typeface="Calibri"/>
                <a:ea typeface="宋体"/>
              </a:rPr>
              <a:t>Http</a:t>
            </a:r>
          </a:p>
          <a:p>
            <a:r>
              <a:rPr lang="zh-CN" altLang="en-US" sz="1000" dirty="0" smtClean="0">
                <a:solidFill>
                  <a:srgbClr val="7030A0"/>
                </a:solidFill>
                <a:latin typeface="Calibri"/>
                <a:ea typeface="宋体"/>
              </a:rPr>
              <a:t>（</a:t>
            </a:r>
            <a:r>
              <a:rPr lang="en-US" altLang="zh-CN" sz="1000" dirty="0" smtClean="0">
                <a:solidFill>
                  <a:srgbClr val="7030A0"/>
                </a:solidFill>
                <a:latin typeface="Calibri"/>
                <a:ea typeface="宋体"/>
              </a:rPr>
              <a:t>Cookie</a:t>
            </a:r>
            <a:r>
              <a:rPr lang="zh-CN" altLang="en-US" sz="1000" dirty="0" smtClean="0">
                <a:solidFill>
                  <a:srgbClr val="7030A0"/>
                </a:solidFill>
                <a:latin typeface="Calibri"/>
                <a:ea typeface="宋体"/>
              </a:rPr>
              <a:t>）</a:t>
            </a:r>
            <a:endParaRPr lang="zh-CN" altLang="en-US" sz="1000" dirty="0">
              <a:solidFill>
                <a:srgbClr val="7030A0"/>
              </a:solidFill>
              <a:latin typeface="Calibri"/>
              <a:ea typeface="宋体"/>
            </a:endParaRPr>
          </a:p>
        </p:txBody>
      </p:sp>
      <p:sp>
        <p:nvSpPr>
          <p:cNvPr id="82" name="圆柱形 81"/>
          <p:cNvSpPr/>
          <p:nvPr/>
        </p:nvSpPr>
        <p:spPr>
          <a:xfrm>
            <a:off x="6012160" y="4149080"/>
            <a:ext cx="720080" cy="609910"/>
          </a:xfrm>
          <a:prstGeom prst="can">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Calibri"/>
                <a:ea typeface="宋体"/>
              </a:rPr>
              <a:t>外部存储</a:t>
            </a:r>
          </a:p>
        </p:txBody>
      </p:sp>
      <p:cxnSp>
        <p:nvCxnSpPr>
          <p:cNvPr id="83" name="直接箭头连接符 82"/>
          <p:cNvCxnSpPr>
            <a:stCxn id="82" idx="2"/>
            <a:endCxn id="70" idx="3"/>
          </p:cNvCxnSpPr>
          <p:nvPr/>
        </p:nvCxnSpPr>
        <p:spPr>
          <a:xfrm flipH="1" flipV="1">
            <a:off x="5047466" y="3519624"/>
            <a:ext cx="964694" cy="934411"/>
          </a:xfrm>
          <a:prstGeom prst="straightConnector1">
            <a:avLst/>
          </a:prstGeom>
          <a:noFill/>
          <a:ln w="9525" cap="flat" cmpd="sng" algn="ctr">
            <a:solidFill>
              <a:srgbClr val="4BACC6">
                <a:lumMod val="75000"/>
              </a:srgbClr>
            </a:solidFill>
            <a:prstDash val="solid"/>
            <a:headEnd type="arrow"/>
            <a:tailEnd type="arrow"/>
          </a:ln>
          <a:effectLst/>
        </p:spPr>
      </p:cxnSp>
      <p:cxnSp>
        <p:nvCxnSpPr>
          <p:cNvPr id="84" name="直接箭头连接符 83"/>
          <p:cNvCxnSpPr>
            <a:stCxn id="82" idx="2"/>
            <a:endCxn id="65" idx="3"/>
          </p:cNvCxnSpPr>
          <p:nvPr/>
        </p:nvCxnSpPr>
        <p:spPr>
          <a:xfrm flipH="1" flipV="1">
            <a:off x="4499992" y="4184856"/>
            <a:ext cx="1512168" cy="269179"/>
          </a:xfrm>
          <a:prstGeom prst="straightConnector1">
            <a:avLst/>
          </a:prstGeom>
          <a:noFill/>
          <a:ln w="9525" cap="flat" cmpd="sng" algn="ctr">
            <a:solidFill>
              <a:srgbClr val="4BACC6">
                <a:lumMod val="75000"/>
              </a:srgbClr>
            </a:solidFill>
            <a:prstDash val="solid"/>
            <a:headEnd type="arrow"/>
            <a:tailEnd type="arrow"/>
          </a:ln>
          <a:effectLst/>
        </p:spPr>
      </p:cxnSp>
      <p:cxnSp>
        <p:nvCxnSpPr>
          <p:cNvPr id="85" name="直接箭头连接符 84"/>
          <p:cNvCxnSpPr>
            <a:stCxn id="82" idx="2"/>
            <a:endCxn id="66" idx="3"/>
          </p:cNvCxnSpPr>
          <p:nvPr/>
        </p:nvCxnSpPr>
        <p:spPr>
          <a:xfrm flipH="1">
            <a:off x="4499992" y="4454035"/>
            <a:ext cx="1512168" cy="461864"/>
          </a:xfrm>
          <a:prstGeom prst="straightConnector1">
            <a:avLst/>
          </a:prstGeom>
          <a:noFill/>
          <a:ln w="9525" cap="flat" cmpd="sng" algn="ctr">
            <a:solidFill>
              <a:srgbClr val="4BACC6">
                <a:lumMod val="75000"/>
              </a:srgbClr>
            </a:solidFill>
            <a:prstDash val="solid"/>
            <a:headEnd type="arrow"/>
            <a:tailEnd type="arrow"/>
          </a:ln>
          <a:effectLst/>
        </p:spPr>
      </p:cxnSp>
      <p:sp>
        <p:nvSpPr>
          <p:cNvPr id="86" name="TextBox 85"/>
          <p:cNvSpPr txBox="1"/>
          <p:nvPr/>
        </p:nvSpPr>
        <p:spPr>
          <a:xfrm>
            <a:off x="5613183" y="4930166"/>
            <a:ext cx="1077539" cy="430887"/>
          </a:xfrm>
          <a:prstGeom prst="rect">
            <a:avLst/>
          </a:prstGeom>
          <a:solidFill>
            <a:srgbClr val="4F81BD">
              <a:lumMod val="40000"/>
              <a:lumOff val="60000"/>
            </a:srgbClr>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prstClr val="black"/>
                </a:solidFill>
                <a:effectLst/>
                <a:uLnTx/>
                <a:uFillTx/>
                <a:latin typeface="Calibri"/>
                <a:ea typeface="宋体"/>
              </a:rPr>
              <a:t>缓存、</a:t>
            </a:r>
            <a:endParaRPr kumimoji="0" lang="en-US" altLang="zh-CN" sz="1100" b="0" i="0" u="none" strike="noStrike" kern="0" cap="none" spc="0" normalizeH="0" baseline="0" noProof="0" dirty="0" smtClean="0">
              <a:ln>
                <a:noFill/>
              </a:ln>
              <a:solidFill>
                <a:prstClr val="black"/>
              </a:solidFill>
              <a:effectLst/>
              <a:uLnTx/>
              <a:uFillTx/>
              <a:latin typeface="Calibri"/>
              <a:ea typeface="宋体"/>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prstClr val="black"/>
                </a:solidFill>
                <a:effectLst/>
                <a:uLnTx/>
                <a:uFillTx/>
                <a:latin typeface="Calibri"/>
                <a:ea typeface="宋体"/>
              </a:rPr>
              <a:t>数据库 </a:t>
            </a:r>
            <a:r>
              <a:rPr kumimoji="0" lang="en-US" altLang="zh-CN" sz="1100" b="0" i="0" u="none" strike="noStrike" kern="0" cap="none" spc="0" normalizeH="0" baseline="0" noProof="0" dirty="0" smtClean="0">
                <a:ln>
                  <a:noFill/>
                </a:ln>
                <a:solidFill>
                  <a:prstClr val="black"/>
                </a:solidFill>
                <a:effectLst/>
                <a:uLnTx/>
                <a:uFillTx/>
                <a:latin typeface="Calibri"/>
                <a:ea typeface="宋体"/>
              </a:rPr>
              <a:t>or </a:t>
            </a:r>
            <a:r>
              <a:rPr kumimoji="0" lang="zh-CN" altLang="en-US" sz="1100" b="0" i="0" u="none" strike="noStrike" kern="0" cap="none" spc="0" normalizeH="0" baseline="0" noProof="0" dirty="0" smtClean="0">
                <a:ln>
                  <a:noFill/>
                </a:ln>
                <a:solidFill>
                  <a:prstClr val="black"/>
                </a:solidFill>
                <a:effectLst/>
                <a:uLnTx/>
                <a:uFillTx/>
                <a:latin typeface="Calibri"/>
                <a:ea typeface="宋体"/>
              </a:rPr>
              <a:t>其他</a:t>
            </a:r>
          </a:p>
        </p:txBody>
      </p:sp>
      <p:cxnSp>
        <p:nvCxnSpPr>
          <p:cNvPr id="87" name="直接连接符 86"/>
          <p:cNvCxnSpPr>
            <a:stCxn id="86" idx="0"/>
            <a:endCxn id="82" idx="3"/>
          </p:cNvCxnSpPr>
          <p:nvPr/>
        </p:nvCxnSpPr>
        <p:spPr>
          <a:xfrm flipV="1">
            <a:off x="6151953" y="4758990"/>
            <a:ext cx="220247" cy="171176"/>
          </a:xfrm>
          <a:prstGeom prst="line">
            <a:avLst/>
          </a:prstGeom>
          <a:noFill/>
          <a:ln w="9525" cap="flat" cmpd="sng" algn="ctr">
            <a:solidFill>
              <a:srgbClr val="4F81BD">
                <a:shade val="95000"/>
                <a:satMod val="105000"/>
              </a:srgbClr>
            </a:solidFill>
            <a:prstDash val="solid"/>
          </a:ln>
          <a:effectLst/>
        </p:spPr>
      </p:cxnSp>
      <p:sp>
        <p:nvSpPr>
          <p:cNvPr id="88" name="矩形 87"/>
          <p:cNvSpPr/>
          <p:nvPr/>
        </p:nvSpPr>
        <p:spPr>
          <a:xfrm>
            <a:off x="2624888" y="3611187"/>
            <a:ext cx="144016" cy="113209"/>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89" name="矩形 88"/>
          <p:cNvSpPr/>
          <p:nvPr/>
        </p:nvSpPr>
        <p:spPr>
          <a:xfrm>
            <a:off x="2824144" y="3611187"/>
            <a:ext cx="144016" cy="113209"/>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90" name="矩形 89"/>
          <p:cNvSpPr/>
          <p:nvPr/>
        </p:nvSpPr>
        <p:spPr>
          <a:xfrm>
            <a:off x="3070644" y="3611186"/>
            <a:ext cx="144016" cy="113209"/>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91" name="矩形 90"/>
          <p:cNvSpPr/>
          <p:nvPr/>
        </p:nvSpPr>
        <p:spPr>
          <a:xfrm>
            <a:off x="3927109" y="3615517"/>
            <a:ext cx="144016" cy="113209"/>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92" name="矩形 91"/>
          <p:cNvSpPr/>
          <p:nvPr/>
        </p:nvSpPr>
        <p:spPr>
          <a:xfrm>
            <a:off x="4181438" y="3615517"/>
            <a:ext cx="144016" cy="113209"/>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93" name="TextBox 92"/>
          <p:cNvSpPr txBox="1"/>
          <p:nvPr/>
        </p:nvSpPr>
        <p:spPr>
          <a:xfrm>
            <a:off x="312821" y="5805264"/>
            <a:ext cx="4169518" cy="600164"/>
          </a:xfrm>
          <a:prstGeom prst="rect">
            <a:avLst/>
          </a:prstGeom>
          <a:noFill/>
          <a:ln>
            <a:solidFill>
              <a:schemeClr val="tx1"/>
            </a:solidFill>
            <a:prstDash val="dash"/>
          </a:ln>
        </p:spPr>
        <p:txBody>
          <a:bodyPr wrap="square" rtlCol="0">
            <a:spAutoFit/>
          </a:bodyPr>
          <a:lstStyle/>
          <a:p>
            <a:r>
              <a:rPr lang="zh-CN" altLang="en-US" sz="1100" dirty="0" smtClean="0"/>
              <a:t>如果使用</a:t>
            </a:r>
            <a:r>
              <a:rPr lang="en-US" altLang="zh-CN" sz="1100" dirty="0" smtClean="0"/>
              <a:t>cookie</a:t>
            </a:r>
            <a:r>
              <a:rPr lang="zh-CN" altLang="en-US" sz="1100" dirty="0" smtClean="0"/>
              <a:t>的存储介质，需要浏览器不要禁用</a:t>
            </a:r>
            <a:r>
              <a:rPr lang="en-US" altLang="zh-CN" sz="1100" dirty="0" smtClean="0"/>
              <a:t>cookie</a:t>
            </a:r>
            <a:r>
              <a:rPr lang="zh-CN" altLang="en-US" sz="1100" dirty="0" smtClean="0"/>
              <a:t>，</a:t>
            </a:r>
            <a:endParaRPr lang="en-US" altLang="zh-CN" sz="1100" dirty="0" smtClean="0"/>
          </a:p>
          <a:p>
            <a:r>
              <a:rPr lang="zh-CN" altLang="en-US" sz="1100" dirty="0" smtClean="0"/>
              <a:t>由于</a:t>
            </a:r>
            <a:r>
              <a:rPr lang="en-US" altLang="zh-CN" sz="1100" dirty="0" smtClean="0"/>
              <a:t>cookie</a:t>
            </a:r>
            <a:r>
              <a:rPr lang="zh-CN" altLang="en-US" sz="1100" dirty="0" smtClean="0"/>
              <a:t>对容量是有限制的（同域名下不要超过</a:t>
            </a:r>
            <a:r>
              <a:rPr lang="en-US" altLang="zh-CN" sz="1100" dirty="0" smtClean="0"/>
              <a:t>4095</a:t>
            </a:r>
            <a:r>
              <a:rPr lang="zh-CN" altLang="en-US" sz="1100" dirty="0" smtClean="0"/>
              <a:t>字节），使用时需要合理规划用于同步的数据</a:t>
            </a:r>
            <a:endParaRPr lang="en-US" altLang="zh-CN" sz="1100" dirty="0" smtClean="0"/>
          </a:p>
        </p:txBody>
      </p:sp>
      <p:sp>
        <p:nvSpPr>
          <p:cNvPr id="94" name="TextBox 93"/>
          <p:cNvSpPr txBox="1"/>
          <p:nvPr/>
        </p:nvSpPr>
        <p:spPr>
          <a:xfrm>
            <a:off x="321422" y="5435932"/>
            <a:ext cx="710451" cy="369332"/>
          </a:xfrm>
          <a:prstGeom prst="rect">
            <a:avLst/>
          </a:prstGeom>
          <a:noFill/>
        </p:spPr>
        <p:txBody>
          <a:bodyPr wrap="none" rtlCol="0">
            <a:spAutoFit/>
          </a:bodyPr>
          <a:lstStyle/>
          <a:p>
            <a:r>
              <a:rPr lang="zh-CN" altLang="en-US" dirty="0" smtClean="0">
                <a:solidFill>
                  <a:srgbClr val="FF0000"/>
                </a:solidFill>
              </a:rPr>
              <a:t>注意</a:t>
            </a: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393739954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152" y="548680"/>
            <a:ext cx="6330950" cy="609600"/>
          </a:xfrm>
        </p:spPr>
        <p:txBody>
          <a:bodyPr/>
          <a:lstStyle/>
          <a:p>
            <a:r>
              <a:rPr lang="en-US" altLang="zh-CN" dirty="0" smtClean="0"/>
              <a:t>COC View</a:t>
            </a:r>
            <a:r>
              <a:rPr lang="zh-CN" altLang="en-US" dirty="0" smtClean="0"/>
              <a:t>的适用和使用</a:t>
            </a:r>
            <a:endParaRPr lang="zh-CN" altLang="en-US" sz="2000" dirty="0"/>
          </a:p>
        </p:txBody>
      </p:sp>
      <p:sp>
        <p:nvSpPr>
          <p:cNvPr id="42" name="折角形 41"/>
          <p:cNvSpPr/>
          <p:nvPr/>
        </p:nvSpPr>
        <p:spPr>
          <a:xfrm>
            <a:off x="971601" y="1813483"/>
            <a:ext cx="4645477" cy="1975557"/>
          </a:xfrm>
          <a:prstGeom prst="foldedCorner">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smtClean="0"/>
              <a:t>&lt;!DOCYPE html&gt;</a:t>
            </a:r>
          </a:p>
          <a:p>
            <a:r>
              <a:rPr lang="en-US" altLang="zh-CN" sz="1100" dirty="0" smtClean="0"/>
              <a:t>&lt;html&gt;</a:t>
            </a:r>
          </a:p>
          <a:p>
            <a:r>
              <a:rPr lang="en-US" altLang="zh-CN" sz="1100" dirty="0" smtClean="0"/>
              <a:t>&lt;head&gt;</a:t>
            </a:r>
          </a:p>
          <a:p>
            <a:r>
              <a:rPr lang="en-US" altLang="zh-CN" sz="1100" dirty="0" smtClean="0"/>
              <a:t>&lt;</a:t>
            </a:r>
            <a:r>
              <a:rPr lang="en-US" altLang="zh-CN" sz="1100" dirty="0"/>
              <a:t>link </a:t>
            </a:r>
            <a:r>
              <a:rPr lang="en-US" altLang="zh-CN" sz="1100" dirty="0" err="1"/>
              <a:t>rel</a:t>
            </a:r>
            <a:r>
              <a:rPr lang="en-US" altLang="zh-CN" sz="1100" dirty="0"/>
              <a:t>="</a:t>
            </a:r>
            <a:r>
              <a:rPr lang="en-US" altLang="zh-CN" sz="1100" dirty="0" err="1"/>
              <a:t>stylesheet</a:t>
            </a:r>
            <a:r>
              <a:rPr lang="en-US" altLang="zh-CN" sz="1100" dirty="0"/>
              <a:t>" </a:t>
            </a:r>
            <a:r>
              <a:rPr lang="en-US" altLang="zh-CN" sz="1100" dirty="0" err="1"/>
              <a:t>href</a:t>
            </a:r>
            <a:r>
              <a:rPr lang="en-US" altLang="zh-CN" sz="1100" dirty="0" smtClean="0"/>
              <a:t>=“/static/</a:t>
            </a:r>
            <a:r>
              <a:rPr lang="en-US" altLang="zh-CN" sz="1100" dirty="0" err="1" smtClean="0"/>
              <a:t>css</a:t>
            </a:r>
            <a:r>
              <a:rPr lang="en-US" altLang="zh-CN" sz="1100" dirty="0" smtClean="0"/>
              <a:t>/style.css" </a:t>
            </a:r>
            <a:r>
              <a:rPr lang="en-US" altLang="zh-CN" sz="1100" dirty="0"/>
              <a:t>type="text/</a:t>
            </a:r>
            <a:r>
              <a:rPr lang="en-US" altLang="zh-CN" sz="1100" dirty="0" err="1"/>
              <a:t>css</a:t>
            </a:r>
            <a:r>
              <a:rPr lang="en-US" altLang="zh-CN" sz="1100" dirty="0" smtClean="0"/>
              <a:t>"&gt;</a:t>
            </a:r>
          </a:p>
          <a:p>
            <a:r>
              <a:rPr lang="en-US" altLang="zh-CN" sz="1100" dirty="0"/>
              <a:t>&lt;script </a:t>
            </a:r>
            <a:r>
              <a:rPr lang="en-US" altLang="zh-CN" sz="1100" dirty="0" err="1"/>
              <a:t>src</a:t>
            </a:r>
            <a:r>
              <a:rPr lang="en-US" altLang="zh-CN" sz="1100" dirty="0" smtClean="0"/>
              <a:t>="/</a:t>
            </a:r>
            <a:r>
              <a:rPr lang="en-US" altLang="zh-CN" sz="1100" dirty="0" err="1" smtClean="0"/>
              <a:t>jquery</a:t>
            </a:r>
            <a:r>
              <a:rPr lang="en-US" altLang="zh-CN" sz="1100" dirty="0" smtClean="0"/>
              <a:t>/jquery.mini.js</a:t>
            </a:r>
            <a:r>
              <a:rPr lang="en-US" altLang="zh-CN" sz="1100" dirty="0"/>
              <a:t>" type="text/</a:t>
            </a:r>
            <a:r>
              <a:rPr lang="en-US" altLang="zh-CN" sz="1100" dirty="0" err="1"/>
              <a:t>javascript</a:t>
            </a:r>
            <a:r>
              <a:rPr lang="en-US" altLang="zh-CN" sz="1100" dirty="0"/>
              <a:t>"&gt;&lt;/script&gt;</a:t>
            </a:r>
            <a:endParaRPr lang="en-US" altLang="zh-CN" sz="1100" dirty="0" smtClean="0"/>
          </a:p>
          <a:p>
            <a:r>
              <a:rPr lang="en-US" altLang="zh-CN" sz="1100" dirty="0" smtClean="0"/>
              <a:t>&lt;/head&gt;</a:t>
            </a:r>
          </a:p>
          <a:p>
            <a:r>
              <a:rPr lang="en-US" altLang="zh-CN" sz="1100" dirty="0" smtClean="0">
                <a:solidFill>
                  <a:schemeClr val="bg1"/>
                </a:solidFill>
              </a:rPr>
              <a:t>&lt;body&gt;</a:t>
            </a:r>
          </a:p>
          <a:p>
            <a:r>
              <a:rPr lang="en-US" altLang="zh-CN" sz="1100" dirty="0">
                <a:solidFill>
                  <a:schemeClr val="bg1"/>
                </a:solidFill>
              </a:rPr>
              <a:t> </a:t>
            </a:r>
            <a:r>
              <a:rPr lang="en-US" altLang="zh-CN" sz="1100" dirty="0" smtClean="0">
                <a:solidFill>
                  <a:schemeClr val="bg1"/>
                </a:solidFill>
              </a:rPr>
              <a:t>   &lt;div&gt;</a:t>
            </a:r>
            <a:r>
              <a:rPr lang="zh-CN" altLang="en-US" sz="1100" dirty="0" smtClean="0">
                <a:solidFill>
                  <a:schemeClr val="bg1"/>
                </a:solidFill>
              </a:rPr>
              <a:t>头部</a:t>
            </a:r>
            <a:r>
              <a:rPr lang="en-US" altLang="zh-CN" sz="1100" dirty="0" smtClean="0">
                <a:solidFill>
                  <a:schemeClr val="bg1"/>
                </a:solidFill>
              </a:rPr>
              <a:t>&lt;/div&gt;</a:t>
            </a:r>
            <a:endParaRPr lang="en-US" altLang="zh-CN" sz="1100" dirty="0">
              <a:solidFill>
                <a:schemeClr val="bg1"/>
              </a:solidFill>
            </a:endParaRPr>
          </a:p>
          <a:p>
            <a:r>
              <a:rPr lang="en-US" altLang="zh-CN" sz="1100" dirty="0" smtClean="0">
                <a:solidFill>
                  <a:schemeClr val="bg1"/>
                </a:solidFill>
              </a:rPr>
              <a:t>    &lt;</a:t>
            </a:r>
            <a:r>
              <a:rPr lang="en-US" altLang="zh-CN" sz="1100" dirty="0">
                <a:solidFill>
                  <a:schemeClr val="bg1"/>
                </a:solidFill>
              </a:rPr>
              <a:t>div</a:t>
            </a:r>
            <a:r>
              <a:rPr lang="en-US" altLang="zh-CN" sz="1100" dirty="0" smtClean="0">
                <a:solidFill>
                  <a:schemeClr val="bg1"/>
                </a:solidFill>
              </a:rPr>
              <a:t>&gt;</a:t>
            </a:r>
            <a:r>
              <a:rPr lang="zh-CN" altLang="en-US" sz="1100" dirty="0" smtClean="0">
                <a:solidFill>
                  <a:schemeClr val="bg1"/>
                </a:solidFill>
              </a:rPr>
              <a:t>视图</a:t>
            </a:r>
            <a:r>
              <a:rPr lang="en-US" altLang="zh-CN" sz="1100" dirty="0" smtClean="0">
                <a:solidFill>
                  <a:schemeClr val="bg1"/>
                </a:solidFill>
              </a:rPr>
              <a:t>1</a:t>
            </a:r>
            <a:r>
              <a:rPr lang="zh-CN" altLang="en-US" sz="1100" dirty="0" smtClean="0">
                <a:solidFill>
                  <a:schemeClr val="bg1"/>
                </a:solidFill>
              </a:rPr>
              <a:t>内容</a:t>
            </a:r>
            <a:r>
              <a:rPr lang="en-US" altLang="zh-CN" sz="1100" dirty="0" smtClean="0">
                <a:solidFill>
                  <a:schemeClr val="bg1"/>
                </a:solidFill>
              </a:rPr>
              <a:t>&lt;/</a:t>
            </a:r>
            <a:r>
              <a:rPr lang="en-US" altLang="zh-CN" sz="1100" dirty="0">
                <a:solidFill>
                  <a:schemeClr val="bg1"/>
                </a:solidFill>
              </a:rPr>
              <a:t>div</a:t>
            </a:r>
            <a:r>
              <a:rPr lang="en-US" altLang="zh-CN" sz="1100" dirty="0" smtClean="0">
                <a:solidFill>
                  <a:schemeClr val="bg1"/>
                </a:solidFill>
              </a:rPr>
              <a:t>&gt;</a:t>
            </a:r>
          </a:p>
          <a:p>
            <a:r>
              <a:rPr lang="en-US" altLang="zh-CN" sz="1100" dirty="0">
                <a:solidFill>
                  <a:schemeClr val="bg1"/>
                </a:solidFill>
              </a:rPr>
              <a:t> </a:t>
            </a:r>
            <a:r>
              <a:rPr lang="en-US" altLang="zh-CN" sz="1100" dirty="0" smtClean="0">
                <a:solidFill>
                  <a:schemeClr val="bg1"/>
                </a:solidFill>
              </a:rPr>
              <a:t>   &lt;</a:t>
            </a:r>
            <a:r>
              <a:rPr lang="en-US" altLang="zh-CN" sz="1100" dirty="0">
                <a:solidFill>
                  <a:schemeClr val="bg1"/>
                </a:solidFill>
              </a:rPr>
              <a:t>div</a:t>
            </a:r>
            <a:r>
              <a:rPr lang="en-US" altLang="zh-CN" sz="1100" dirty="0" smtClean="0">
                <a:solidFill>
                  <a:schemeClr val="bg1"/>
                </a:solidFill>
              </a:rPr>
              <a:t>&gt;</a:t>
            </a:r>
            <a:r>
              <a:rPr lang="zh-CN" altLang="en-US" sz="1100" dirty="0">
                <a:solidFill>
                  <a:schemeClr val="bg1"/>
                </a:solidFill>
              </a:rPr>
              <a:t>底部</a:t>
            </a:r>
            <a:r>
              <a:rPr lang="en-US" altLang="zh-CN" sz="1100" dirty="0" smtClean="0">
                <a:solidFill>
                  <a:schemeClr val="bg1"/>
                </a:solidFill>
              </a:rPr>
              <a:t>&lt;/</a:t>
            </a:r>
            <a:r>
              <a:rPr lang="en-US" altLang="zh-CN" sz="1100" dirty="0">
                <a:solidFill>
                  <a:schemeClr val="bg1"/>
                </a:solidFill>
              </a:rPr>
              <a:t>div&gt;</a:t>
            </a:r>
            <a:endParaRPr lang="en-US" altLang="zh-CN" sz="1100" dirty="0" smtClean="0">
              <a:solidFill>
                <a:schemeClr val="bg1"/>
              </a:solidFill>
            </a:endParaRPr>
          </a:p>
          <a:p>
            <a:r>
              <a:rPr lang="en-US" altLang="zh-CN" sz="1100" dirty="0" smtClean="0">
                <a:solidFill>
                  <a:schemeClr val="bg1"/>
                </a:solidFill>
              </a:rPr>
              <a:t> &lt;/body&gt;</a:t>
            </a:r>
          </a:p>
          <a:p>
            <a:r>
              <a:rPr lang="en-US" altLang="zh-CN" sz="1100" dirty="0" smtClean="0">
                <a:solidFill>
                  <a:schemeClr val="bg1"/>
                </a:solidFill>
              </a:rPr>
              <a:t>&lt;/html&gt;</a:t>
            </a:r>
            <a:endParaRPr lang="zh-CN" altLang="en-US" sz="1100" dirty="0">
              <a:solidFill>
                <a:schemeClr val="bg1"/>
              </a:solidFill>
            </a:endParaRPr>
          </a:p>
        </p:txBody>
      </p:sp>
      <p:sp>
        <p:nvSpPr>
          <p:cNvPr id="43" name="Document"/>
          <p:cNvSpPr>
            <a:spLocks noEditPoints="1" noChangeArrowheads="1"/>
          </p:cNvSpPr>
          <p:nvPr/>
        </p:nvSpPr>
        <p:spPr bwMode="auto">
          <a:xfrm>
            <a:off x="229599" y="1738281"/>
            <a:ext cx="297554" cy="378705"/>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00B0F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dirty="0"/>
          </a:p>
        </p:txBody>
      </p:sp>
      <p:sp>
        <p:nvSpPr>
          <p:cNvPr id="44" name="矩形 43"/>
          <p:cNvSpPr/>
          <p:nvPr/>
        </p:nvSpPr>
        <p:spPr>
          <a:xfrm>
            <a:off x="179513" y="2238980"/>
            <a:ext cx="529312" cy="253916"/>
          </a:xfrm>
          <a:prstGeom prst="rect">
            <a:avLst/>
          </a:prstGeom>
        </p:spPr>
        <p:txBody>
          <a:bodyPr wrap="none">
            <a:spAutoFit/>
          </a:bodyPr>
          <a:lstStyle/>
          <a:p>
            <a:pPr lvl="0"/>
            <a:r>
              <a:rPr lang="zh-CN" altLang="en-US" sz="1050" dirty="0" smtClean="0">
                <a:solidFill>
                  <a:srgbClr val="000000"/>
                </a:solidFill>
              </a:rPr>
              <a:t>视图</a:t>
            </a:r>
            <a:r>
              <a:rPr lang="en-US" altLang="zh-CN" sz="1050" dirty="0" smtClean="0">
                <a:solidFill>
                  <a:srgbClr val="000000"/>
                </a:solidFill>
              </a:rPr>
              <a:t>1</a:t>
            </a:r>
            <a:endParaRPr lang="zh-CN" altLang="en-US" sz="1050" dirty="0">
              <a:solidFill>
                <a:srgbClr val="000000"/>
              </a:solidFill>
            </a:endParaRPr>
          </a:p>
        </p:txBody>
      </p:sp>
      <p:sp>
        <p:nvSpPr>
          <p:cNvPr id="45" name="折角形 44"/>
          <p:cNvSpPr/>
          <p:nvPr/>
        </p:nvSpPr>
        <p:spPr>
          <a:xfrm>
            <a:off x="971600" y="4005064"/>
            <a:ext cx="4645477" cy="1975557"/>
          </a:xfrm>
          <a:prstGeom prst="foldedCorner">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smtClean="0"/>
              <a:t>&lt;!DOCYPE html&gt;</a:t>
            </a:r>
          </a:p>
          <a:p>
            <a:r>
              <a:rPr lang="en-US" altLang="zh-CN" sz="1100" dirty="0" smtClean="0"/>
              <a:t>&lt;html&gt;</a:t>
            </a:r>
          </a:p>
          <a:p>
            <a:r>
              <a:rPr lang="en-US" altLang="zh-CN" sz="1100" dirty="0" smtClean="0"/>
              <a:t>&lt;head&gt;</a:t>
            </a:r>
          </a:p>
          <a:p>
            <a:r>
              <a:rPr lang="en-US" altLang="zh-CN" sz="1100" dirty="0" smtClean="0"/>
              <a:t>&lt;</a:t>
            </a:r>
            <a:r>
              <a:rPr lang="en-US" altLang="zh-CN" sz="1100" dirty="0"/>
              <a:t>link </a:t>
            </a:r>
            <a:r>
              <a:rPr lang="en-US" altLang="zh-CN" sz="1100" dirty="0" err="1"/>
              <a:t>rel</a:t>
            </a:r>
            <a:r>
              <a:rPr lang="en-US" altLang="zh-CN" sz="1100" dirty="0"/>
              <a:t>="</a:t>
            </a:r>
            <a:r>
              <a:rPr lang="en-US" altLang="zh-CN" sz="1100" dirty="0" err="1"/>
              <a:t>stylesheet</a:t>
            </a:r>
            <a:r>
              <a:rPr lang="en-US" altLang="zh-CN" sz="1100" dirty="0"/>
              <a:t>" </a:t>
            </a:r>
            <a:r>
              <a:rPr lang="en-US" altLang="zh-CN" sz="1100" dirty="0" err="1"/>
              <a:t>href</a:t>
            </a:r>
            <a:r>
              <a:rPr lang="en-US" altLang="zh-CN" sz="1100" dirty="0" smtClean="0"/>
              <a:t>=“/static/</a:t>
            </a:r>
            <a:r>
              <a:rPr lang="en-US" altLang="zh-CN" sz="1100" dirty="0" err="1" smtClean="0"/>
              <a:t>css</a:t>
            </a:r>
            <a:r>
              <a:rPr lang="en-US" altLang="zh-CN" sz="1100" dirty="0" smtClean="0"/>
              <a:t>/style.css" </a:t>
            </a:r>
            <a:r>
              <a:rPr lang="en-US" altLang="zh-CN" sz="1100" dirty="0"/>
              <a:t>type="text/</a:t>
            </a:r>
            <a:r>
              <a:rPr lang="en-US" altLang="zh-CN" sz="1100" dirty="0" err="1"/>
              <a:t>css</a:t>
            </a:r>
            <a:r>
              <a:rPr lang="en-US" altLang="zh-CN" sz="1100" dirty="0" smtClean="0"/>
              <a:t>"&gt;</a:t>
            </a:r>
          </a:p>
          <a:p>
            <a:r>
              <a:rPr lang="en-US" altLang="zh-CN" sz="1100" dirty="0"/>
              <a:t>&lt;script </a:t>
            </a:r>
            <a:r>
              <a:rPr lang="en-US" altLang="zh-CN" sz="1100" dirty="0" err="1"/>
              <a:t>src</a:t>
            </a:r>
            <a:r>
              <a:rPr lang="en-US" altLang="zh-CN" sz="1100" dirty="0" smtClean="0"/>
              <a:t>="/</a:t>
            </a:r>
            <a:r>
              <a:rPr lang="en-US" altLang="zh-CN" sz="1100" dirty="0" err="1" smtClean="0"/>
              <a:t>jquery</a:t>
            </a:r>
            <a:r>
              <a:rPr lang="en-US" altLang="zh-CN" sz="1100" dirty="0" smtClean="0"/>
              <a:t>/jquery.mini.js</a:t>
            </a:r>
            <a:r>
              <a:rPr lang="en-US" altLang="zh-CN" sz="1100" dirty="0"/>
              <a:t>" type="text/</a:t>
            </a:r>
            <a:r>
              <a:rPr lang="en-US" altLang="zh-CN" sz="1100" dirty="0" err="1"/>
              <a:t>javascript</a:t>
            </a:r>
            <a:r>
              <a:rPr lang="en-US" altLang="zh-CN" sz="1100" dirty="0"/>
              <a:t>"&gt;&lt;/script&gt;</a:t>
            </a:r>
            <a:endParaRPr lang="en-US" altLang="zh-CN" sz="1100" dirty="0" smtClean="0"/>
          </a:p>
          <a:p>
            <a:r>
              <a:rPr lang="en-US" altLang="zh-CN" sz="1100" dirty="0" smtClean="0"/>
              <a:t>&lt;/head&gt;</a:t>
            </a:r>
          </a:p>
          <a:p>
            <a:r>
              <a:rPr lang="en-US" altLang="zh-CN" sz="1100" dirty="0" smtClean="0">
                <a:solidFill>
                  <a:schemeClr val="bg1"/>
                </a:solidFill>
              </a:rPr>
              <a:t>&lt;body&gt;</a:t>
            </a:r>
          </a:p>
          <a:p>
            <a:r>
              <a:rPr lang="en-US" altLang="zh-CN" sz="1100" dirty="0">
                <a:solidFill>
                  <a:schemeClr val="bg1"/>
                </a:solidFill>
              </a:rPr>
              <a:t> </a:t>
            </a:r>
            <a:r>
              <a:rPr lang="en-US" altLang="zh-CN" sz="1100" dirty="0" smtClean="0">
                <a:solidFill>
                  <a:schemeClr val="bg1"/>
                </a:solidFill>
              </a:rPr>
              <a:t>   &lt;div&gt;</a:t>
            </a:r>
            <a:r>
              <a:rPr lang="zh-CN" altLang="en-US" sz="1100" dirty="0" smtClean="0">
                <a:solidFill>
                  <a:schemeClr val="bg1"/>
                </a:solidFill>
              </a:rPr>
              <a:t>头部</a:t>
            </a:r>
            <a:r>
              <a:rPr lang="en-US" altLang="zh-CN" sz="1100" dirty="0" smtClean="0">
                <a:solidFill>
                  <a:schemeClr val="bg1"/>
                </a:solidFill>
              </a:rPr>
              <a:t>&lt;/div&gt;</a:t>
            </a:r>
            <a:endParaRPr lang="en-US" altLang="zh-CN" sz="1100" dirty="0">
              <a:solidFill>
                <a:schemeClr val="bg1"/>
              </a:solidFill>
            </a:endParaRPr>
          </a:p>
          <a:p>
            <a:r>
              <a:rPr lang="en-US" altLang="zh-CN" sz="1100" dirty="0" smtClean="0">
                <a:solidFill>
                  <a:schemeClr val="bg1"/>
                </a:solidFill>
              </a:rPr>
              <a:t>    &lt;</a:t>
            </a:r>
            <a:r>
              <a:rPr lang="en-US" altLang="zh-CN" sz="1100" dirty="0">
                <a:solidFill>
                  <a:schemeClr val="bg1"/>
                </a:solidFill>
              </a:rPr>
              <a:t>div</a:t>
            </a:r>
            <a:r>
              <a:rPr lang="en-US" altLang="zh-CN" sz="1100" dirty="0" smtClean="0">
                <a:solidFill>
                  <a:schemeClr val="bg1"/>
                </a:solidFill>
              </a:rPr>
              <a:t>&gt;</a:t>
            </a:r>
            <a:r>
              <a:rPr lang="zh-CN" altLang="en-US" sz="1100" dirty="0" smtClean="0">
                <a:solidFill>
                  <a:schemeClr val="bg1"/>
                </a:solidFill>
              </a:rPr>
              <a:t>视图</a:t>
            </a:r>
            <a:r>
              <a:rPr lang="en-US" altLang="zh-CN" sz="1100" dirty="0">
                <a:solidFill>
                  <a:schemeClr val="bg1"/>
                </a:solidFill>
              </a:rPr>
              <a:t>2</a:t>
            </a:r>
            <a:r>
              <a:rPr lang="zh-CN" altLang="en-US" sz="1100" dirty="0" smtClean="0">
                <a:solidFill>
                  <a:schemeClr val="bg1"/>
                </a:solidFill>
              </a:rPr>
              <a:t>内容</a:t>
            </a:r>
            <a:r>
              <a:rPr lang="en-US" altLang="zh-CN" sz="1100" dirty="0" smtClean="0">
                <a:solidFill>
                  <a:schemeClr val="bg1"/>
                </a:solidFill>
              </a:rPr>
              <a:t>&lt;/</a:t>
            </a:r>
            <a:r>
              <a:rPr lang="en-US" altLang="zh-CN" sz="1100" dirty="0">
                <a:solidFill>
                  <a:schemeClr val="bg1"/>
                </a:solidFill>
              </a:rPr>
              <a:t>div</a:t>
            </a:r>
            <a:r>
              <a:rPr lang="en-US" altLang="zh-CN" sz="1100" dirty="0" smtClean="0">
                <a:solidFill>
                  <a:schemeClr val="bg1"/>
                </a:solidFill>
              </a:rPr>
              <a:t>&gt;</a:t>
            </a:r>
          </a:p>
          <a:p>
            <a:r>
              <a:rPr lang="en-US" altLang="zh-CN" sz="1100" dirty="0">
                <a:solidFill>
                  <a:schemeClr val="bg1"/>
                </a:solidFill>
              </a:rPr>
              <a:t> </a:t>
            </a:r>
            <a:r>
              <a:rPr lang="en-US" altLang="zh-CN" sz="1100" dirty="0" smtClean="0">
                <a:solidFill>
                  <a:schemeClr val="bg1"/>
                </a:solidFill>
              </a:rPr>
              <a:t>   &lt;</a:t>
            </a:r>
            <a:r>
              <a:rPr lang="en-US" altLang="zh-CN" sz="1100" dirty="0">
                <a:solidFill>
                  <a:schemeClr val="bg1"/>
                </a:solidFill>
              </a:rPr>
              <a:t>div</a:t>
            </a:r>
            <a:r>
              <a:rPr lang="en-US" altLang="zh-CN" sz="1100" dirty="0" smtClean="0">
                <a:solidFill>
                  <a:schemeClr val="bg1"/>
                </a:solidFill>
              </a:rPr>
              <a:t>&gt;</a:t>
            </a:r>
            <a:r>
              <a:rPr lang="zh-CN" altLang="en-US" sz="1100" dirty="0">
                <a:solidFill>
                  <a:schemeClr val="bg1"/>
                </a:solidFill>
              </a:rPr>
              <a:t>底部</a:t>
            </a:r>
            <a:r>
              <a:rPr lang="en-US" altLang="zh-CN" sz="1100" dirty="0" smtClean="0">
                <a:solidFill>
                  <a:schemeClr val="bg1"/>
                </a:solidFill>
              </a:rPr>
              <a:t>&lt;/</a:t>
            </a:r>
            <a:r>
              <a:rPr lang="en-US" altLang="zh-CN" sz="1100" dirty="0">
                <a:solidFill>
                  <a:schemeClr val="bg1"/>
                </a:solidFill>
              </a:rPr>
              <a:t>div&gt;</a:t>
            </a:r>
            <a:endParaRPr lang="en-US" altLang="zh-CN" sz="1100" dirty="0" smtClean="0">
              <a:solidFill>
                <a:schemeClr val="bg1"/>
              </a:solidFill>
            </a:endParaRPr>
          </a:p>
          <a:p>
            <a:r>
              <a:rPr lang="en-US" altLang="zh-CN" sz="1100" dirty="0" smtClean="0">
                <a:solidFill>
                  <a:schemeClr val="bg1"/>
                </a:solidFill>
              </a:rPr>
              <a:t> &lt;/body&gt;</a:t>
            </a:r>
          </a:p>
          <a:p>
            <a:r>
              <a:rPr lang="en-US" altLang="zh-CN" sz="1100" dirty="0" smtClean="0">
                <a:solidFill>
                  <a:schemeClr val="bg1"/>
                </a:solidFill>
              </a:rPr>
              <a:t>&lt;/html&gt;</a:t>
            </a:r>
            <a:endParaRPr lang="zh-CN" altLang="en-US" sz="1100" dirty="0">
              <a:solidFill>
                <a:schemeClr val="bg1"/>
              </a:solidFill>
            </a:endParaRPr>
          </a:p>
        </p:txBody>
      </p:sp>
      <p:sp>
        <p:nvSpPr>
          <p:cNvPr id="46" name="Document"/>
          <p:cNvSpPr>
            <a:spLocks noEditPoints="1" noChangeArrowheads="1"/>
          </p:cNvSpPr>
          <p:nvPr/>
        </p:nvSpPr>
        <p:spPr bwMode="auto">
          <a:xfrm>
            <a:off x="229598" y="3929862"/>
            <a:ext cx="297554" cy="378705"/>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00B0F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dirty="0"/>
          </a:p>
        </p:txBody>
      </p:sp>
      <p:sp>
        <p:nvSpPr>
          <p:cNvPr id="47" name="矩形 46"/>
          <p:cNvSpPr/>
          <p:nvPr/>
        </p:nvSpPr>
        <p:spPr>
          <a:xfrm>
            <a:off x="179512" y="4430561"/>
            <a:ext cx="529312" cy="253916"/>
          </a:xfrm>
          <a:prstGeom prst="rect">
            <a:avLst/>
          </a:prstGeom>
        </p:spPr>
        <p:txBody>
          <a:bodyPr wrap="none">
            <a:spAutoFit/>
          </a:bodyPr>
          <a:lstStyle/>
          <a:p>
            <a:pPr lvl="0"/>
            <a:r>
              <a:rPr lang="zh-CN" altLang="en-US" sz="1050" dirty="0" smtClean="0">
                <a:solidFill>
                  <a:srgbClr val="000000"/>
                </a:solidFill>
              </a:rPr>
              <a:t>视图</a:t>
            </a:r>
            <a:r>
              <a:rPr lang="en-US" altLang="zh-CN" sz="1050" dirty="0">
                <a:solidFill>
                  <a:srgbClr val="000000"/>
                </a:solidFill>
              </a:rPr>
              <a:t>2</a:t>
            </a:r>
            <a:endParaRPr lang="zh-CN" altLang="en-US" sz="1050" dirty="0">
              <a:solidFill>
                <a:srgbClr val="000000"/>
              </a:solidFill>
            </a:endParaRPr>
          </a:p>
        </p:txBody>
      </p:sp>
      <p:sp>
        <p:nvSpPr>
          <p:cNvPr id="48" name="TextBox 47"/>
          <p:cNvSpPr txBox="1"/>
          <p:nvPr/>
        </p:nvSpPr>
        <p:spPr>
          <a:xfrm>
            <a:off x="6228184" y="1767793"/>
            <a:ext cx="2520280" cy="1446550"/>
          </a:xfrm>
          <a:prstGeom prst="rect">
            <a:avLst/>
          </a:prstGeom>
          <a:noFill/>
          <a:ln>
            <a:solidFill>
              <a:schemeClr val="tx1"/>
            </a:solidFill>
            <a:prstDash val="dash"/>
          </a:ln>
        </p:spPr>
        <p:txBody>
          <a:bodyPr wrap="square" rtlCol="0">
            <a:spAutoFit/>
          </a:bodyPr>
          <a:lstStyle/>
          <a:p>
            <a:r>
              <a:rPr lang="zh-CN" altLang="en-US" sz="1100" dirty="0" smtClean="0"/>
              <a:t>传统视图开发中，页面资源的引入需要在每个视图开发中都需要关注和处理的；</a:t>
            </a:r>
            <a:endParaRPr lang="en-US" altLang="zh-CN" sz="1100" dirty="0" smtClean="0"/>
          </a:p>
          <a:p>
            <a:r>
              <a:rPr lang="zh-CN" altLang="en-US" sz="1100" dirty="0" smtClean="0"/>
              <a:t>很多页面视图的外框框实际上是一致的，但却需要开发每一个视图时</a:t>
            </a:r>
            <a:r>
              <a:rPr lang="en-US" altLang="zh-CN" sz="1100" dirty="0" smtClean="0"/>
              <a:t>copy</a:t>
            </a:r>
            <a:r>
              <a:rPr lang="zh-CN" altLang="en-US" sz="1100" dirty="0" smtClean="0"/>
              <a:t>一遍；</a:t>
            </a:r>
            <a:endParaRPr lang="en-US" altLang="zh-CN" sz="1100" dirty="0" smtClean="0"/>
          </a:p>
          <a:p>
            <a:r>
              <a:rPr lang="zh-CN" altLang="en-US" sz="1100" dirty="0" smtClean="0"/>
              <a:t>如果想要把相似的页面统一改版，怎么办？</a:t>
            </a:r>
            <a:endParaRPr lang="en-US" altLang="zh-CN" sz="1100" dirty="0" smtClean="0"/>
          </a:p>
        </p:txBody>
      </p:sp>
      <p:sp>
        <p:nvSpPr>
          <p:cNvPr id="49" name="TextBox 48"/>
          <p:cNvSpPr txBox="1"/>
          <p:nvPr/>
        </p:nvSpPr>
        <p:spPr>
          <a:xfrm>
            <a:off x="6012160" y="1342613"/>
            <a:ext cx="851515" cy="369332"/>
          </a:xfrm>
          <a:prstGeom prst="rect">
            <a:avLst/>
          </a:prstGeom>
          <a:noFill/>
        </p:spPr>
        <p:txBody>
          <a:bodyPr wrap="none" rtlCol="0">
            <a:spAutoFit/>
          </a:bodyPr>
          <a:lstStyle/>
          <a:p>
            <a:r>
              <a:rPr lang="en-US" altLang="zh-CN" dirty="0" smtClean="0"/>
              <a:t>When:</a:t>
            </a:r>
            <a:endParaRPr lang="zh-CN" altLang="en-US" dirty="0"/>
          </a:p>
        </p:txBody>
      </p:sp>
      <p:sp>
        <p:nvSpPr>
          <p:cNvPr id="50" name="TextBox 49"/>
          <p:cNvSpPr txBox="1"/>
          <p:nvPr/>
        </p:nvSpPr>
        <p:spPr>
          <a:xfrm>
            <a:off x="6012160" y="3698701"/>
            <a:ext cx="2520280" cy="1277273"/>
          </a:xfrm>
          <a:prstGeom prst="rect">
            <a:avLst/>
          </a:prstGeom>
          <a:noFill/>
          <a:ln>
            <a:solidFill>
              <a:schemeClr val="tx1"/>
            </a:solidFill>
            <a:prstDash val="dash"/>
          </a:ln>
        </p:spPr>
        <p:txBody>
          <a:bodyPr wrap="square" rtlCol="0">
            <a:spAutoFit/>
          </a:bodyPr>
          <a:lstStyle/>
          <a:p>
            <a:r>
              <a:rPr lang="zh-CN" altLang="en-US" sz="1100" dirty="0" smtClean="0"/>
              <a:t>可以使用类似</a:t>
            </a:r>
            <a:r>
              <a:rPr lang="en-US" altLang="zh-CN" sz="1100" dirty="0" smtClean="0"/>
              <a:t>TILES</a:t>
            </a:r>
            <a:r>
              <a:rPr lang="zh-CN" altLang="en-US" sz="1100" dirty="0" smtClean="0"/>
              <a:t>这样的布局框架，在配置文件中定义很多布局模板，然后在视图开发中使用这些模板，开发人员就不需要关注资源引入和外框框的问题</a:t>
            </a:r>
            <a:endParaRPr lang="en-US" altLang="zh-CN" sz="1100" dirty="0" smtClean="0"/>
          </a:p>
          <a:p>
            <a:r>
              <a:rPr lang="zh-CN" altLang="en-US" sz="1100" dirty="0" smtClean="0"/>
              <a:t>如果要改版，只用修改布局模板，就可以以把相似的界面统一改版</a:t>
            </a:r>
            <a:endParaRPr lang="zh-CN" altLang="en-US" sz="1100" dirty="0"/>
          </a:p>
        </p:txBody>
      </p:sp>
      <p:sp>
        <p:nvSpPr>
          <p:cNvPr id="51" name="TextBox 50"/>
          <p:cNvSpPr txBox="1"/>
          <p:nvPr/>
        </p:nvSpPr>
        <p:spPr>
          <a:xfrm>
            <a:off x="5796136" y="3273521"/>
            <a:ext cx="736099" cy="369332"/>
          </a:xfrm>
          <a:prstGeom prst="rect">
            <a:avLst/>
          </a:prstGeom>
          <a:noFill/>
        </p:spPr>
        <p:txBody>
          <a:bodyPr wrap="none" rtlCol="0">
            <a:spAutoFit/>
          </a:bodyPr>
          <a:lstStyle/>
          <a:p>
            <a:r>
              <a:rPr lang="en-US" altLang="zh-CN" dirty="0" smtClean="0"/>
              <a:t>CAN:</a:t>
            </a:r>
            <a:endParaRPr lang="zh-CN" altLang="en-US" dirty="0"/>
          </a:p>
        </p:txBody>
      </p:sp>
      <p:sp>
        <p:nvSpPr>
          <p:cNvPr id="52" name="TextBox 51"/>
          <p:cNvSpPr txBox="1"/>
          <p:nvPr/>
        </p:nvSpPr>
        <p:spPr>
          <a:xfrm>
            <a:off x="5975305" y="5405960"/>
            <a:ext cx="2520280" cy="1107996"/>
          </a:xfrm>
          <a:prstGeom prst="rect">
            <a:avLst/>
          </a:prstGeom>
          <a:noFill/>
          <a:ln>
            <a:solidFill>
              <a:schemeClr val="tx1"/>
            </a:solidFill>
            <a:prstDash val="dash"/>
          </a:ln>
        </p:spPr>
        <p:txBody>
          <a:bodyPr wrap="square" rtlCol="0">
            <a:spAutoFit/>
          </a:bodyPr>
          <a:lstStyle/>
          <a:p>
            <a:r>
              <a:rPr lang="zh-CN" altLang="en-US" sz="1100" dirty="0" smtClean="0"/>
              <a:t>如果想要仅改版相似风格中的某一个页面怎么办</a:t>
            </a:r>
            <a:endParaRPr lang="en-US" altLang="zh-CN" sz="1100" dirty="0" smtClean="0"/>
          </a:p>
          <a:p>
            <a:r>
              <a:rPr lang="zh-CN" altLang="en-US" sz="1100" dirty="0" smtClean="0"/>
              <a:t>可不可以不要那么多的配置文件，可不可以调试的时候如果新增了布局可以马上查看结果而不需要重新启动去加载配置</a:t>
            </a:r>
            <a:endParaRPr lang="zh-CN" altLang="en-US" sz="1100" dirty="0"/>
          </a:p>
        </p:txBody>
      </p:sp>
      <p:sp>
        <p:nvSpPr>
          <p:cNvPr id="53" name="TextBox 52"/>
          <p:cNvSpPr txBox="1"/>
          <p:nvPr/>
        </p:nvSpPr>
        <p:spPr>
          <a:xfrm>
            <a:off x="5759281" y="4980780"/>
            <a:ext cx="453970" cy="369332"/>
          </a:xfrm>
          <a:prstGeom prst="rect">
            <a:avLst/>
          </a:prstGeom>
          <a:noFill/>
        </p:spPr>
        <p:txBody>
          <a:bodyPr wrap="none" rtlCol="0">
            <a:spAutoFit/>
          </a:bodyPr>
          <a:lstStyle/>
          <a:p>
            <a:r>
              <a:rPr lang="en-US" altLang="zh-CN" dirty="0" smtClean="0"/>
              <a:t>IF:</a:t>
            </a:r>
            <a:endParaRPr lang="zh-CN" altLang="en-US" dirty="0"/>
          </a:p>
        </p:txBody>
      </p:sp>
      <p:sp>
        <p:nvSpPr>
          <p:cNvPr id="54" name="TextBox 53"/>
          <p:cNvSpPr txBox="1"/>
          <p:nvPr/>
        </p:nvSpPr>
        <p:spPr>
          <a:xfrm>
            <a:off x="4572000" y="6156197"/>
            <a:ext cx="808876" cy="369332"/>
          </a:xfrm>
          <a:prstGeom prst="rect">
            <a:avLst/>
          </a:prstGeom>
          <a:noFill/>
        </p:spPr>
        <p:txBody>
          <a:bodyPr wrap="none" rtlCol="0">
            <a:spAutoFit/>
          </a:bodyPr>
          <a:lstStyle/>
          <a:p>
            <a:r>
              <a:rPr lang="en-US" altLang="zh-CN" dirty="0" smtClean="0">
                <a:solidFill>
                  <a:srgbClr val="FF0000"/>
                </a:solidFill>
              </a:rPr>
              <a:t>HOW:</a:t>
            </a:r>
            <a:endParaRPr lang="zh-CN" altLang="en-US" dirty="0">
              <a:solidFill>
                <a:srgbClr val="FF0000"/>
              </a:solidFill>
            </a:endParaRPr>
          </a:p>
        </p:txBody>
      </p:sp>
    </p:spTree>
    <p:extLst>
      <p:ext uri="{BB962C8B-B14F-4D97-AF65-F5344CB8AC3E}">
        <p14:creationId xmlns:p14="http://schemas.microsoft.com/office/powerpoint/2010/main" val="184818191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152" y="548680"/>
            <a:ext cx="6330950" cy="609600"/>
          </a:xfrm>
        </p:spPr>
        <p:txBody>
          <a:bodyPr/>
          <a:lstStyle/>
          <a:p>
            <a:r>
              <a:rPr lang="en-US" altLang="zh-CN" dirty="0" smtClean="0"/>
              <a:t>COC View</a:t>
            </a:r>
            <a:r>
              <a:rPr lang="zh-CN" altLang="en-US" dirty="0" smtClean="0"/>
              <a:t>的适用和使用</a:t>
            </a:r>
            <a:endParaRPr lang="zh-CN" altLang="en-US" sz="2000" dirty="0"/>
          </a:p>
        </p:txBody>
      </p:sp>
      <p:sp>
        <p:nvSpPr>
          <p:cNvPr id="16" name="圆角矩形 15"/>
          <p:cNvSpPr/>
          <p:nvPr/>
        </p:nvSpPr>
        <p:spPr>
          <a:xfrm>
            <a:off x="3734195" y="1289336"/>
            <a:ext cx="947689" cy="504056"/>
          </a:xfrm>
          <a:prstGeom prst="roundRect">
            <a:avLst/>
          </a:prstGeom>
          <a:solidFill>
            <a:srgbClr val="F371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layout</a:t>
            </a:r>
            <a:endParaRPr lang="zh-CN" altLang="en-US" dirty="0"/>
          </a:p>
        </p:txBody>
      </p:sp>
      <p:sp>
        <p:nvSpPr>
          <p:cNvPr id="17" name="圆角矩形 16"/>
          <p:cNvSpPr/>
          <p:nvPr/>
        </p:nvSpPr>
        <p:spPr>
          <a:xfrm>
            <a:off x="3734194" y="2153432"/>
            <a:ext cx="947689" cy="50405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screen</a:t>
            </a:r>
            <a:endParaRPr lang="zh-CN" altLang="en-US" dirty="0"/>
          </a:p>
        </p:txBody>
      </p:sp>
      <p:sp>
        <p:nvSpPr>
          <p:cNvPr id="18" name="流程图: 过程 17"/>
          <p:cNvSpPr/>
          <p:nvPr/>
        </p:nvSpPr>
        <p:spPr>
          <a:xfrm>
            <a:off x="5113932" y="1793392"/>
            <a:ext cx="936104" cy="360040"/>
          </a:xfrm>
          <a:prstGeom prst="flowChartProces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COC</a:t>
            </a:r>
            <a:endParaRPr lang="zh-CN" altLang="en-US" dirty="0"/>
          </a:p>
        </p:txBody>
      </p:sp>
      <p:cxnSp>
        <p:nvCxnSpPr>
          <p:cNvPr id="19" name="直接箭头连接符 18"/>
          <p:cNvCxnSpPr>
            <a:stCxn id="16" idx="3"/>
            <a:endCxn id="18" idx="1"/>
          </p:cNvCxnSpPr>
          <p:nvPr/>
        </p:nvCxnSpPr>
        <p:spPr>
          <a:xfrm>
            <a:off x="4681884" y="1541364"/>
            <a:ext cx="432048" cy="43204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7" idx="3"/>
            <a:endCxn id="18" idx="1"/>
          </p:cNvCxnSpPr>
          <p:nvPr/>
        </p:nvCxnSpPr>
        <p:spPr>
          <a:xfrm flipV="1">
            <a:off x="4681883" y="1973412"/>
            <a:ext cx="432049" cy="43204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1" name="流程图: 显示 20"/>
          <p:cNvSpPr/>
          <p:nvPr/>
        </p:nvSpPr>
        <p:spPr>
          <a:xfrm>
            <a:off x="6842124" y="1721384"/>
            <a:ext cx="1080120" cy="504056"/>
          </a:xfrm>
          <a:prstGeom prst="flowChartDispla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view</a:t>
            </a:r>
            <a:endParaRPr lang="zh-CN" altLang="en-US" dirty="0"/>
          </a:p>
        </p:txBody>
      </p:sp>
      <p:cxnSp>
        <p:nvCxnSpPr>
          <p:cNvPr id="22" name="直接箭头连接符 21"/>
          <p:cNvCxnSpPr>
            <a:stCxn id="18" idx="3"/>
            <a:endCxn id="21" idx="1"/>
          </p:cNvCxnSpPr>
          <p:nvPr/>
        </p:nvCxnSpPr>
        <p:spPr>
          <a:xfrm>
            <a:off x="6050036" y="1973412"/>
            <a:ext cx="792088"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220383" y="2637008"/>
            <a:ext cx="1944216" cy="646331"/>
          </a:xfrm>
          <a:prstGeom prst="rect">
            <a:avLst/>
          </a:prstGeom>
          <a:solidFill>
            <a:srgbClr val="FFC000"/>
          </a:solidFill>
        </p:spPr>
        <p:txBody>
          <a:bodyPr wrap="square" rtlCol="0">
            <a:spAutoFit/>
          </a:bodyPr>
          <a:lstStyle/>
          <a:p>
            <a:r>
              <a:rPr lang="zh-CN" altLang="en-US" sz="1200" dirty="0" smtClean="0"/>
              <a:t>布局文件和内容文件通过</a:t>
            </a:r>
            <a:r>
              <a:rPr lang="en-US" altLang="zh-CN" sz="1200" dirty="0" smtClean="0"/>
              <a:t>COC</a:t>
            </a:r>
            <a:r>
              <a:rPr lang="zh-CN" altLang="en-US" sz="1200" dirty="0" smtClean="0"/>
              <a:t>的原则组成最终的视图</a:t>
            </a:r>
            <a:endParaRPr lang="zh-CN" altLang="en-US" sz="1200" dirty="0"/>
          </a:p>
        </p:txBody>
      </p:sp>
      <p:cxnSp>
        <p:nvCxnSpPr>
          <p:cNvPr id="27" name="直接箭头连接符 26"/>
          <p:cNvCxnSpPr>
            <a:stCxn id="26" idx="2"/>
            <a:endCxn id="18" idx="2"/>
          </p:cNvCxnSpPr>
          <p:nvPr/>
        </p:nvCxnSpPr>
        <p:spPr>
          <a:xfrm flipH="1" flipV="1">
            <a:off x="5581984" y="2153432"/>
            <a:ext cx="1610507" cy="1129907"/>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823642" y="2996952"/>
            <a:ext cx="1372913"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WEB-INF</a:t>
            </a:r>
            <a:endParaRPr lang="zh-CN" altLang="en-US" sz="900" dirty="0">
              <a:solidFill>
                <a:schemeClr val="tx1"/>
              </a:solidFill>
            </a:endParaRPr>
          </a:p>
        </p:txBody>
      </p:sp>
      <p:sp>
        <p:nvSpPr>
          <p:cNvPr id="29" name="矩形 28"/>
          <p:cNvSpPr/>
          <p:nvPr/>
        </p:nvSpPr>
        <p:spPr>
          <a:xfrm>
            <a:off x="3111674" y="3212976"/>
            <a:ext cx="1372913"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views</a:t>
            </a:r>
            <a:endParaRPr lang="zh-CN" altLang="en-US" sz="900" dirty="0">
              <a:solidFill>
                <a:schemeClr val="tx1"/>
              </a:solidFill>
            </a:endParaRPr>
          </a:p>
        </p:txBody>
      </p:sp>
      <p:sp>
        <p:nvSpPr>
          <p:cNvPr id="30" name="矩形 29"/>
          <p:cNvSpPr/>
          <p:nvPr/>
        </p:nvSpPr>
        <p:spPr>
          <a:xfrm>
            <a:off x="3360117" y="3429000"/>
            <a:ext cx="1372913"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layout</a:t>
            </a:r>
            <a:endParaRPr lang="zh-CN" altLang="en-US" sz="900" dirty="0">
              <a:solidFill>
                <a:schemeClr val="tx1"/>
              </a:solidFill>
            </a:endParaRPr>
          </a:p>
        </p:txBody>
      </p:sp>
      <p:sp>
        <p:nvSpPr>
          <p:cNvPr id="31" name="矩形 30"/>
          <p:cNvSpPr/>
          <p:nvPr/>
        </p:nvSpPr>
        <p:spPr>
          <a:xfrm>
            <a:off x="3682977" y="3645024"/>
            <a:ext cx="1372913" cy="216024"/>
          </a:xfrm>
          <a:prstGeom prst="rect">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a:t>
            </a:r>
            <a:r>
              <a:rPr lang="en-US" altLang="zh-CN" sz="900" dirty="0" smtClean="0">
                <a:solidFill>
                  <a:schemeClr val="tx1"/>
                </a:solidFill>
              </a:rPr>
              <a:t>efault.vm</a:t>
            </a:r>
            <a:endParaRPr lang="zh-CN" altLang="en-US" sz="900" dirty="0">
              <a:solidFill>
                <a:schemeClr val="tx1"/>
              </a:solidFill>
            </a:endParaRPr>
          </a:p>
        </p:txBody>
      </p:sp>
      <p:sp>
        <p:nvSpPr>
          <p:cNvPr id="32" name="矩形 31"/>
          <p:cNvSpPr/>
          <p:nvPr/>
        </p:nvSpPr>
        <p:spPr>
          <a:xfrm>
            <a:off x="3356845" y="4997971"/>
            <a:ext cx="1372913"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screen</a:t>
            </a:r>
            <a:endParaRPr lang="zh-CN" altLang="en-US" sz="900" dirty="0">
              <a:solidFill>
                <a:schemeClr val="tx1"/>
              </a:solidFill>
            </a:endParaRPr>
          </a:p>
        </p:txBody>
      </p:sp>
      <p:sp>
        <p:nvSpPr>
          <p:cNvPr id="33" name="矩形 32"/>
          <p:cNvSpPr/>
          <p:nvPr/>
        </p:nvSpPr>
        <p:spPr>
          <a:xfrm>
            <a:off x="3682977" y="5213995"/>
            <a:ext cx="1372913"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module</a:t>
            </a:r>
            <a:endParaRPr lang="zh-CN" altLang="en-US" sz="900" dirty="0">
              <a:solidFill>
                <a:schemeClr val="tx1"/>
              </a:solidFill>
            </a:endParaRPr>
          </a:p>
        </p:txBody>
      </p:sp>
      <p:sp>
        <p:nvSpPr>
          <p:cNvPr id="34" name="矩形 33"/>
          <p:cNvSpPr/>
          <p:nvPr/>
        </p:nvSpPr>
        <p:spPr>
          <a:xfrm>
            <a:off x="3682977" y="3861048"/>
            <a:ext cx="1372913"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module</a:t>
            </a:r>
            <a:endParaRPr lang="zh-CN" altLang="en-US" sz="900" dirty="0">
              <a:solidFill>
                <a:schemeClr val="tx1"/>
              </a:solidFill>
            </a:endParaRPr>
          </a:p>
        </p:txBody>
      </p:sp>
      <p:sp>
        <p:nvSpPr>
          <p:cNvPr id="35" name="矩形 34"/>
          <p:cNvSpPr/>
          <p:nvPr/>
        </p:nvSpPr>
        <p:spPr>
          <a:xfrm>
            <a:off x="3971009" y="4091533"/>
            <a:ext cx="1372913" cy="216024"/>
          </a:xfrm>
          <a:prstGeom prst="rect">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a:t>
            </a:r>
            <a:r>
              <a:rPr lang="en-US" altLang="zh-CN" sz="900" dirty="0" smtClean="0">
                <a:solidFill>
                  <a:schemeClr val="tx1"/>
                </a:solidFill>
              </a:rPr>
              <a:t>efault.vm</a:t>
            </a:r>
            <a:endParaRPr lang="zh-CN" altLang="en-US" sz="900" dirty="0">
              <a:solidFill>
                <a:schemeClr val="tx1"/>
              </a:solidFill>
            </a:endParaRPr>
          </a:p>
        </p:txBody>
      </p:sp>
      <p:sp>
        <p:nvSpPr>
          <p:cNvPr id="36" name="矩形 35"/>
          <p:cNvSpPr/>
          <p:nvPr/>
        </p:nvSpPr>
        <p:spPr>
          <a:xfrm>
            <a:off x="4259041" y="4749527"/>
            <a:ext cx="1372913" cy="216024"/>
          </a:xfrm>
          <a:prstGeom prst="rect">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sameName.vm</a:t>
            </a:r>
            <a:endParaRPr lang="zh-CN" altLang="en-US" sz="900" dirty="0">
              <a:solidFill>
                <a:schemeClr val="tx1"/>
              </a:solidFill>
            </a:endParaRPr>
          </a:p>
        </p:txBody>
      </p:sp>
      <p:sp>
        <p:nvSpPr>
          <p:cNvPr id="37" name="矩形 36"/>
          <p:cNvSpPr/>
          <p:nvPr/>
        </p:nvSpPr>
        <p:spPr>
          <a:xfrm>
            <a:off x="4259041" y="5674543"/>
            <a:ext cx="1372913" cy="216024"/>
          </a:xfrm>
          <a:prstGeom prst="rect">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sameName.vm</a:t>
            </a:r>
            <a:endParaRPr lang="zh-CN" altLang="en-US" sz="900" dirty="0">
              <a:solidFill>
                <a:schemeClr val="tx1"/>
              </a:solidFill>
            </a:endParaRPr>
          </a:p>
        </p:txBody>
      </p:sp>
      <p:cxnSp>
        <p:nvCxnSpPr>
          <p:cNvPr id="38" name="曲线连接符 37"/>
          <p:cNvCxnSpPr>
            <a:stCxn id="37" idx="3"/>
            <a:endCxn id="36" idx="3"/>
          </p:cNvCxnSpPr>
          <p:nvPr/>
        </p:nvCxnSpPr>
        <p:spPr>
          <a:xfrm flipV="1">
            <a:off x="5631954" y="4857539"/>
            <a:ext cx="12700" cy="925016"/>
          </a:xfrm>
          <a:prstGeom prst="curvedConnector3">
            <a:avLst>
              <a:gd name="adj1" fmla="val 5925000"/>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37" idx="3"/>
            <a:endCxn id="35" idx="3"/>
          </p:cNvCxnSpPr>
          <p:nvPr/>
        </p:nvCxnSpPr>
        <p:spPr>
          <a:xfrm flipH="1" flipV="1">
            <a:off x="5343922" y="4199545"/>
            <a:ext cx="288032" cy="1583010"/>
          </a:xfrm>
          <a:prstGeom prst="curvedConnector3">
            <a:avLst>
              <a:gd name="adj1" fmla="val -833345"/>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37" idx="3"/>
            <a:endCxn id="31" idx="3"/>
          </p:cNvCxnSpPr>
          <p:nvPr/>
        </p:nvCxnSpPr>
        <p:spPr>
          <a:xfrm flipH="1" flipV="1">
            <a:off x="5055890" y="3753036"/>
            <a:ext cx="576064" cy="2029519"/>
          </a:xfrm>
          <a:prstGeom prst="curvedConnector3">
            <a:avLst>
              <a:gd name="adj1" fmla="val -53572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489477" y="5101530"/>
            <a:ext cx="1296144" cy="369332"/>
          </a:xfrm>
          <a:prstGeom prst="rect">
            <a:avLst/>
          </a:prstGeom>
          <a:solidFill>
            <a:srgbClr val="FFC000"/>
          </a:solidFill>
        </p:spPr>
        <p:txBody>
          <a:bodyPr wrap="square" rtlCol="0">
            <a:spAutoFit/>
          </a:bodyPr>
          <a:lstStyle/>
          <a:p>
            <a:r>
              <a:rPr lang="en-US" altLang="zh-CN" sz="900" dirty="0" smtClean="0"/>
              <a:t>1</a:t>
            </a:r>
            <a:r>
              <a:rPr lang="zh-CN" altLang="en-US" sz="900" dirty="0" smtClean="0"/>
              <a:t>，首先匹配同名目录下的同名布局文件</a:t>
            </a:r>
            <a:endParaRPr lang="zh-CN" altLang="en-US" sz="900" dirty="0"/>
          </a:p>
        </p:txBody>
      </p:sp>
      <p:sp>
        <p:nvSpPr>
          <p:cNvPr id="55" name="TextBox 54"/>
          <p:cNvSpPr txBox="1"/>
          <p:nvPr/>
        </p:nvSpPr>
        <p:spPr>
          <a:xfrm>
            <a:off x="6284998" y="4657851"/>
            <a:ext cx="1368152" cy="369332"/>
          </a:xfrm>
          <a:prstGeom prst="rect">
            <a:avLst/>
          </a:prstGeom>
          <a:solidFill>
            <a:srgbClr val="FFC000"/>
          </a:solidFill>
        </p:spPr>
        <p:txBody>
          <a:bodyPr wrap="square" rtlCol="0">
            <a:spAutoFit/>
          </a:bodyPr>
          <a:lstStyle/>
          <a:p>
            <a:r>
              <a:rPr lang="en-US" altLang="zh-CN" sz="900" dirty="0"/>
              <a:t>2</a:t>
            </a:r>
            <a:r>
              <a:rPr lang="zh-CN" altLang="en-US" sz="900" dirty="0" smtClean="0"/>
              <a:t>，其次匹配同名目录下的</a:t>
            </a:r>
            <a:r>
              <a:rPr lang="en-US" altLang="zh-CN" sz="900" dirty="0" smtClean="0"/>
              <a:t>default</a:t>
            </a:r>
            <a:r>
              <a:rPr lang="zh-CN" altLang="en-US" sz="900" dirty="0" smtClean="0"/>
              <a:t>布局文件</a:t>
            </a:r>
            <a:endParaRPr lang="zh-CN" altLang="en-US" sz="900" dirty="0"/>
          </a:p>
        </p:txBody>
      </p:sp>
      <p:sp>
        <p:nvSpPr>
          <p:cNvPr id="56" name="TextBox 55"/>
          <p:cNvSpPr txBox="1"/>
          <p:nvPr/>
        </p:nvSpPr>
        <p:spPr>
          <a:xfrm>
            <a:off x="7020272" y="3839738"/>
            <a:ext cx="1440160" cy="369332"/>
          </a:xfrm>
          <a:prstGeom prst="rect">
            <a:avLst/>
          </a:prstGeom>
          <a:solidFill>
            <a:srgbClr val="FFC000"/>
          </a:solidFill>
        </p:spPr>
        <p:txBody>
          <a:bodyPr wrap="square" rtlCol="0">
            <a:spAutoFit/>
          </a:bodyPr>
          <a:lstStyle/>
          <a:p>
            <a:r>
              <a:rPr lang="en-US" altLang="zh-CN" sz="900" dirty="0"/>
              <a:t>4</a:t>
            </a:r>
            <a:r>
              <a:rPr lang="zh-CN" altLang="en-US" sz="900" smtClean="0"/>
              <a:t>，</a:t>
            </a:r>
            <a:r>
              <a:rPr lang="zh-CN" altLang="en-US" sz="900" dirty="0" smtClean="0"/>
              <a:t>最后匹配布局根目录下的</a:t>
            </a:r>
            <a:r>
              <a:rPr lang="en-US" altLang="zh-CN" sz="900" dirty="0" smtClean="0"/>
              <a:t>default</a:t>
            </a:r>
            <a:r>
              <a:rPr lang="zh-CN" altLang="en-US" sz="900" dirty="0" smtClean="0"/>
              <a:t>布局文件</a:t>
            </a:r>
            <a:endParaRPr lang="zh-CN" altLang="en-US" sz="900" dirty="0"/>
          </a:p>
        </p:txBody>
      </p:sp>
      <p:sp>
        <p:nvSpPr>
          <p:cNvPr id="57" name="矩形 56"/>
          <p:cNvSpPr/>
          <p:nvPr/>
        </p:nvSpPr>
        <p:spPr>
          <a:xfrm>
            <a:off x="3971009" y="4324290"/>
            <a:ext cx="1372913"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Sub Module</a:t>
            </a:r>
            <a:endParaRPr lang="zh-CN" altLang="en-US" sz="900" dirty="0">
              <a:solidFill>
                <a:schemeClr val="tx1"/>
              </a:solidFill>
            </a:endParaRPr>
          </a:p>
        </p:txBody>
      </p:sp>
      <p:sp>
        <p:nvSpPr>
          <p:cNvPr id="58" name="矩形 57"/>
          <p:cNvSpPr/>
          <p:nvPr/>
        </p:nvSpPr>
        <p:spPr>
          <a:xfrm>
            <a:off x="3946215" y="5451698"/>
            <a:ext cx="1372913"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Sub Module</a:t>
            </a:r>
            <a:endParaRPr lang="zh-CN" altLang="en-US" sz="900" dirty="0">
              <a:solidFill>
                <a:schemeClr val="tx1"/>
              </a:solidFill>
            </a:endParaRPr>
          </a:p>
        </p:txBody>
      </p:sp>
      <p:sp>
        <p:nvSpPr>
          <p:cNvPr id="59" name="矩形 58"/>
          <p:cNvSpPr/>
          <p:nvPr/>
        </p:nvSpPr>
        <p:spPr>
          <a:xfrm>
            <a:off x="4259041" y="4540314"/>
            <a:ext cx="1372913" cy="216024"/>
          </a:xfrm>
          <a:prstGeom prst="rect">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a:t>
            </a:r>
            <a:r>
              <a:rPr lang="en-US" altLang="zh-CN" sz="900" dirty="0" smtClean="0">
                <a:solidFill>
                  <a:schemeClr val="tx1"/>
                </a:solidFill>
              </a:rPr>
              <a:t>efault.vm</a:t>
            </a:r>
            <a:endParaRPr lang="zh-CN" altLang="en-US" sz="900" dirty="0">
              <a:solidFill>
                <a:schemeClr val="tx1"/>
              </a:solidFill>
            </a:endParaRPr>
          </a:p>
        </p:txBody>
      </p:sp>
      <p:cxnSp>
        <p:nvCxnSpPr>
          <p:cNvPr id="60" name="曲线连接符 59"/>
          <p:cNvCxnSpPr>
            <a:stCxn id="37" idx="3"/>
            <a:endCxn id="59" idx="3"/>
          </p:cNvCxnSpPr>
          <p:nvPr/>
        </p:nvCxnSpPr>
        <p:spPr>
          <a:xfrm flipV="1">
            <a:off x="5631954" y="4648326"/>
            <a:ext cx="12700" cy="1134229"/>
          </a:xfrm>
          <a:prstGeom prst="curvedConnector3">
            <a:avLst>
              <a:gd name="adj1" fmla="val 12900000"/>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616427" y="4257161"/>
            <a:ext cx="1440160" cy="369332"/>
          </a:xfrm>
          <a:prstGeom prst="rect">
            <a:avLst/>
          </a:prstGeom>
          <a:solidFill>
            <a:srgbClr val="FFC000"/>
          </a:solidFill>
        </p:spPr>
        <p:txBody>
          <a:bodyPr wrap="square" rtlCol="0">
            <a:spAutoFit/>
          </a:bodyPr>
          <a:lstStyle/>
          <a:p>
            <a:r>
              <a:rPr lang="en-US" altLang="zh-CN" sz="900" dirty="0" smtClean="0"/>
              <a:t>3</a:t>
            </a:r>
            <a:r>
              <a:rPr lang="zh-CN" altLang="en-US" sz="900" dirty="0" smtClean="0"/>
              <a:t>，再次匹配上级目录下的</a:t>
            </a:r>
            <a:r>
              <a:rPr lang="en-US" altLang="zh-CN" sz="900" dirty="0" smtClean="0"/>
              <a:t>default</a:t>
            </a:r>
            <a:r>
              <a:rPr lang="zh-CN" altLang="en-US" sz="900" dirty="0" smtClean="0"/>
              <a:t>布局文件</a:t>
            </a:r>
            <a:endParaRPr lang="zh-CN" altLang="en-US" sz="900" dirty="0"/>
          </a:p>
        </p:txBody>
      </p:sp>
      <p:sp>
        <p:nvSpPr>
          <p:cNvPr id="62" name="虚尾箭头 61"/>
          <p:cNvSpPr/>
          <p:nvPr/>
        </p:nvSpPr>
        <p:spPr>
          <a:xfrm rot="5400000">
            <a:off x="5212630" y="2329031"/>
            <a:ext cx="738707" cy="768205"/>
          </a:xfrm>
          <a:prstGeom prst="strip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Document"/>
          <p:cNvSpPr>
            <a:spLocks noEditPoints="1" noChangeArrowheads="1"/>
          </p:cNvSpPr>
          <p:nvPr/>
        </p:nvSpPr>
        <p:spPr bwMode="auto">
          <a:xfrm>
            <a:off x="120410" y="1613031"/>
            <a:ext cx="297554" cy="378705"/>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00B0F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dirty="0"/>
          </a:p>
        </p:txBody>
      </p:sp>
      <p:sp>
        <p:nvSpPr>
          <p:cNvPr id="65" name="矩形 64"/>
          <p:cNvSpPr/>
          <p:nvPr/>
        </p:nvSpPr>
        <p:spPr>
          <a:xfrm>
            <a:off x="120410" y="2113730"/>
            <a:ext cx="453970" cy="253916"/>
          </a:xfrm>
          <a:prstGeom prst="rect">
            <a:avLst/>
          </a:prstGeom>
        </p:spPr>
        <p:txBody>
          <a:bodyPr wrap="none">
            <a:spAutoFit/>
          </a:bodyPr>
          <a:lstStyle/>
          <a:p>
            <a:pPr lvl="0"/>
            <a:r>
              <a:rPr lang="zh-CN" altLang="en-US" sz="1050" dirty="0">
                <a:solidFill>
                  <a:srgbClr val="000000"/>
                </a:solidFill>
              </a:rPr>
              <a:t>视图</a:t>
            </a:r>
          </a:p>
        </p:txBody>
      </p:sp>
      <p:sp>
        <p:nvSpPr>
          <p:cNvPr id="66" name="Document"/>
          <p:cNvSpPr>
            <a:spLocks noEditPoints="1" noChangeArrowheads="1"/>
          </p:cNvSpPr>
          <p:nvPr/>
        </p:nvSpPr>
        <p:spPr bwMode="auto">
          <a:xfrm>
            <a:off x="1006428" y="1287526"/>
            <a:ext cx="297554" cy="378705"/>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C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67" name="Document"/>
          <p:cNvSpPr>
            <a:spLocks noEditPoints="1" noChangeArrowheads="1"/>
          </p:cNvSpPr>
          <p:nvPr/>
        </p:nvSpPr>
        <p:spPr bwMode="auto">
          <a:xfrm>
            <a:off x="1038960" y="1994753"/>
            <a:ext cx="297554" cy="378705"/>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68" name="矩形 67"/>
          <p:cNvSpPr/>
          <p:nvPr/>
        </p:nvSpPr>
        <p:spPr>
          <a:xfrm>
            <a:off x="1430088" y="1393650"/>
            <a:ext cx="453970" cy="253916"/>
          </a:xfrm>
          <a:prstGeom prst="rect">
            <a:avLst/>
          </a:prstGeom>
        </p:spPr>
        <p:txBody>
          <a:bodyPr wrap="none">
            <a:spAutoFit/>
          </a:bodyPr>
          <a:lstStyle/>
          <a:p>
            <a:pPr lvl="0"/>
            <a:r>
              <a:rPr lang="zh-CN" altLang="en-US" sz="1050" dirty="0">
                <a:solidFill>
                  <a:srgbClr val="000000"/>
                </a:solidFill>
              </a:rPr>
              <a:t>布局</a:t>
            </a:r>
          </a:p>
        </p:txBody>
      </p:sp>
      <p:sp>
        <p:nvSpPr>
          <p:cNvPr id="69" name="矩形 68"/>
          <p:cNvSpPr/>
          <p:nvPr/>
        </p:nvSpPr>
        <p:spPr>
          <a:xfrm>
            <a:off x="1464695" y="2120167"/>
            <a:ext cx="453970" cy="253916"/>
          </a:xfrm>
          <a:prstGeom prst="rect">
            <a:avLst/>
          </a:prstGeom>
        </p:spPr>
        <p:txBody>
          <a:bodyPr wrap="none">
            <a:spAutoFit/>
          </a:bodyPr>
          <a:lstStyle/>
          <a:p>
            <a:pPr lvl="0"/>
            <a:r>
              <a:rPr lang="zh-CN" altLang="en-US" sz="1050" dirty="0">
                <a:solidFill>
                  <a:srgbClr val="000000"/>
                </a:solidFill>
              </a:rPr>
              <a:t>内容</a:t>
            </a:r>
          </a:p>
        </p:txBody>
      </p:sp>
      <p:sp>
        <p:nvSpPr>
          <p:cNvPr id="70" name="矩形 69"/>
          <p:cNvSpPr/>
          <p:nvPr/>
        </p:nvSpPr>
        <p:spPr>
          <a:xfrm>
            <a:off x="574380" y="1677657"/>
            <a:ext cx="304892" cy="338554"/>
          </a:xfrm>
          <a:prstGeom prst="rect">
            <a:avLst/>
          </a:prstGeom>
        </p:spPr>
        <p:txBody>
          <a:bodyPr wrap="none">
            <a:spAutoFit/>
          </a:bodyPr>
          <a:lstStyle/>
          <a:p>
            <a:pPr lvl="0"/>
            <a:r>
              <a:rPr lang="en-US" altLang="zh-CN" sz="1600" b="1" dirty="0">
                <a:solidFill>
                  <a:srgbClr val="000000"/>
                </a:solidFill>
              </a:rPr>
              <a:t>=</a:t>
            </a:r>
            <a:endParaRPr lang="zh-CN" altLang="en-US" sz="1600" b="1" dirty="0">
              <a:solidFill>
                <a:srgbClr val="000000"/>
              </a:solidFill>
            </a:endParaRPr>
          </a:p>
        </p:txBody>
      </p:sp>
      <p:sp>
        <p:nvSpPr>
          <p:cNvPr id="71" name="矩形 70"/>
          <p:cNvSpPr/>
          <p:nvPr/>
        </p:nvSpPr>
        <p:spPr>
          <a:xfrm>
            <a:off x="1037709" y="1698174"/>
            <a:ext cx="304892" cy="338554"/>
          </a:xfrm>
          <a:prstGeom prst="rect">
            <a:avLst/>
          </a:prstGeom>
        </p:spPr>
        <p:txBody>
          <a:bodyPr wrap="none">
            <a:spAutoFit/>
          </a:bodyPr>
          <a:lstStyle/>
          <a:p>
            <a:pPr lvl="0"/>
            <a:r>
              <a:rPr lang="en-US" altLang="zh-CN" sz="1600" b="1" dirty="0" smtClean="0">
                <a:solidFill>
                  <a:srgbClr val="000000"/>
                </a:solidFill>
              </a:rPr>
              <a:t>+</a:t>
            </a:r>
            <a:endParaRPr lang="zh-CN" altLang="en-US" sz="1600" b="1" dirty="0">
              <a:solidFill>
                <a:srgbClr val="000000"/>
              </a:solidFill>
            </a:endParaRPr>
          </a:p>
        </p:txBody>
      </p:sp>
      <p:sp>
        <p:nvSpPr>
          <p:cNvPr id="72" name="矩形 71"/>
          <p:cNvSpPr/>
          <p:nvPr/>
        </p:nvSpPr>
        <p:spPr>
          <a:xfrm>
            <a:off x="1504627" y="1748696"/>
            <a:ext cx="470000" cy="246221"/>
          </a:xfrm>
          <a:prstGeom prst="rect">
            <a:avLst/>
          </a:prstGeom>
        </p:spPr>
        <p:txBody>
          <a:bodyPr wrap="none">
            <a:spAutoFit/>
          </a:bodyPr>
          <a:lstStyle/>
          <a:p>
            <a:pPr lvl="0"/>
            <a:r>
              <a:rPr lang="en-US" altLang="zh-CN" sz="1000" dirty="0" smtClean="0">
                <a:solidFill>
                  <a:srgbClr val="000000"/>
                </a:solidFill>
              </a:rPr>
              <a:t>(coc)</a:t>
            </a:r>
            <a:endParaRPr lang="zh-CN" altLang="en-US" sz="1000" dirty="0">
              <a:solidFill>
                <a:srgbClr val="000000"/>
              </a:solidFill>
            </a:endParaRPr>
          </a:p>
        </p:txBody>
      </p:sp>
      <p:sp>
        <p:nvSpPr>
          <p:cNvPr id="73" name="矩形 72"/>
          <p:cNvSpPr/>
          <p:nvPr/>
        </p:nvSpPr>
        <p:spPr>
          <a:xfrm>
            <a:off x="2726633" y="1442668"/>
            <a:ext cx="825867" cy="246221"/>
          </a:xfrm>
          <a:prstGeom prst="rect">
            <a:avLst/>
          </a:prstGeom>
        </p:spPr>
        <p:txBody>
          <a:bodyPr wrap="none">
            <a:spAutoFit/>
          </a:bodyPr>
          <a:lstStyle/>
          <a:p>
            <a:pPr lvl="0"/>
            <a:r>
              <a:rPr lang="zh-CN" altLang="en-US" sz="1000" dirty="0" smtClean="0">
                <a:solidFill>
                  <a:srgbClr val="000000"/>
                </a:solidFill>
              </a:rPr>
              <a:t>美工与设计</a:t>
            </a:r>
            <a:endParaRPr lang="zh-CN" altLang="en-US" sz="1000" dirty="0">
              <a:solidFill>
                <a:srgbClr val="000000"/>
              </a:solidFill>
            </a:endParaRPr>
          </a:p>
        </p:txBody>
      </p:sp>
      <p:sp>
        <p:nvSpPr>
          <p:cNvPr id="74" name="矩形 73"/>
          <p:cNvSpPr/>
          <p:nvPr/>
        </p:nvSpPr>
        <p:spPr>
          <a:xfrm>
            <a:off x="2728915" y="2179254"/>
            <a:ext cx="697627" cy="246221"/>
          </a:xfrm>
          <a:prstGeom prst="rect">
            <a:avLst/>
          </a:prstGeom>
        </p:spPr>
        <p:txBody>
          <a:bodyPr wrap="none">
            <a:spAutoFit/>
          </a:bodyPr>
          <a:lstStyle/>
          <a:p>
            <a:pPr lvl="0"/>
            <a:r>
              <a:rPr lang="zh-CN" altLang="en-US" sz="1000" dirty="0" smtClean="0">
                <a:solidFill>
                  <a:srgbClr val="000000"/>
                </a:solidFill>
              </a:rPr>
              <a:t>业务开发</a:t>
            </a:r>
            <a:endParaRPr lang="zh-CN" altLang="en-US" sz="1000" dirty="0">
              <a:solidFill>
                <a:srgbClr val="000000"/>
              </a:solidFill>
            </a:endParaRPr>
          </a:p>
        </p:txBody>
      </p:sp>
      <p:pic>
        <p:nvPicPr>
          <p:cNvPr id="75" name="Picture 2" descr="C:\Program Files\Microsoft Office\MEDIA\CAGCAT10\j0292020.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0564" y="2036728"/>
            <a:ext cx="498351" cy="47294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3" descr="C:\Program Files\Microsoft Office\MEDIA\CAGCAT10\j0195384.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7779" y="1359534"/>
            <a:ext cx="403919" cy="412490"/>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直接连接符 76"/>
          <p:cNvCxnSpPr/>
          <p:nvPr/>
        </p:nvCxnSpPr>
        <p:spPr>
          <a:xfrm>
            <a:off x="2086548" y="1442668"/>
            <a:ext cx="0" cy="93141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086548" y="1871806"/>
            <a:ext cx="144016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10362" y="3817329"/>
            <a:ext cx="3347391" cy="1015663"/>
          </a:xfrm>
          <a:prstGeom prst="rect">
            <a:avLst/>
          </a:prstGeom>
          <a:noFill/>
        </p:spPr>
        <p:txBody>
          <a:bodyPr wrap="none" rtlCol="0">
            <a:spAutoFit/>
          </a:bodyPr>
          <a:lstStyle/>
          <a:p>
            <a:r>
              <a:rPr lang="zh-CN" altLang="en-US" sz="1200" dirty="0"/>
              <a:t>一</a:t>
            </a:r>
            <a:r>
              <a:rPr lang="zh-CN" altLang="en-US" sz="1200" dirty="0" smtClean="0"/>
              <a:t>个页面视图分为布局和内容两部分</a:t>
            </a:r>
            <a:endParaRPr lang="en-US" altLang="zh-CN" sz="1200" dirty="0" smtClean="0"/>
          </a:p>
          <a:p>
            <a:r>
              <a:rPr lang="en-US" altLang="zh-CN" sz="1200" dirty="0" smtClean="0"/>
              <a:t>1</a:t>
            </a:r>
            <a:r>
              <a:rPr lang="zh-CN" altLang="en-US" sz="1200" dirty="0" smtClean="0"/>
              <a:t>，可以提高复用（多个内容复用一套布局）</a:t>
            </a:r>
            <a:endParaRPr lang="en-US" altLang="zh-CN" sz="1200" dirty="0" smtClean="0"/>
          </a:p>
          <a:p>
            <a:r>
              <a:rPr lang="en-US" altLang="zh-CN" sz="1200" dirty="0" smtClean="0"/>
              <a:t>2</a:t>
            </a:r>
            <a:r>
              <a:rPr lang="zh-CN" altLang="en-US" sz="1200" dirty="0" smtClean="0"/>
              <a:t>，</a:t>
            </a:r>
            <a:r>
              <a:rPr lang="zh-CN" altLang="en-US" sz="1200" dirty="0"/>
              <a:t>不</a:t>
            </a:r>
            <a:r>
              <a:rPr lang="zh-CN" altLang="en-US" sz="1200" dirty="0" smtClean="0"/>
              <a:t>需要配置，通过规则自动匹配</a:t>
            </a:r>
            <a:endParaRPr lang="en-US" altLang="zh-CN" sz="1200" dirty="0" smtClean="0"/>
          </a:p>
          <a:p>
            <a:r>
              <a:rPr lang="en-US" altLang="zh-CN" sz="1200" dirty="0" smtClean="0"/>
              <a:t>3</a:t>
            </a:r>
            <a:r>
              <a:rPr lang="zh-CN" altLang="en-US" sz="1200" dirty="0" smtClean="0"/>
              <a:t>，可以提高需求的应变性（改版快捷、统一）</a:t>
            </a:r>
            <a:endParaRPr lang="en-US" altLang="zh-CN" sz="1200" dirty="0" smtClean="0"/>
          </a:p>
          <a:p>
            <a:r>
              <a:rPr lang="en-US" altLang="zh-CN" sz="1200" dirty="0" smtClean="0"/>
              <a:t>4</a:t>
            </a:r>
            <a:r>
              <a:rPr lang="zh-CN" altLang="en-US" sz="1200" dirty="0" smtClean="0"/>
              <a:t>，提高人工利用率（职责分明，并行开发）</a:t>
            </a:r>
            <a:endParaRPr lang="zh-CN" altLang="en-US" sz="1200" dirty="0"/>
          </a:p>
        </p:txBody>
      </p:sp>
      <p:sp>
        <p:nvSpPr>
          <p:cNvPr id="80" name="TextBox 79"/>
          <p:cNvSpPr txBox="1"/>
          <p:nvPr/>
        </p:nvSpPr>
        <p:spPr>
          <a:xfrm>
            <a:off x="641432" y="5890567"/>
            <a:ext cx="2520280" cy="430887"/>
          </a:xfrm>
          <a:prstGeom prst="rect">
            <a:avLst/>
          </a:prstGeom>
          <a:noFill/>
          <a:ln>
            <a:solidFill>
              <a:schemeClr val="tx1"/>
            </a:solidFill>
            <a:prstDash val="dash"/>
          </a:ln>
        </p:spPr>
        <p:txBody>
          <a:bodyPr wrap="square" rtlCol="0">
            <a:spAutoFit/>
          </a:bodyPr>
          <a:lstStyle/>
          <a:p>
            <a:r>
              <a:rPr lang="zh-CN" altLang="en-US" sz="1100" dirty="0" smtClean="0"/>
              <a:t>该视图技术必须使用</a:t>
            </a:r>
            <a:r>
              <a:rPr lang="en-US" altLang="zh-CN" sz="1100" dirty="0" smtClean="0"/>
              <a:t>velocity</a:t>
            </a:r>
            <a:r>
              <a:rPr lang="zh-CN" altLang="en-US" sz="1100" dirty="0" smtClean="0"/>
              <a:t>模板语言开发视图</a:t>
            </a:r>
            <a:endParaRPr lang="zh-CN" altLang="en-US" sz="1100" dirty="0"/>
          </a:p>
        </p:txBody>
      </p:sp>
      <p:sp>
        <p:nvSpPr>
          <p:cNvPr id="81" name="TextBox 80"/>
          <p:cNvSpPr txBox="1"/>
          <p:nvPr/>
        </p:nvSpPr>
        <p:spPr>
          <a:xfrm>
            <a:off x="425408" y="5465387"/>
            <a:ext cx="710451" cy="369332"/>
          </a:xfrm>
          <a:prstGeom prst="rect">
            <a:avLst/>
          </a:prstGeom>
          <a:noFill/>
        </p:spPr>
        <p:txBody>
          <a:bodyPr wrap="none" rtlCol="0">
            <a:spAutoFit/>
          </a:bodyPr>
          <a:lstStyle/>
          <a:p>
            <a:r>
              <a:rPr lang="zh-CN" altLang="en-US" dirty="0">
                <a:solidFill>
                  <a:srgbClr val="FF0000"/>
                </a:solidFill>
              </a:rPr>
              <a:t>注意</a:t>
            </a: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90915146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err="1" smtClean="0"/>
              <a:t>Bigpipe</a:t>
            </a:r>
            <a:r>
              <a:rPr lang="en-US" altLang="zh-CN" sz="2000" dirty="0" smtClean="0"/>
              <a:t> </a:t>
            </a:r>
            <a:r>
              <a:rPr lang="zh-CN" altLang="en-US" sz="2000" dirty="0" smtClean="0"/>
              <a:t>的适用与使用</a:t>
            </a:r>
            <a:endParaRPr lang="zh-CN" altLang="en-US" sz="2000" dirty="0"/>
          </a:p>
        </p:txBody>
      </p:sp>
      <p:pic>
        <p:nvPicPr>
          <p:cNvPr id="43" name="Picture 2" descr="C:\DOCUME~1\xjj\LOCALS~1\Temp\msohtmlclip1\02\clip_image001.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60" y="1628800"/>
            <a:ext cx="2592288" cy="2055829"/>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24516" y="2780928"/>
            <a:ext cx="284052" cy="307777"/>
          </a:xfrm>
          <a:prstGeom prst="rect">
            <a:avLst/>
          </a:prstGeom>
          <a:noFill/>
        </p:spPr>
        <p:txBody>
          <a:bodyPr wrap="none" rtlCol="0">
            <a:spAutoFit/>
          </a:bodyPr>
          <a:lstStyle/>
          <a:p>
            <a:r>
              <a:rPr lang="en-US" altLang="zh-CN" sz="1400" dirty="0">
                <a:solidFill>
                  <a:srgbClr val="FF0000"/>
                </a:solidFill>
              </a:rPr>
              <a:t>2</a:t>
            </a:r>
            <a:endParaRPr lang="zh-CN" altLang="en-US" sz="1400" dirty="0">
              <a:solidFill>
                <a:srgbClr val="FF0000"/>
              </a:solidFill>
            </a:endParaRPr>
          </a:p>
        </p:txBody>
      </p:sp>
      <p:sp>
        <p:nvSpPr>
          <p:cNvPr id="45" name="TextBox 44"/>
          <p:cNvSpPr txBox="1"/>
          <p:nvPr/>
        </p:nvSpPr>
        <p:spPr>
          <a:xfrm>
            <a:off x="824516" y="1916832"/>
            <a:ext cx="284052" cy="307777"/>
          </a:xfrm>
          <a:prstGeom prst="rect">
            <a:avLst/>
          </a:prstGeom>
          <a:noFill/>
        </p:spPr>
        <p:txBody>
          <a:bodyPr wrap="none" rtlCol="0">
            <a:spAutoFit/>
          </a:bodyPr>
          <a:lstStyle/>
          <a:p>
            <a:r>
              <a:rPr lang="en-US" altLang="zh-CN" sz="1400" dirty="0" smtClean="0">
                <a:solidFill>
                  <a:srgbClr val="FF0000"/>
                </a:solidFill>
              </a:rPr>
              <a:t>1</a:t>
            </a:r>
            <a:endParaRPr lang="zh-CN" altLang="en-US" sz="1400" dirty="0">
              <a:solidFill>
                <a:srgbClr val="FF0000"/>
              </a:solidFill>
            </a:endParaRPr>
          </a:p>
        </p:txBody>
      </p:sp>
      <p:sp>
        <p:nvSpPr>
          <p:cNvPr id="46" name="TextBox 45"/>
          <p:cNvSpPr txBox="1"/>
          <p:nvPr/>
        </p:nvSpPr>
        <p:spPr>
          <a:xfrm>
            <a:off x="1604496" y="1690539"/>
            <a:ext cx="284052" cy="307777"/>
          </a:xfrm>
          <a:prstGeom prst="rect">
            <a:avLst/>
          </a:prstGeom>
          <a:noFill/>
        </p:spPr>
        <p:txBody>
          <a:bodyPr wrap="none" rtlCol="0">
            <a:spAutoFit/>
          </a:bodyPr>
          <a:lstStyle/>
          <a:p>
            <a:r>
              <a:rPr lang="en-US" altLang="zh-CN" sz="1400" dirty="0">
                <a:solidFill>
                  <a:srgbClr val="FF0000"/>
                </a:solidFill>
              </a:rPr>
              <a:t>3</a:t>
            </a:r>
            <a:endParaRPr lang="zh-CN" altLang="en-US" sz="1400" dirty="0">
              <a:solidFill>
                <a:srgbClr val="FF0000"/>
              </a:solidFill>
            </a:endParaRPr>
          </a:p>
        </p:txBody>
      </p:sp>
      <p:sp>
        <p:nvSpPr>
          <p:cNvPr id="47" name="TextBox 46"/>
          <p:cNvSpPr txBox="1"/>
          <p:nvPr/>
        </p:nvSpPr>
        <p:spPr>
          <a:xfrm>
            <a:off x="2123728" y="2348880"/>
            <a:ext cx="284052" cy="307777"/>
          </a:xfrm>
          <a:prstGeom prst="rect">
            <a:avLst/>
          </a:prstGeom>
          <a:noFill/>
        </p:spPr>
        <p:txBody>
          <a:bodyPr wrap="none" rtlCol="0">
            <a:spAutoFit/>
          </a:bodyPr>
          <a:lstStyle/>
          <a:p>
            <a:r>
              <a:rPr lang="en-US" altLang="zh-CN" sz="1400" dirty="0">
                <a:solidFill>
                  <a:srgbClr val="FF0000"/>
                </a:solidFill>
              </a:rPr>
              <a:t>4</a:t>
            </a:r>
            <a:endParaRPr lang="zh-CN" altLang="en-US" sz="1400" dirty="0">
              <a:solidFill>
                <a:srgbClr val="FF0000"/>
              </a:solidFill>
            </a:endParaRPr>
          </a:p>
        </p:txBody>
      </p:sp>
      <p:sp>
        <p:nvSpPr>
          <p:cNvPr id="48" name="TextBox 47"/>
          <p:cNvSpPr txBox="1"/>
          <p:nvPr/>
        </p:nvSpPr>
        <p:spPr>
          <a:xfrm>
            <a:off x="2843808" y="1813649"/>
            <a:ext cx="284052" cy="307777"/>
          </a:xfrm>
          <a:prstGeom prst="rect">
            <a:avLst/>
          </a:prstGeom>
          <a:noFill/>
        </p:spPr>
        <p:txBody>
          <a:bodyPr wrap="none" rtlCol="0">
            <a:spAutoFit/>
          </a:bodyPr>
          <a:lstStyle/>
          <a:p>
            <a:r>
              <a:rPr lang="en-US" altLang="zh-CN" sz="1400" dirty="0">
                <a:solidFill>
                  <a:srgbClr val="FF0000"/>
                </a:solidFill>
              </a:rPr>
              <a:t>5</a:t>
            </a:r>
            <a:endParaRPr lang="zh-CN" altLang="en-US" sz="1400" dirty="0">
              <a:solidFill>
                <a:srgbClr val="FF0000"/>
              </a:solidFill>
            </a:endParaRPr>
          </a:p>
        </p:txBody>
      </p:sp>
      <p:sp>
        <p:nvSpPr>
          <p:cNvPr id="49" name="TextBox 48"/>
          <p:cNvSpPr txBox="1"/>
          <p:nvPr/>
        </p:nvSpPr>
        <p:spPr>
          <a:xfrm>
            <a:off x="2805315" y="2190854"/>
            <a:ext cx="284052" cy="307777"/>
          </a:xfrm>
          <a:prstGeom prst="rect">
            <a:avLst/>
          </a:prstGeom>
          <a:noFill/>
        </p:spPr>
        <p:txBody>
          <a:bodyPr wrap="none" rtlCol="0">
            <a:spAutoFit/>
          </a:bodyPr>
          <a:lstStyle/>
          <a:p>
            <a:r>
              <a:rPr lang="en-US" altLang="zh-CN" sz="1400" dirty="0">
                <a:solidFill>
                  <a:srgbClr val="FF0000"/>
                </a:solidFill>
              </a:rPr>
              <a:t>6</a:t>
            </a:r>
            <a:endParaRPr lang="zh-CN" altLang="en-US" sz="1400" dirty="0">
              <a:solidFill>
                <a:srgbClr val="FF0000"/>
              </a:solidFill>
            </a:endParaRPr>
          </a:p>
        </p:txBody>
      </p:sp>
      <p:sp>
        <p:nvSpPr>
          <p:cNvPr id="50" name="TextBox 49"/>
          <p:cNvSpPr txBox="1"/>
          <p:nvPr/>
        </p:nvSpPr>
        <p:spPr>
          <a:xfrm>
            <a:off x="2805315" y="2533603"/>
            <a:ext cx="284052" cy="307777"/>
          </a:xfrm>
          <a:prstGeom prst="rect">
            <a:avLst/>
          </a:prstGeom>
          <a:noFill/>
        </p:spPr>
        <p:txBody>
          <a:bodyPr wrap="none" rtlCol="0">
            <a:spAutoFit/>
          </a:bodyPr>
          <a:lstStyle/>
          <a:p>
            <a:r>
              <a:rPr lang="en-US" altLang="zh-CN" sz="1400" dirty="0">
                <a:solidFill>
                  <a:srgbClr val="FF0000"/>
                </a:solidFill>
              </a:rPr>
              <a:t>7</a:t>
            </a:r>
            <a:endParaRPr lang="zh-CN" altLang="en-US" sz="1400" dirty="0">
              <a:solidFill>
                <a:srgbClr val="FF0000"/>
              </a:solidFill>
            </a:endParaRPr>
          </a:p>
        </p:txBody>
      </p:sp>
      <p:sp>
        <p:nvSpPr>
          <p:cNvPr id="51" name="TextBox 50"/>
          <p:cNvSpPr txBox="1"/>
          <p:nvPr/>
        </p:nvSpPr>
        <p:spPr>
          <a:xfrm>
            <a:off x="2795397" y="2904038"/>
            <a:ext cx="284052" cy="307777"/>
          </a:xfrm>
          <a:prstGeom prst="rect">
            <a:avLst/>
          </a:prstGeom>
          <a:noFill/>
        </p:spPr>
        <p:txBody>
          <a:bodyPr wrap="none" rtlCol="0">
            <a:spAutoFit/>
          </a:bodyPr>
          <a:lstStyle/>
          <a:p>
            <a:r>
              <a:rPr lang="en-US" altLang="zh-CN" sz="1400" dirty="0">
                <a:solidFill>
                  <a:srgbClr val="FF0000"/>
                </a:solidFill>
              </a:rPr>
              <a:t>8</a:t>
            </a:r>
            <a:endParaRPr lang="zh-CN" altLang="en-US" sz="1400" dirty="0">
              <a:solidFill>
                <a:srgbClr val="FF0000"/>
              </a:solidFill>
            </a:endParaRPr>
          </a:p>
        </p:txBody>
      </p:sp>
      <p:sp>
        <p:nvSpPr>
          <p:cNvPr id="52" name="TextBox 51"/>
          <p:cNvSpPr txBox="1"/>
          <p:nvPr/>
        </p:nvSpPr>
        <p:spPr>
          <a:xfrm>
            <a:off x="2903553" y="3438408"/>
            <a:ext cx="284052" cy="307777"/>
          </a:xfrm>
          <a:prstGeom prst="rect">
            <a:avLst/>
          </a:prstGeom>
          <a:noFill/>
        </p:spPr>
        <p:txBody>
          <a:bodyPr wrap="none" rtlCol="0">
            <a:spAutoFit/>
          </a:bodyPr>
          <a:lstStyle/>
          <a:p>
            <a:r>
              <a:rPr lang="en-US" altLang="zh-CN" sz="1400" dirty="0">
                <a:solidFill>
                  <a:srgbClr val="FF0000"/>
                </a:solidFill>
              </a:rPr>
              <a:t>9</a:t>
            </a:r>
            <a:endParaRPr lang="zh-CN" altLang="en-US" sz="1400" dirty="0">
              <a:solidFill>
                <a:srgbClr val="FF0000"/>
              </a:solidFill>
            </a:endParaRPr>
          </a:p>
        </p:txBody>
      </p:sp>
      <p:sp>
        <p:nvSpPr>
          <p:cNvPr id="53" name="TextBox 52"/>
          <p:cNvSpPr txBox="1"/>
          <p:nvPr/>
        </p:nvSpPr>
        <p:spPr>
          <a:xfrm>
            <a:off x="3923928" y="1779493"/>
            <a:ext cx="3816424" cy="1107996"/>
          </a:xfrm>
          <a:prstGeom prst="rect">
            <a:avLst/>
          </a:prstGeom>
          <a:noFill/>
          <a:ln>
            <a:solidFill>
              <a:schemeClr val="tx1"/>
            </a:solidFill>
            <a:prstDash val="dash"/>
          </a:ln>
        </p:spPr>
        <p:txBody>
          <a:bodyPr wrap="square" rtlCol="0">
            <a:spAutoFit/>
          </a:bodyPr>
          <a:lstStyle/>
          <a:p>
            <a:r>
              <a:rPr lang="zh-CN" altLang="en-US" sz="1100" dirty="0" smtClean="0"/>
              <a:t>一次页面请求，需要展示给用户的视图内容越来越多，速度也越来越慢；</a:t>
            </a:r>
            <a:endParaRPr lang="en-US" altLang="zh-CN" sz="1100" dirty="0" smtClean="0"/>
          </a:p>
          <a:p>
            <a:r>
              <a:rPr lang="zh-CN" altLang="en-US" sz="1100" dirty="0" smtClean="0"/>
              <a:t>这些内容所需的数据和处理，并不来自同一段程序</a:t>
            </a:r>
            <a:endParaRPr lang="en-US" altLang="zh-CN" sz="1100" dirty="0" smtClean="0"/>
          </a:p>
          <a:p>
            <a:r>
              <a:rPr lang="zh-CN" altLang="en-US" sz="1100" dirty="0" smtClean="0"/>
              <a:t>如何提高页面的首次响应时间，让用户尽早的看到内容的展示，也许不是全部，但至少可以让用户不会因为漫长的等等空白页面而放弃浏览</a:t>
            </a:r>
            <a:endParaRPr lang="en-US" altLang="zh-CN" sz="1100" dirty="0" smtClean="0"/>
          </a:p>
        </p:txBody>
      </p:sp>
      <p:sp>
        <p:nvSpPr>
          <p:cNvPr id="54" name="TextBox 53"/>
          <p:cNvSpPr txBox="1"/>
          <p:nvPr/>
        </p:nvSpPr>
        <p:spPr>
          <a:xfrm>
            <a:off x="3974654" y="1379556"/>
            <a:ext cx="851515" cy="369332"/>
          </a:xfrm>
          <a:prstGeom prst="rect">
            <a:avLst/>
          </a:prstGeom>
          <a:noFill/>
        </p:spPr>
        <p:txBody>
          <a:bodyPr wrap="none" rtlCol="0">
            <a:spAutoFit/>
          </a:bodyPr>
          <a:lstStyle/>
          <a:p>
            <a:r>
              <a:rPr lang="en-US" altLang="zh-CN" dirty="0" smtClean="0"/>
              <a:t>When:</a:t>
            </a:r>
            <a:endParaRPr lang="zh-CN" altLang="en-US" dirty="0"/>
          </a:p>
        </p:txBody>
      </p:sp>
      <p:sp>
        <p:nvSpPr>
          <p:cNvPr id="55" name="TextBox 54"/>
          <p:cNvSpPr txBox="1"/>
          <p:nvPr/>
        </p:nvSpPr>
        <p:spPr>
          <a:xfrm>
            <a:off x="4211960" y="3304124"/>
            <a:ext cx="3816424" cy="769441"/>
          </a:xfrm>
          <a:prstGeom prst="rect">
            <a:avLst/>
          </a:prstGeom>
          <a:noFill/>
          <a:ln>
            <a:solidFill>
              <a:schemeClr val="tx1"/>
            </a:solidFill>
            <a:prstDash val="dash"/>
          </a:ln>
        </p:spPr>
        <p:txBody>
          <a:bodyPr wrap="square" rtlCol="0">
            <a:spAutoFit/>
          </a:bodyPr>
          <a:lstStyle/>
          <a:p>
            <a:r>
              <a:rPr lang="zh-CN" altLang="en-US" sz="1100" dirty="0" smtClean="0"/>
              <a:t>使用</a:t>
            </a:r>
            <a:r>
              <a:rPr lang="en-US" altLang="zh-CN" sz="1100" dirty="0" smtClean="0"/>
              <a:t>AJAX</a:t>
            </a:r>
            <a:r>
              <a:rPr lang="zh-CN" altLang="en-US" sz="1100" dirty="0" smtClean="0"/>
              <a:t>，将内容切分为不同的块，当页面请求时先返回框架页面，然后使用异步请求技术，在浏览器端异步请求其他块的内容并加载</a:t>
            </a:r>
            <a:endParaRPr lang="en-US" altLang="zh-CN" sz="1100" dirty="0" smtClean="0"/>
          </a:p>
          <a:p>
            <a:r>
              <a:rPr lang="zh-CN" altLang="en-US" sz="1100" dirty="0"/>
              <a:t>这</a:t>
            </a:r>
            <a:r>
              <a:rPr lang="zh-CN" altLang="en-US" sz="1100" dirty="0" smtClean="0"/>
              <a:t>是一个挺好的方案，确实，很多时候也是这样处理的</a:t>
            </a:r>
            <a:endParaRPr lang="en-US" altLang="zh-CN" sz="1100" dirty="0" smtClean="0"/>
          </a:p>
        </p:txBody>
      </p:sp>
      <p:sp>
        <p:nvSpPr>
          <p:cNvPr id="56" name="TextBox 55"/>
          <p:cNvSpPr txBox="1"/>
          <p:nvPr/>
        </p:nvSpPr>
        <p:spPr>
          <a:xfrm>
            <a:off x="4262686" y="2904187"/>
            <a:ext cx="736099" cy="369332"/>
          </a:xfrm>
          <a:prstGeom prst="rect">
            <a:avLst/>
          </a:prstGeom>
          <a:noFill/>
        </p:spPr>
        <p:txBody>
          <a:bodyPr wrap="none" rtlCol="0">
            <a:spAutoFit/>
          </a:bodyPr>
          <a:lstStyle/>
          <a:p>
            <a:r>
              <a:rPr lang="en-US" altLang="zh-CN" dirty="0" smtClean="0"/>
              <a:t>CAN:</a:t>
            </a:r>
            <a:endParaRPr lang="zh-CN" altLang="en-US" dirty="0"/>
          </a:p>
        </p:txBody>
      </p:sp>
      <p:sp>
        <p:nvSpPr>
          <p:cNvPr id="57" name="TextBox 56"/>
          <p:cNvSpPr txBox="1"/>
          <p:nvPr/>
        </p:nvSpPr>
        <p:spPr>
          <a:xfrm>
            <a:off x="3707904" y="4485430"/>
            <a:ext cx="3816424" cy="769441"/>
          </a:xfrm>
          <a:prstGeom prst="rect">
            <a:avLst/>
          </a:prstGeom>
          <a:noFill/>
          <a:ln>
            <a:solidFill>
              <a:schemeClr val="tx1"/>
            </a:solidFill>
            <a:prstDash val="dash"/>
          </a:ln>
        </p:spPr>
        <p:txBody>
          <a:bodyPr wrap="square" rtlCol="0">
            <a:spAutoFit/>
          </a:bodyPr>
          <a:lstStyle/>
          <a:p>
            <a:r>
              <a:rPr lang="zh-CN" altLang="en-US" sz="1100" dirty="0" smtClean="0"/>
              <a:t>如果用户数、并发数上升怎么办，因为</a:t>
            </a:r>
            <a:r>
              <a:rPr lang="en-US" altLang="zh-CN" sz="1100" dirty="0" smtClean="0"/>
              <a:t>AJAX</a:t>
            </a:r>
            <a:r>
              <a:rPr lang="zh-CN" altLang="en-US" sz="1100" dirty="0" smtClean="0"/>
              <a:t>可是需要在浏览器和服务端建立新连接的，</a:t>
            </a:r>
            <a:endParaRPr lang="en-US" altLang="zh-CN" sz="1100" dirty="0" smtClean="0"/>
          </a:p>
          <a:p>
            <a:r>
              <a:rPr lang="zh-CN" altLang="en-US" sz="1100" dirty="0" smtClean="0"/>
              <a:t>如果页面中有</a:t>
            </a:r>
            <a:r>
              <a:rPr lang="en-US" altLang="zh-CN" sz="1100" dirty="0" smtClean="0"/>
              <a:t>5</a:t>
            </a:r>
            <a:r>
              <a:rPr lang="zh-CN" altLang="en-US" sz="1100" dirty="0" smtClean="0"/>
              <a:t>个异步块，岂不是一次页面请求需要和服务端建立</a:t>
            </a:r>
            <a:r>
              <a:rPr lang="en-US" altLang="zh-CN" sz="1100" dirty="0" smtClean="0"/>
              <a:t>5+1</a:t>
            </a:r>
            <a:r>
              <a:rPr lang="zh-CN" altLang="en-US" sz="1100" dirty="0" smtClean="0"/>
              <a:t>次连接吗？如果</a:t>
            </a:r>
            <a:r>
              <a:rPr lang="en-US" altLang="zh-CN" sz="1100" dirty="0" smtClean="0"/>
              <a:t>1000</a:t>
            </a:r>
            <a:r>
              <a:rPr lang="zh-CN" altLang="en-US" sz="1100" dirty="0" smtClean="0"/>
              <a:t>、</a:t>
            </a:r>
            <a:r>
              <a:rPr lang="en-US" altLang="zh-CN" sz="1100" dirty="0" smtClean="0"/>
              <a:t>10000</a:t>
            </a:r>
            <a:r>
              <a:rPr lang="zh-CN" altLang="en-US" sz="1100" dirty="0" smtClean="0"/>
              <a:t>、或者？</a:t>
            </a:r>
            <a:endParaRPr lang="en-US" altLang="zh-CN" sz="1100" dirty="0" smtClean="0"/>
          </a:p>
        </p:txBody>
      </p:sp>
      <p:sp>
        <p:nvSpPr>
          <p:cNvPr id="58" name="TextBox 57"/>
          <p:cNvSpPr txBox="1"/>
          <p:nvPr/>
        </p:nvSpPr>
        <p:spPr>
          <a:xfrm>
            <a:off x="3758630" y="4085493"/>
            <a:ext cx="453970" cy="369332"/>
          </a:xfrm>
          <a:prstGeom prst="rect">
            <a:avLst/>
          </a:prstGeom>
          <a:noFill/>
        </p:spPr>
        <p:txBody>
          <a:bodyPr wrap="none" rtlCol="0">
            <a:spAutoFit/>
          </a:bodyPr>
          <a:lstStyle/>
          <a:p>
            <a:r>
              <a:rPr lang="en-US" altLang="zh-CN" dirty="0" smtClean="0"/>
              <a:t>IF:</a:t>
            </a:r>
            <a:endParaRPr lang="zh-CN" altLang="en-US" dirty="0"/>
          </a:p>
        </p:txBody>
      </p:sp>
      <p:sp>
        <p:nvSpPr>
          <p:cNvPr id="59" name="TextBox 58"/>
          <p:cNvSpPr txBox="1"/>
          <p:nvPr/>
        </p:nvSpPr>
        <p:spPr>
          <a:xfrm>
            <a:off x="1604496" y="5157192"/>
            <a:ext cx="808876" cy="369332"/>
          </a:xfrm>
          <a:prstGeom prst="rect">
            <a:avLst/>
          </a:prstGeom>
          <a:noFill/>
        </p:spPr>
        <p:txBody>
          <a:bodyPr wrap="none" rtlCol="0">
            <a:spAutoFit/>
          </a:bodyPr>
          <a:lstStyle/>
          <a:p>
            <a:r>
              <a:rPr lang="en-US" altLang="zh-CN" dirty="0" smtClean="0">
                <a:solidFill>
                  <a:srgbClr val="FF0000"/>
                </a:solidFill>
              </a:rPr>
              <a:t>HOW:</a:t>
            </a:r>
            <a:endParaRPr lang="zh-CN" altLang="en-US" dirty="0">
              <a:solidFill>
                <a:srgbClr val="FF0000"/>
              </a:solidFill>
            </a:endParaRPr>
          </a:p>
        </p:txBody>
      </p:sp>
      <p:sp>
        <p:nvSpPr>
          <p:cNvPr id="60" name="TextBox 59"/>
          <p:cNvSpPr txBox="1"/>
          <p:nvPr/>
        </p:nvSpPr>
        <p:spPr>
          <a:xfrm>
            <a:off x="1898211" y="5550176"/>
            <a:ext cx="3816424" cy="430887"/>
          </a:xfrm>
          <a:prstGeom prst="rect">
            <a:avLst/>
          </a:prstGeom>
          <a:noFill/>
          <a:ln>
            <a:solidFill>
              <a:schemeClr val="tx1"/>
            </a:solidFill>
            <a:prstDash val="dash"/>
          </a:ln>
        </p:spPr>
        <p:txBody>
          <a:bodyPr wrap="square" rtlCol="0">
            <a:spAutoFit/>
          </a:bodyPr>
          <a:lstStyle/>
          <a:p>
            <a:r>
              <a:rPr lang="zh-CN" altLang="en-US" sz="1100" dirty="0" smtClean="0"/>
              <a:t>有没有办法，即能尽早的看到页面内容，有些内容可以异步处理，但不要开销那么多的连接？</a:t>
            </a:r>
            <a:endParaRPr lang="en-US" altLang="zh-CN" sz="1100" dirty="0" smtClean="0"/>
          </a:p>
        </p:txBody>
      </p:sp>
    </p:spTree>
    <p:extLst>
      <p:ext uri="{BB962C8B-B14F-4D97-AF65-F5344CB8AC3E}">
        <p14:creationId xmlns:p14="http://schemas.microsoft.com/office/powerpoint/2010/main" val="177352783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hundsun">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hundsun</Template>
  <TotalTime>16620</TotalTime>
  <Words>2988</Words>
  <Application>Microsoft Office PowerPoint</Application>
  <PresentationFormat>全屏显示(4:3)</PresentationFormat>
  <Paragraphs>562</Paragraphs>
  <Slides>21</Slides>
  <Notes>18</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hundsun</vt:lpstr>
      <vt:lpstr>JRESPLUS开发                                     --表现层</vt:lpstr>
      <vt:lpstr>JRESPLUS-表现层简介</vt:lpstr>
      <vt:lpstr>URL Broker的适用与使用</vt:lpstr>
      <vt:lpstr>URL Broker的适用与使用</vt:lpstr>
      <vt:lpstr>No Session的适用与使用</vt:lpstr>
      <vt:lpstr>No Session的适用与使用</vt:lpstr>
      <vt:lpstr>COC View的适用和使用</vt:lpstr>
      <vt:lpstr>COC View的适用和使用</vt:lpstr>
      <vt:lpstr>Bigpipe 的适用与使用</vt:lpstr>
      <vt:lpstr>Bigpipe 的适用与使用</vt:lpstr>
      <vt:lpstr>UI基础组件的适应与使用</vt:lpstr>
      <vt:lpstr>UI基础组件的适用与使用</vt:lpstr>
      <vt:lpstr>jresplus开发-MVC原理</vt:lpstr>
      <vt:lpstr>视图开发-控制器与视图</vt:lpstr>
      <vt:lpstr>开发规范-包（package）</vt:lpstr>
      <vt:lpstr>开发规划-命名</vt:lpstr>
      <vt:lpstr>开发规范-配置文件</vt:lpstr>
      <vt:lpstr>开发规范-web静态资源</vt:lpstr>
      <vt:lpstr>开发规范-web视图文件</vt:lpstr>
      <vt:lpstr>惯例与准则</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xFSCM</dc:title>
  <dc:creator>Hudh</dc:creator>
  <cp:lastModifiedBy>周智星</cp:lastModifiedBy>
  <cp:revision>804</cp:revision>
  <dcterms:created xsi:type="dcterms:W3CDTF">2011-01-13T01:50:28Z</dcterms:created>
  <dcterms:modified xsi:type="dcterms:W3CDTF">2016-03-01T10:47:12Z</dcterms:modified>
</cp:coreProperties>
</file>