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27" r:id="rId3"/>
    <p:sldId id="418" r:id="rId4"/>
    <p:sldId id="389" r:id="rId5"/>
    <p:sldId id="393" r:id="rId6"/>
    <p:sldId id="394" r:id="rId7"/>
    <p:sldId id="407" r:id="rId8"/>
    <p:sldId id="417" r:id="rId9"/>
    <p:sldId id="408" r:id="rId10"/>
    <p:sldId id="409" r:id="rId11"/>
    <p:sldId id="411" r:id="rId12"/>
    <p:sldId id="412" r:id="rId13"/>
    <p:sldId id="413" r:id="rId14"/>
    <p:sldId id="414" r:id="rId15"/>
    <p:sldId id="415" r:id="rId16"/>
    <p:sldId id="416" r:id="rId17"/>
    <p:sldId id="32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7A7"/>
    <a:srgbClr val="DEF1F2"/>
    <a:srgbClr val="F37129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9659" autoAdjust="0"/>
  </p:normalViewPr>
  <p:slideViewPr>
    <p:cSldViewPr>
      <p:cViewPr>
        <p:scale>
          <a:sx n="100" d="100"/>
          <a:sy n="100" d="100"/>
        </p:scale>
        <p:origin x="-162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A6762-F33A-476D-B500-728BD040B230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AA084C70-14F5-47C4-BFE0-A860236F8DEF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WebRoot</a:t>
          </a:r>
          <a:endParaRPr lang="zh-CN" altLang="en-US" sz="1000" dirty="0"/>
        </a:p>
      </dgm:t>
    </dgm:pt>
    <dgm:pt modelId="{EC7E5F2D-16D8-4AA5-B4E7-543AE4E0C128}" type="parTrans" cxnId="{83DF0E74-B697-4FE3-ACE3-D3AF0E4381E1}">
      <dgm:prSet/>
      <dgm:spPr/>
      <dgm:t>
        <a:bodyPr/>
        <a:lstStyle/>
        <a:p>
          <a:endParaRPr lang="zh-CN" altLang="en-US" sz="1000"/>
        </a:p>
      </dgm:t>
    </dgm:pt>
    <dgm:pt modelId="{CB54A799-0A1A-40DB-81EB-058F97717A41}" type="sibTrans" cxnId="{83DF0E74-B697-4FE3-ACE3-D3AF0E4381E1}">
      <dgm:prSet/>
      <dgm:spPr/>
      <dgm:t>
        <a:bodyPr/>
        <a:lstStyle/>
        <a:p>
          <a:endParaRPr lang="zh-CN" altLang="en-US" sz="1000"/>
        </a:p>
      </dgm:t>
    </dgm:pt>
    <dgm:pt modelId="{9B55C9C4-7946-4E9E-8162-03F3970E92AA}" type="asst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components</a:t>
          </a:r>
          <a:endParaRPr lang="zh-CN" altLang="en-US" sz="1000" dirty="0"/>
        </a:p>
      </dgm:t>
    </dgm:pt>
    <dgm:pt modelId="{B80B4C91-6776-402D-A132-4B253747AB2F}" type="parTrans" cxnId="{A2CEEFEE-0EE4-4865-9A71-E923F9174BB5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925A16E5-A136-4847-924A-8C99066D5044}" type="sibTrans" cxnId="{A2CEEFEE-0EE4-4865-9A71-E923F9174BB5}">
      <dgm:prSet/>
      <dgm:spPr/>
      <dgm:t>
        <a:bodyPr/>
        <a:lstStyle/>
        <a:p>
          <a:endParaRPr lang="zh-CN" altLang="en-US" sz="1000"/>
        </a:p>
      </dgm:t>
    </dgm:pt>
    <dgm:pt modelId="{AC7FE266-4434-49E5-8027-E9375E5A3CFA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css</a:t>
          </a:r>
          <a:endParaRPr lang="zh-CN" altLang="en-US" sz="1000" dirty="0"/>
        </a:p>
      </dgm:t>
    </dgm:pt>
    <dgm:pt modelId="{F8295603-7502-49CA-B422-ADE6DBF0E611}" type="parTrans" cxnId="{C5B113A4-5A73-40C5-8AD6-5E46498B04D1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9DCB3984-0532-46FE-8E0A-4B95A5226AC9}" type="sibTrans" cxnId="{C5B113A4-5A73-40C5-8AD6-5E46498B04D1}">
      <dgm:prSet/>
      <dgm:spPr/>
      <dgm:t>
        <a:bodyPr/>
        <a:lstStyle/>
        <a:p>
          <a:endParaRPr lang="zh-CN" altLang="en-US" sz="1000"/>
        </a:p>
      </dgm:t>
    </dgm:pt>
    <dgm:pt modelId="{386DDC58-0C9C-4F81-AB3D-A650962FA86E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scripts</a:t>
          </a:r>
          <a:endParaRPr lang="zh-CN" altLang="en-US" sz="1000" dirty="0"/>
        </a:p>
      </dgm:t>
    </dgm:pt>
    <dgm:pt modelId="{B92ED391-8F7B-481B-B12E-B8D0C5944324}" type="parTrans" cxnId="{49D231A8-1289-4453-979A-4765228C1C8F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80F3419F-D57F-440A-BAFD-8E52A85D9DCE}" type="sibTrans" cxnId="{49D231A8-1289-4453-979A-4765228C1C8F}">
      <dgm:prSet/>
      <dgm:spPr/>
      <dgm:t>
        <a:bodyPr/>
        <a:lstStyle/>
        <a:p>
          <a:endParaRPr lang="zh-CN" altLang="en-US" sz="1000"/>
        </a:p>
      </dgm:t>
    </dgm:pt>
    <dgm:pt modelId="{5EFFEF28-295A-4D09-AB38-BEBF6D776B86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plugins</a:t>
          </a:r>
          <a:endParaRPr lang="zh-CN" altLang="en-US" sz="1000" dirty="0"/>
        </a:p>
      </dgm:t>
    </dgm:pt>
    <dgm:pt modelId="{83EB040E-B817-4D5A-8666-039F3374112C}" type="parTrans" cxnId="{948728E5-234E-4875-9914-BDBD1FA0BDDF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8B61E2EB-4382-42F8-8FF8-5CAF4E16A17B}" type="sibTrans" cxnId="{948728E5-234E-4875-9914-BDBD1FA0BDDF}">
      <dgm:prSet/>
      <dgm:spPr/>
      <dgm:t>
        <a:bodyPr/>
        <a:lstStyle/>
        <a:p>
          <a:endParaRPr lang="zh-CN" altLang="en-US" sz="1000"/>
        </a:p>
      </dgm:t>
    </dgm:pt>
    <dgm:pt modelId="{ED55ED3E-E101-4B52-BAE0-5A7A0027441E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WEB-INF</a:t>
          </a:r>
          <a:endParaRPr lang="zh-CN" altLang="en-US" sz="1000" dirty="0"/>
        </a:p>
      </dgm:t>
    </dgm:pt>
    <dgm:pt modelId="{EDD96D7A-1329-4AD3-9170-EB939AE66914}" type="parTrans" cxnId="{37F37B41-F43A-4CB9-876D-689577939B45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64FA3B37-4ECC-40C2-AA55-CABF5FED635D}" type="sibTrans" cxnId="{37F37B41-F43A-4CB9-876D-689577939B45}">
      <dgm:prSet/>
      <dgm:spPr/>
      <dgm:t>
        <a:bodyPr/>
        <a:lstStyle/>
        <a:p>
          <a:endParaRPr lang="zh-CN" altLang="en-US" sz="1000"/>
        </a:p>
      </dgm:t>
    </dgm:pt>
    <dgm:pt modelId="{2BB654F7-EB01-4E52-A29A-40143EC2E82E}" type="asst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components.css</a:t>
          </a:r>
          <a:endParaRPr lang="zh-CN" altLang="en-US" sz="1000" dirty="0"/>
        </a:p>
      </dgm:t>
    </dgm:pt>
    <dgm:pt modelId="{0BF6967D-FCCA-4A8B-99AE-C5F14BD90AF8}" type="parTrans" cxnId="{CA099E69-3AC9-49B6-9BF3-FC49E3EA74C0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D2852C68-0FA8-4B02-AD84-AE3FC0D54505}" type="sibTrans" cxnId="{CA099E69-3AC9-49B6-9BF3-FC49E3EA74C0}">
      <dgm:prSet/>
      <dgm:spPr/>
      <dgm:t>
        <a:bodyPr/>
        <a:lstStyle/>
        <a:p>
          <a:endParaRPr lang="zh-CN" altLang="en-US" sz="1000"/>
        </a:p>
      </dgm:t>
    </dgm:pt>
    <dgm:pt modelId="{C41D8DBD-EC1F-47DA-9806-6A692587072A}" type="asst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components.js</a:t>
          </a:r>
          <a:endParaRPr lang="zh-CN" altLang="en-US" sz="1000" dirty="0"/>
        </a:p>
      </dgm:t>
    </dgm:pt>
    <dgm:pt modelId="{B0FFDD28-DC12-4320-B192-0893551DE1DA}" type="parTrans" cxnId="{ACA234AB-B61F-42BD-96D6-6B92EB9B19AF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F31330E8-BF68-487B-AE5F-DAF007CD3663}" type="sibTrans" cxnId="{ACA234AB-B61F-42BD-96D6-6B92EB9B19AF}">
      <dgm:prSet/>
      <dgm:spPr/>
      <dgm:t>
        <a:bodyPr/>
        <a:lstStyle/>
        <a:p>
          <a:endParaRPr lang="zh-CN" altLang="en-US" sz="1000"/>
        </a:p>
      </dgm:t>
    </dgm:pt>
    <dgm:pt modelId="{EFEFE653-E603-4A32-A5EA-03BEA2A76025}" type="asst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component folder1</a:t>
          </a:r>
          <a:endParaRPr lang="zh-CN" altLang="en-US" sz="1000" dirty="0"/>
        </a:p>
      </dgm:t>
    </dgm:pt>
    <dgm:pt modelId="{7883B805-0197-4AEF-BCB5-626842B8C27C}" type="parTrans" cxnId="{E641F592-CA59-4BE1-9F3B-24B57BE027B2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CA8197E8-BE6A-4BC0-A717-B7B96CE5A34F}" type="sibTrans" cxnId="{E641F592-CA59-4BE1-9F3B-24B57BE027B2}">
      <dgm:prSet/>
      <dgm:spPr/>
      <dgm:t>
        <a:bodyPr/>
        <a:lstStyle/>
        <a:p>
          <a:endParaRPr lang="zh-CN" altLang="en-US" sz="1000"/>
        </a:p>
      </dgm:t>
    </dgm:pt>
    <dgm:pt modelId="{822504C7-9BEB-430D-83BC-943EAF9E9033}" type="asst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img</a:t>
          </a:r>
          <a:endParaRPr lang="zh-CN" altLang="en-US" sz="1000" dirty="0"/>
        </a:p>
      </dgm:t>
    </dgm:pt>
    <dgm:pt modelId="{36338A36-45BC-42AD-9997-81D3772D1651}" type="parTrans" cxnId="{1DB0C5EE-517F-4768-B75F-DE64B8DE5EF8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140FE188-386D-4B89-8D8D-35B64AD0D08C}" type="sibTrans" cxnId="{1DB0C5EE-517F-4768-B75F-DE64B8DE5EF8}">
      <dgm:prSet/>
      <dgm:spPr/>
      <dgm:t>
        <a:bodyPr/>
        <a:lstStyle/>
        <a:p>
          <a:endParaRPr lang="zh-CN" altLang="en-US" sz="1000"/>
        </a:p>
      </dgm:t>
    </dgm:pt>
    <dgm:pt modelId="{5B7BDBC5-3D20-4DA5-8EA3-BF4CB9F94A4C}" type="asst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component folder2</a:t>
          </a:r>
          <a:endParaRPr lang="zh-CN" altLang="en-US" sz="1000" dirty="0"/>
        </a:p>
      </dgm:t>
    </dgm:pt>
    <dgm:pt modelId="{27209906-089E-400A-BB80-78F63916B35D}" type="parTrans" cxnId="{50F889ED-D73A-48C2-AC5B-DE91610935F7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054A6714-AB43-4440-82E1-3441BEF0BCAF}" type="sibTrans" cxnId="{50F889ED-D73A-48C2-AC5B-DE91610935F7}">
      <dgm:prSet/>
      <dgm:spPr/>
      <dgm:t>
        <a:bodyPr/>
        <a:lstStyle/>
        <a:p>
          <a:endParaRPr lang="zh-CN" altLang="en-US" sz="1000"/>
        </a:p>
      </dgm:t>
    </dgm:pt>
    <dgm:pt modelId="{944E7540-F490-4A6F-8EF1-69DB7662BCF7}" type="asst">
      <dgm:prSet phldrT="[文本]" custT="1"/>
      <dgm:spPr>
        <a:ln w="3175"/>
      </dgm:spPr>
      <dgm:t>
        <a:bodyPr/>
        <a:lstStyle/>
        <a:p>
          <a:r>
            <a:rPr lang="en-US" altLang="zh-CN" sz="1000" dirty="0" err="1" smtClean="0"/>
            <a:t>img</a:t>
          </a:r>
          <a:endParaRPr lang="zh-CN" altLang="en-US" sz="1000" dirty="0"/>
        </a:p>
      </dgm:t>
    </dgm:pt>
    <dgm:pt modelId="{ABC1EEF4-A614-4FA6-B1C0-6CAF9687DC60}" type="parTrans" cxnId="{ADDC342C-CFEE-42B8-A495-1211696C494E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192EA47A-8961-40C0-85E0-746D7D23A97A}" type="sibTrans" cxnId="{ADDC342C-CFEE-42B8-A495-1211696C494E}">
      <dgm:prSet/>
      <dgm:spPr/>
      <dgm:t>
        <a:bodyPr/>
        <a:lstStyle/>
        <a:p>
          <a:endParaRPr lang="zh-CN" altLang="en-US" sz="1000"/>
        </a:p>
      </dgm:t>
    </dgm:pt>
    <dgm:pt modelId="{539CC370-4F1B-46A6-9FA5-2EB874AC7878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userstyle.css</a:t>
          </a:r>
          <a:endParaRPr lang="zh-CN" altLang="en-US" sz="1000" dirty="0"/>
        </a:p>
      </dgm:t>
    </dgm:pt>
    <dgm:pt modelId="{15F1DD06-270F-4F98-93AE-0B4979BE2008}" type="parTrans" cxnId="{1AD3AAFF-C349-48A4-A3CF-D0021E354446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11C2F66F-F8EA-4A15-B251-DF4C0512A990}" type="sibTrans" cxnId="{1AD3AAFF-C349-48A4-A3CF-D0021E354446}">
      <dgm:prSet/>
      <dgm:spPr/>
      <dgm:t>
        <a:bodyPr/>
        <a:lstStyle/>
        <a:p>
          <a:endParaRPr lang="zh-CN" altLang="en-US" sz="1000"/>
        </a:p>
      </dgm:t>
    </dgm:pt>
    <dgm:pt modelId="{D1B60FE4-3AED-4E6B-808F-519AD253AF54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module</a:t>
          </a:r>
          <a:endParaRPr lang="zh-CN" altLang="en-US" sz="1000" dirty="0"/>
        </a:p>
      </dgm:t>
    </dgm:pt>
    <dgm:pt modelId="{B1CA09B7-4338-4743-B5A7-AF995C85B9A9}" type="parTrans" cxnId="{AC386026-8B76-4E80-986A-52194F63889D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BB682834-932F-426C-B9F7-DCED6CAEAE78}" type="sibTrans" cxnId="{AC386026-8B76-4E80-986A-52194F63889D}">
      <dgm:prSet/>
      <dgm:spPr/>
      <dgm:t>
        <a:bodyPr/>
        <a:lstStyle/>
        <a:p>
          <a:endParaRPr lang="zh-CN" altLang="en-US" sz="1000"/>
        </a:p>
      </dgm:t>
    </dgm:pt>
    <dgm:pt modelId="{2B79AFF9-615E-4074-8D04-8868FDB54F16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sub module</a:t>
          </a:r>
          <a:endParaRPr lang="zh-CN" altLang="en-US" sz="1000" dirty="0"/>
        </a:p>
      </dgm:t>
    </dgm:pt>
    <dgm:pt modelId="{C81B16A7-7172-4EFD-A86A-26CF7627D3DD}" type="parTrans" cxnId="{07C92C0E-7540-4031-81E6-AC3DE7954801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5A54A496-1D7C-468B-B121-302EA2DBADF6}" type="sibTrans" cxnId="{07C92C0E-7540-4031-81E6-AC3DE7954801}">
      <dgm:prSet/>
      <dgm:spPr/>
      <dgm:t>
        <a:bodyPr/>
        <a:lstStyle/>
        <a:p>
          <a:endParaRPr lang="zh-CN" altLang="en-US" sz="1000"/>
        </a:p>
      </dgm:t>
    </dgm:pt>
    <dgm:pt modelId="{89DF31F0-710F-4ED8-8EAE-67C38CC5A5FE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xx.css</a:t>
          </a:r>
          <a:endParaRPr lang="zh-CN" altLang="en-US" sz="1000" dirty="0"/>
        </a:p>
      </dgm:t>
    </dgm:pt>
    <dgm:pt modelId="{22D12A5E-60EC-45A1-A5D5-0E731622E397}" type="parTrans" cxnId="{5DA9BE04-D23B-4716-8D53-819AAFFC82FA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DF36BD4B-63D6-498C-88D6-B15EECCCE36E}" type="sibTrans" cxnId="{5DA9BE04-D23B-4716-8D53-819AAFFC82FA}">
      <dgm:prSet/>
      <dgm:spPr/>
      <dgm:t>
        <a:bodyPr/>
        <a:lstStyle/>
        <a:p>
          <a:endParaRPr lang="zh-CN" altLang="en-US" sz="1000"/>
        </a:p>
      </dgm:t>
    </dgm:pt>
    <dgm:pt modelId="{1315789F-119F-417D-BB54-178C4C3D2350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images</a:t>
          </a:r>
          <a:endParaRPr lang="zh-CN" altLang="en-US" sz="1000" dirty="0"/>
        </a:p>
      </dgm:t>
    </dgm:pt>
    <dgm:pt modelId="{F3F59946-441E-4166-855E-C08CA4B1043F}" type="parTrans" cxnId="{3A337CA2-02A9-43E2-8612-B052B996D4A7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F0505124-2DC9-4645-BC9B-17E5D5A84949}" type="sibTrans" cxnId="{3A337CA2-02A9-43E2-8612-B052B996D4A7}">
      <dgm:prSet/>
      <dgm:spPr/>
      <dgm:t>
        <a:bodyPr/>
        <a:lstStyle/>
        <a:p>
          <a:endParaRPr lang="zh-CN" altLang="en-US" sz="1000"/>
        </a:p>
      </dgm:t>
    </dgm:pt>
    <dgm:pt modelId="{0D2FFD6E-8E5F-4DEC-8700-7EA02275BC3B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module</a:t>
          </a:r>
          <a:endParaRPr lang="zh-CN" altLang="en-US" sz="1000" dirty="0"/>
        </a:p>
      </dgm:t>
    </dgm:pt>
    <dgm:pt modelId="{C6729E9D-EF49-4C3B-9C52-E9A6403A4C69}" type="parTrans" cxnId="{EFFC26F2-25FE-46E0-AEB3-7219F5119AE4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A639B649-EFA9-4272-B4D0-ED8A58ACDB52}" type="sibTrans" cxnId="{EFFC26F2-25FE-46E0-AEB3-7219F5119AE4}">
      <dgm:prSet/>
      <dgm:spPr/>
      <dgm:t>
        <a:bodyPr/>
        <a:lstStyle/>
        <a:p>
          <a:endParaRPr lang="zh-CN" altLang="en-US" sz="1000"/>
        </a:p>
      </dgm:t>
    </dgm:pt>
    <dgm:pt modelId="{7DF638B7-816D-4322-9495-CD7EB1379FC4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sub module</a:t>
          </a:r>
          <a:endParaRPr lang="zh-CN" altLang="en-US" sz="1000" dirty="0"/>
        </a:p>
      </dgm:t>
    </dgm:pt>
    <dgm:pt modelId="{FD544B18-60A0-42A8-A6D3-34D36AEBCD17}" type="parTrans" cxnId="{3AC9EFD0-A873-4C45-955D-63BFFF031C38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3F48A744-1769-4224-A5AF-C170CCF49196}" type="sibTrans" cxnId="{3AC9EFD0-A873-4C45-955D-63BFFF031C38}">
      <dgm:prSet/>
      <dgm:spPr/>
      <dgm:t>
        <a:bodyPr/>
        <a:lstStyle/>
        <a:p>
          <a:endParaRPr lang="zh-CN" altLang="en-US" sz="1000"/>
        </a:p>
      </dgm:t>
    </dgm:pt>
    <dgm:pt modelId="{DB4756A8-F3A0-4826-9EED-3744A8AD697E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module</a:t>
          </a:r>
          <a:endParaRPr lang="zh-CN" altLang="en-US" sz="1000" dirty="0"/>
        </a:p>
      </dgm:t>
    </dgm:pt>
    <dgm:pt modelId="{0CD44E88-A86D-419A-B15E-7F396429A18C}" type="parTrans" cxnId="{2B66395B-4751-41AB-8880-53E463397F7F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C5A797F9-FAC5-431E-A403-64B68843D26B}" type="sibTrans" cxnId="{2B66395B-4751-41AB-8880-53E463397F7F}">
      <dgm:prSet/>
      <dgm:spPr/>
      <dgm:t>
        <a:bodyPr/>
        <a:lstStyle/>
        <a:p>
          <a:endParaRPr lang="zh-CN" altLang="en-US" sz="1000"/>
        </a:p>
      </dgm:t>
    </dgm:pt>
    <dgm:pt modelId="{FCE86877-F839-488A-A9C5-AAD0D261F404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sub module</a:t>
          </a:r>
          <a:endParaRPr lang="zh-CN" altLang="en-US" sz="1000" dirty="0"/>
        </a:p>
      </dgm:t>
    </dgm:pt>
    <dgm:pt modelId="{DAA7AF22-EA11-4F7B-A698-9FD690745C43}" type="parTrans" cxnId="{4FDBE404-A72C-4D36-B2A6-B9F9DBEC73E9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2E3B3492-63DE-4971-BE91-AE2FF87699BA}" type="sibTrans" cxnId="{4FDBE404-A72C-4D36-B2A6-B9F9DBEC73E9}">
      <dgm:prSet/>
      <dgm:spPr/>
      <dgm:t>
        <a:bodyPr/>
        <a:lstStyle/>
        <a:p>
          <a:endParaRPr lang="zh-CN" altLang="en-US" sz="1000"/>
        </a:p>
      </dgm:t>
    </dgm:pt>
    <dgm:pt modelId="{C0502ACC-45D3-4D1B-B43E-E9C9AA6ACF11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xx.js</a:t>
          </a:r>
          <a:endParaRPr lang="zh-CN" altLang="en-US" sz="1000" dirty="0"/>
        </a:p>
      </dgm:t>
    </dgm:pt>
    <dgm:pt modelId="{801097CD-D7AC-437C-A99E-6750BF0C2E95}" type="parTrans" cxnId="{4333DC32-9288-4CAB-9F0F-268A0D090DF7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06BF5E7B-210F-4C38-A1BC-FBC1D1DF95B8}" type="sibTrans" cxnId="{4333DC32-9288-4CAB-9F0F-268A0D090DF7}">
      <dgm:prSet/>
      <dgm:spPr/>
      <dgm:t>
        <a:bodyPr/>
        <a:lstStyle/>
        <a:p>
          <a:endParaRPr lang="zh-CN" altLang="en-US" sz="1000"/>
        </a:p>
      </dgm:t>
    </dgm:pt>
    <dgm:pt modelId="{47F6AB28-56DE-4B55-B4BC-3F94B0FAE25C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jquery</a:t>
          </a:r>
          <a:endParaRPr lang="zh-CN" altLang="en-US" sz="1000" dirty="0"/>
        </a:p>
      </dgm:t>
    </dgm:pt>
    <dgm:pt modelId="{6C4F4EB2-4927-40D0-AD4D-43F99DC3BCDC}" type="parTrans" cxnId="{91998266-1A68-466F-B38C-1E5905ADD75D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D0751B2A-E778-4CAC-A576-30F4FF1F3A4A}" type="sibTrans" cxnId="{91998266-1A68-466F-B38C-1E5905ADD75D}">
      <dgm:prSet/>
      <dgm:spPr/>
      <dgm:t>
        <a:bodyPr/>
        <a:lstStyle/>
        <a:p>
          <a:endParaRPr lang="zh-CN" altLang="en-US" sz="1000"/>
        </a:p>
      </dgm:t>
    </dgm:pt>
    <dgm:pt modelId="{C754B573-B30C-477B-93A1-BD5FF448E048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jquery.min.js</a:t>
          </a:r>
          <a:endParaRPr lang="zh-CN" altLang="en-US" sz="1000" dirty="0"/>
        </a:p>
      </dgm:t>
    </dgm:pt>
    <dgm:pt modelId="{5DB17E8C-D094-479A-9774-2C26EB3C144D}" type="parTrans" cxnId="{71CC63AA-663D-4517-8FBD-63913EA40906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368F8977-3A59-4404-8DB5-E5543548C321}" type="sibTrans" cxnId="{71CC63AA-663D-4517-8FBD-63913EA40906}">
      <dgm:prSet/>
      <dgm:spPr/>
      <dgm:t>
        <a:bodyPr/>
        <a:lstStyle/>
        <a:p>
          <a:endParaRPr lang="zh-CN" altLang="en-US" sz="1000"/>
        </a:p>
      </dgm:t>
    </dgm:pt>
    <dgm:pt modelId="{7971DEDB-F6C8-4E7B-8A98-E145B150A93B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other lib</a:t>
          </a:r>
          <a:endParaRPr lang="zh-CN" altLang="en-US" sz="1000" dirty="0"/>
        </a:p>
      </dgm:t>
    </dgm:pt>
    <dgm:pt modelId="{D2C89E01-F1D7-4C58-969D-44F4A394E579}" type="parTrans" cxnId="{EE73CEB2-956E-4FBD-94F1-017F57B28DEE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938C03A8-4159-49C7-90B4-0EEE7C764F1C}" type="sibTrans" cxnId="{EE73CEB2-956E-4FBD-94F1-017F57B28DEE}">
      <dgm:prSet/>
      <dgm:spPr/>
      <dgm:t>
        <a:bodyPr/>
        <a:lstStyle/>
        <a:p>
          <a:endParaRPr lang="zh-CN" altLang="en-US" sz="1000"/>
        </a:p>
      </dgm:t>
    </dgm:pt>
    <dgm:pt modelId="{A907D14C-6E73-4CEA-9493-93906B59B8DE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views</a:t>
          </a:r>
          <a:endParaRPr lang="zh-CN" altLang="en-US" sz="1000" dirty="0"/>
        </a:p>
      </dgm:t>
    </dgm:pt>
    <dgm:pt modelId="{2A47DCCE-10BD-4CAF-AFFA-0373FB9CE51B}" type="parTrans" cxnId="{AD0E93B4-08FF-4653-83F5-CDAC60EDAE88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6AFA9AD0-84FB-4BF6-87C4-8A6662EBC344}" type="sibTrans" cxnId="{AD0E93B4-08FF-4653-83F5-CDAC60EDAE88}">
      <dgm:prSet/>
      <dgm:spPr/>
      <dgm:t>
        <a:bodyPr/>
        <a:lstStyle/>
        <a:p>
          <a:endParaRPr lang="zh-CN" altLang="en-US" sz="1000"/>
        </a:p>
      </dgm:t>
    </dgm:pt>
    <dgm:pt modelId="{F4B0BCF1-5371-4BA1-A0B9-005577DF6299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layout</a:t>
          </a:r>
          <a:endParaRPr lang="zh-CN" altLang="en-US" sz="1000" dirty="0"/>
        </a:p>
      </dgm:t>
    </dgm:pt>
    <dgm:pt modelId="{CD6159E6-0517-4AA1-95D6-A16FCDAFB046}" type="parTrans" cxnId="{0AADF6B9-C372-451C-A6E9-C91172E2F265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636A4F71-FF7A-4708-BD85-770734D1D522}" type="sibTrans" cxnId="{0AADF6B9-C372-451C-A6E9-C91172E2F265}">
      <dgm:prSet/>
      <dgm:spPr/>
      <dgm:t>
        <a:bodyPr/>
        <a:lstStyle/>
        <a:p>
          <a:endParaRPr lang="zh-CN" altLang="en-US" sz="1000"/>
        </a:p>
      </dgm:t>
    </dgm:pt>
    <dgm:pt modelId="{C88CFA84-2B1F-482C-8D53-A2AFA15AF1D7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screen</a:t>
          </a:r>
          <a:endParaRPr lang="zh-CN" altLang="en-US" sz="1000" dirty="0"/>
        </a:p>
      </dgm:t>
    </dgm:pt>
    <dgm:pt modelId="{91759785-9772-4ECE-99BF-633E93DF8735}" type="parTrans" cxnId="{F0944E18-57C2-46C3-B0B3-C5E4E8511492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F62432DF-6C02-43DF-9D8E-5C1C27D5D4F1}" type="sibTrans" cxnId="{F0944E18-57C2-46C3-B0B3-C5E4E8511492}">
      <dgm:prSet/>
      <dgm:spPr/>
      <dgm:t>
        <a:bodyPr/>
        <a:lstStyle/>
        <a:p>
          <a:endParaRPr lang="zh-CN" altLang="en-US" sz="1000"/>
        </a:p>
      </dgm:t>
    </dgm:pt>
    <dgm:pt modelId="{9FC59EE6-CA85-4A5B-8D37-5CC931FD6DCE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index.vm</a:t>
          </a:r>
          <a:endParaRPr lang="zh-CN" altLang="en-US" sz="1000" dirty="0"/>
        </a:p>
      </dgm:t>
    </dgm:pt>
    <dgm:pt modelId="{C3D49FD6-8156-4AA3-AF8F-2AF1A4E33A49}" type="parTrans" cxnId="{1FF9D21C-A25A-48C2-8058-ED4F3AA46E0A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F41E81A8-DB4C-4E1A-B11D-F085C4397D7D}" type="sibTrans" cxnId="{1FF9D21C-A25A-48C2-8058-ED4F3AA46E0A}">
      <dgm:prSet/>
      <dgm:spPr/>
      <dgm:t>
        <a:bodyPr/>
        <a:lstStyle/>
        <a:p>
          <a:endParaRPr lang="zh-CN" altLang="en-US" sz="1000"/>
        </a:p>
      </dgm:t>
    </dgm:pt>
    <dgm:pt modelId="{B929E087-2F52-40A1-8D93-9A3EF49C212B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login.vm</a:t>
          </a:r>
          <a:endParaRPr lang="zh-CN" altLang="en-US" sz="1000" dirty="0"/>
        </a:p>
      </dgm:t>
    </dgm:pt>
    <dgm:pt modelId="{135D4569-4178-426A-B1C1-EA9C41E0B7DE}" type="parTrans" cxnId="{4451F8A8-A7A0-4C44-8FED-A0B519BE6D68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D6258119-861E-4316-94CF-7ADEE42069F6}" type="sibTrans" cxnId="{4451F8A8-A7A0-4C44-8FED-A0B519BE6D68}">
      <dgm:prSet/>
      <dgm:spPr/>
      <dgm:t>
        <a:bodyPr/>
        <a:lstStyle/>
        <a:p>
          <a:endParaRPr lang="zh-CN" altLang="en-US" sz="1000"/>
        </a:p>
      </dgm:t>
    </dgm:pt>
    <dgm:pt modelId="{CD43239A-5AE2-4B48-B46D-E45C0A61CF01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module</a:t>
          </a:r>
          <a:endParaRPr lang="zh-CN" altLang="en-US" sz="1000" dirty="0"/>
        </a:p>
      </dgm:t>
    </dgm:pt>
    <dgm:pt modelId="{7676A231-0426-4601-977D-1E2F044652A0}" type="parTrans" cxnId="{0BE3977D-1EE7-4C7E-A9DB-080943BEA03B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9651E2D1-511C-4D2C-93B5-831210391AB0}" type="sibTrans" cxnId="{0BE3977D-1EE7-4C7E-A9DB-080943BEA03B}">
      <dgm:prSet/>
      <dgm:spPr/>
      <dgm:t>
        <a:bodyPr/>
        <a:lstStyle/>
        <a:p>
          <a:endParaRPr lang="zh-CN" altLang="en-US" sz="1000"/>
        </a:p>
      </dgm:t>
    </dgm:pt>
    <dgm:pt modelId="{49CB8F91-D23D-4858-BB54-52681F5DE17A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sub module</a:t>
          </a:r>
          <a:endParaRPr lang="zh-CN" altLang="en-US" sz="1000" dirty="0"/>
        </a:p>
      </dgm:t>
    </dgm:pt>
    <dgm:pt modelId="{C6240A34-6518-48DB-96E8-14EABC2272E7}" type="parTrans" cxnId="{7E0B6676-CA7A-49A8-89E7-AB2A561134F1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F44118AA-C8AB-486F-8CC9-F195D106379C}" type="sibTrans" cxnId="{7E0B6676-CA7A-49A8-89E7-AB2A561134F1}">
      <dgm:prSet/>
      <dgm:spPr/>
      <dgm:t>
        <a:bodyPr/>
        <a:lstStyle/>
        <a:p>
          <a:endParaRPr lang="zh-CN" altLang="en-US" sz="1000"/>
        </a:p>
      </dgm:t>
    </dgm:pt>
    <dgm:pt modelId="{8CE1F5E8-04CF-4820-AAFD-1CF6AC4BC2FD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xx.vm</a:t>
          </a:r>
          <a:endParaRPr lang="zh-CN" altLang="en-US" sz="1000" dirty="0"/>
        </a:p>
      </dgm:t>
    </dgm:pt>
    <dgm:pt modelId="{9B916679-78A1-4395-97B6-BD9C385F0B76}" type="parTrans" cxnId="{D528182C-5375-4CA5-AC62-AFCFECFCA5F3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CBD831E4-3AD3-4590-A0EF-98A11342193D}" type="sibTrans" cxnId="{D528182C-5375-4CA5-AC62-AFCFECFCA5F3}">
      <dgm:prSet/>
      <dgm:spPr/>
      <dgm:t>
        <a:bodyPr/>
        <a:lstStyle/>
        <a:p>
          <a:endParaRPr lang="zh-CN" altLang="en-US" sz="1000"/>
        </a:p>
      </dgm:t>
    </dgm:pt>
    <dgm:pt modelId="{1CA059DF-3AC4-4190-BDE9-A8B7ECCD0847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common</a:t>
          </a:r>
          <a:endParaRPr lang="zh-CN" altLang="en-US" sz="1000" dirty="0"/>
        </a:p>
      </dgm:t>
    </dgm:pt>
    <dgm:pt modelId="{D178B123-A6DF-4BCD-9F22-B44D9C196EA4}" type="parTrans" cxnId="{926B2BDA-AC9F-4AD0-A45E-2365F611C09A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612B4C88-1C73-4B72-B313-8A984E12ABE4}" type="sibTrans" cxnId="{926B2BDA-AC9F-4AD0-A45E-2365F611C09A}">
      <dgm:prSet/>
      <dgm:spPr/>
      <dgm:t>
        <a:bodyPr/>
        <a:lstStyle/>
        <a:p>
          <a:endParaRPr lang="zh-CN" altLang="en-US" sz="1000"/>
        </a:p>
      </dgm:t>
    </dgm:pt>
    <dgm:pt modelId="{236A04DC-5CDA-40FE-B0CE-6ADB1423548D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500.vm</a:t>
          </a:r>
          <a:endParaRPr lang="zh-CN" altLang="en-US" sz="1000" dirty="0"/>
        </a:p>
      </dgm:t>
    </dgm:pt>
    <dgm:pt modelId="{3CF7D7E0-0661-48C7-8067-B118BCAD5FEE}" type="parTrans" cxnId="{E9C19003-98A0-4597-8FFF-70783AE9AD93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9D26B76C-FE60-48D5-B305-EFB67C02739F}" type="sibTrans" cxnId="{E9C19003-98A0-4597-8FFF-70783AE9AD93}">
      <dgm:prSet/>
      <dgm:spPr/>
      <dgm:t>
        <a:bodyPr/>
        <a:lstStyle/>
        <a:p>
          <a:endParaRPr lang="zh-CN" altLang="en-US" sz="1000"/>
        </a:p>
      </dgm:t>
    </dgm:pt>
    <dgm:pt modelId="{07CF0AA1-495D-4C7C-A6E8-2CEA7EA08609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404.vm</a:t>
          </a:r>
          <a:endParaRPr lang="zh-CN" altLang="en-US" sz="1000" dirty="0"/>
        </a:p>
      </dgm:t>
    </dgm:pt>
    <dgm:pt modelId="{10505BEE-2E65-42CC-B85F-E9346898A1DF}" type="parTrans" cxnId="{84EF9501-2E98-40A9-8145-804418A1E4E2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27C8C8F7-A45C-4BBA-86AD-E943CD0BE5AA}" type="sibTrans" cxnId="{84EF9501-2E98-40A9-8145-804418A1E4E2}">
      <dgm:prSet/>
      <dgm:spPr/>
      <dgm:t>
        <a:bodyPr/>
        <a:lstStyle/>
        <a:p>
          <a:endParaRPr lang="zh-CN" altLang="en-US" sz="1000"/>
        </a:p>
      </dgm:t>
    </dgm:pt>
    <dgm:pt modelId="{18AD4165-769A-438E-853A-4A9C5EDA1BC5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xx.vm</a:t>
          </a:r>
          <a:endParaRPr lang="zh-CN" altLang="en-US" sz="1000" dirty="0"/>
        </a:p>
      </dgm:t>
    </dgm:pt>
    <dgm:pt modelId="{DD5B5C44-21AA-49E0-9E1E-25DE6CBBC5F0}" type="parTrans" cxnId="{CF728EC2-478C-4C8A-ABE5-E88BA14289C4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4E2EDD38-88D7-4688-AFCB-F46CC4A41261}" type="sibTrans" cxnId="{CF728EC2-478C-4C8A-ABE5-E88BA14289C4}">
      <dgm:prSet/>
      <dgm:spPr/>
      <dgm:t>
        <a:bodyPr/>
        <a:lstStyle/>
        <a:p>
          <a:endParaRPr lang="zh-CN" altLang="en-US" sz="1000"/>
        </a:p>
      </dgm:t>
    </dgm:pt>
    <dgm:pt modelId="{F500CC0B-E362-4DA3-9DA1-01B669585A3F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default.vm</a:t>
          </a:r>
          <a:endParaRPr lang="zh-CN" altLang="en-US" sz="1000" dirty="0"/>
        </a:p>
      </dgm:t>
    </dgm:pt>
    <dgm:pt modelId="{84B63F7B-360F-406C-9154-3EFF53C11806}" type="parTrans" cxnId="{E36A3A4F-F3FE-4658-9433-DCF7E1F5D2B2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C521996F-AA7F-47AB-972B-4E18055A7C7B}" type="sibTrans" cxnId="{E36A3A4F-F3FE-4658-9433-DCF7E1F5D2B2}">
      <dgm:prSet/>
      <dgm:spPr/>
      <dgm:t>
        <a:bodyPr/>
        <a:lstStyle/>
        <a:p>
          <a:endParaRPr lang="zh-CN" altLang="en-US" sz="1000"/>
        </a:p>
      </dgm:t>
    </dgm:pt>
    <dgm:pt modelId="{EC29A851-32DB-46C3-843C-37E06AAE111D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module</a:t>
          </a:r>
          <a:endParaRPr lang="zh-CN" altLang="en-US" sz="1000" dirty="0"/>
        </a:p>
      </dgm:t>
    </dgm:pt>
    <dgm:pt modelId="{FCA73770-8E29-4735-B7D0-D0C868E70748}" type="parTrans" cxnId="{92481A67-302B-4783-8636-2290FD5E53BC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DEC3EDAE-3EE3-44C3-99A6-3E91318E8C9A}" type="sibTrans" cxnId="{92481A67-302B-4783-8636-2290FD5E53BC}">
      <dgm:prSet/>
      <dgm:spPr/>
      <dgm:t>
        <a:bodyPr/>
        <a:lstStyle/>
        <a:p>
          <a:endParaRPr lang="zh-CN" altLang="en-US" sz="1000"/>
        </a:p>
      </dgm:t>
    </dgm:pt>
    <dgm:pt modelId="{C4E3778C-2D91-4941-BE74-F34A41E9A6A7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sub module</a:t>
          </a:r>
          <a:endParaRPr lang="zh-CN" altLang="en-US" sz="1000" dirty="0"/>
        </a:p>
      </dgm:t>
    </dgm:pt>
    <dgm:pt modelId="{D0B55656-78E4-4079-BDD5-DA6FDC0AB66A}" type="parTrans" cxnId="{57F62865-443C-448F-85F9-126D0F42F343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D3734B89-CF71-46F0-B526-1E6BD641EA08}" type="sibTrans" cxnId="{57F62865-443C-448F-85F9-126D0F42F343}">
      <dgm:prSet/>
      <dgm:spPr/>
      <dgm:t>
        <a:bodyPr/>
        <a:lstStyle/>
        <a:p>
          <a:endParaRPr lang="zh-CN" altLang="en-US" sz="1000"/>
        </a:p>
      </dgm:t>
    </dgm:pt>
    <dgm:pt modelId="{21FC9B5F-B322-4A1C-BF8E-37CDC5DBBFC0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default.vm</a:t>
          </a:r>
          <a:endParaRPr lang="zh-CN" altLang="en-US" sz="1000" dirty="0"/>
        </a:p>
      </dgm:t>
    </dgm:pt>
    <dgm:pt modelId="{38D5FD0D-0C73-4289-B465-4D45C93CD2D7}" type="parTrans" cxnId="{15039CDC-D7BC-42AD-BF17-38F55598AD1C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FC2CFE2D-5553-431A-BA4A-374C67FC9B11}" type="sibTrans" cxnId="{15039CDC-D7BC-42AD-BF17-38F55598AD1C}">
      <dgm:prSet/>
      <dgm:spPr/>
      <dgm:t>
        <a:bodyPr/>
        <a:lstStyle/>
        <a:p>
          <a:endParaRPr lang="zh-CN" altLang="en-US" sz="1000"/>
        </a:p>
      </dgm:t>
    </dgm:pt>
    <dgm:pt modelId="{4668B8FC-FCE2-43AE-B1E8-992BB7DC0AE1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xx.vm</a:t>
          </a:r>
          <a:endParaRPr lang="zh-CN" altLang="en-US" sz="1000" dirty="0"/>
        </a:p>
      </dgm:t>
    </dgm:pt>
    <dgm:pt modelId="{CBE43A1A-C7CF-429E-B885-74D17F9BFA2A}" type="parTrans" cxnId="{727648DE-15B6-49BB-A70A-1B93F3B19745}">
      <dgm:prSet custT="1"/>
      <dgm:spPr>
        <a:ln w="3175"/>
      </dgm:spPr>
      <dgm:t>
        <a:bodyPr/>
        <a:lstStyle/>
        <a:p>
          <a:endParaRPr lang="zh-CN" altLang="en-US" sz="1000"/>
        </a:p>
      </dgm:t>
    </dgm:pt>
    <dgm:pt modelId="{F8D64189-4061-4329-8436-AC62740B98F8}" type="sibTrans" cxnId="{727648DE-15B6-49BB-A70A-1B93F3B19745}">
      <dgm:prSet/>
      <dgm:spPr/>
      <dgm:t>
        <a:bodyPr/>
        <a:lstStyle/>
        <a:p>
          <a:endParaRPr lang="zh-CN" altLang="en-US" sz="1000"/>
        </a:p>
      </dgm:t>
    </dgm:pt>
    <dgm:pt modelId="{E13356CB-8DD6-4B03-8962-7310ED5E17E6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default.vm</a:t>
          </a:r>
          <a:endParaRPr lang="zh-CN" altLang="en-US" sz="1000" dirty="0"/>
        </a:p>
      </dgm:t>
    </dgm:pt>
    <dgm:pt modelId="{FF594DFF-7AA8-40AB-AD91-B00926ECC022}" type="parTrans" cxnId="{175A63BA-4F41-48D6-A989-57427F2AC344}">
      <dgm:prSet/>
      <dgm:spPr>
        <a:ln w="3175"/>
      </dgm:spPr>
      <dgm:t>
        <a:bodyPr/>
        <a:lstStyle/>
        <a:p>
          <a:endParaRPr lang="zh-CN" altLang="en-US"/>
        </a:p>
      </dgm:t>
    </dgm:pt>
    <dgm:pt modelId="{8496D847-2164-4779-A51D-98BAAC2B736C}" type="sibTrans" cxnId="{175A63BA-4F41-48D6-A989-57427F2AC344}">
      <dgm:prSet/>
      <dgm:spPr/>
      <dgm:t>
        <a:bodyPr/>
        <a:lstStyle/>
        <a:p>
          <a:endParaRPr lang="zh-CN" altLang="en-US"/>
        </a:p>
      </dgm:t>
    </dgm:pt>
    <dgm:pt modelId="{1E85AB40-E3E4-4A5F-923A-4F707EDE72B2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components</a:t>
          </a:r>
          <a:endParaRPr lang="zh-CN" altLang="en-US" sz="1000" dirty="0"/>
        </a:p>
      </dgm:t>
    </dgm:pt>
    <dgm:pt modelId="{343A13E9-9836-49FF-BE13-227D0C7F4546}" type="parTrans" cxnId="{8B757A72-27A4-484C-9A08-EFD4773EB03E}">
      <dgm:prSet/>
      <dgm:spPr>
        <a:ln w="3175"/>
      </dgm:spPr>
      <dgm:t>
        <a:bodyPr/>
        <a:lstStyle/>
        <a:p>
          <a:endParaRPr lang="zh-CN" altLang="en-US"/>
        </a:p>
      </dgm:t>
    </dgm:pt>
    <dgm:pt modelId="{1EDF19EE-4CDD-489A-BE74-B35A0F61579C}" type="sibTrans" cxnId="{8B757A72-27A4-484C-9A08-EFD4773EB03E}">
      <dgm:prSet/>
      <dgm:spPr/>
      <dgm:t>
        <a:bodyPr/>
        <a:lstStyle/>
        <a:p>
          <a:endParaRPr lang="zh-CN" altLang="en-US"/>
        </a:p>
      </dgm:t>
    </dgm:pt>
    <dgm:pt modelId="{63FA41FD-0D75-4E8F-8F37-199725E65E6B}">
      <dgm:prSet phldrT="[文本]" custT="1"/>
      <dgm:spPr>
        <a:ln w="3175"/>
      </dgm:spPr>
      <dgm:t>
        <a:bodyPr/>
        <a:lstStyle/>
        <a:p>
          <a:r>
            <a:rPr lang="en-US" altLang="zh-CN" sz="1000" dirty="0" smtClean="0"/>
            <a:t>components.vm</a:t>
          </a:r>
          <a:endParaRPr lang="zh-CN" altLang="en-US" sz="1000" dirty="0"/>
        </a:p>
      </dgm:t>
    </dgm:pt>
    <dgm:pt modelId="{8845796A-1490-4D1E-9746-DBDEEC796FDA}" type="parTrans" cxnId="{6C86E6F1-388E-47C4-98E9-5E3C4E5580B3}">
      <dgm:prSet/>
      <dgm:spPr>
        <a:ln w="3175"/>
      </dgm:spPr>
      <dgm:t>
        <a:bodyPr/>
        <a:lstStyle/>
        <a:p>
          <a:endParaRPr lang="zh-CN" altLang="en-US"/>
        </a:p>
      </dgm:t>
    </dgm:pt>
    <dgm:pt modelId="{742009EC-D32A-4002-A3AB-E95BC0E1C2A6}" type="sibTrans" cxnId="{6C86E6F1-388E-47C4-98E9-5E3C4E5580B3}">
      <dgm:prSet/>
      <dgm:spPr/>
      <dgm:t>
        <a:bodyPr/>
        <a:lstStyle/>
        <a:p>
          <a:endParaRPr lang="zh-CN" altLang="en-US"/>
        </a:p>
      </dgm:t>
    </dgm:pt>
    <dgm:pt modelId="{77FD017D-5478-4F3B-A6E6-272F06DC6D2E}" type="pres">
      <dgm:prSet presAssocID="{3AAA6762-F33A-476D-B500-728BD040B2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9CAD16-5361-4C23-9D81-898607FD8E9E}" type="pres">
      <dgm:prSet presAssocID="{AA084C70-14F5-47C4-BFE0-A860236F8DEF}" presName="root1" presStyleCnt="0"/>
      <dgm:spPr/>
    </dgm:pt>
    <dgm:pt modelId="{8A3B7744-C05F-43A9-8649-ADB99C07B35F}" type="pres">
      <dgm:prSet presAssocID="{AA084C70-14F5-47C4-BFE0-A860236F8DEF}" presName="LevelOneTextNode" presStyleLbl="node0" presStyleIdx="0" presStyleCnt="1" custScaleX="285314">
        <dgm:presLayoutVars>
          <dgm:chPref val="3"/>
        </dgm:presLayoutVars>
      </dgm:prSet>
      <dgm:spPr/>
    </dgm:pt>
    <dgm:pt modelId="{8EAC178A-4C56-4726-96D8-7CA7EF615D73}" type="pres">
      <dgm:prSet presAssocID="{AA084C70-14F5-47C4-BFE0-A860236F8DEF}" presName="level2hierChild" presStyleCnt="0"/>
      <dgm:spPr/>
    </dgm:pt>
    <dgm:pt modelId="{2E54C440-06F6-4042-9300-7E8CB6579DF1}" type="pres">
      <dgm:prSet presAssocID="{B80B4C91-6776-402D-A132-4B253747AB2F}" presName="conn2-1" presStyleLbl="parChTrans1D2" presStyleIdx="0" presStyleCnt="6"/>
      <dgm:spPr/>
    </dgm:pt>
    <dgm:pt modelId="{85B039BE-FA17-4C22-883D-B88313786154}" type="pres">
      <dgm:prSet presAssocID="{B80B4C91-6776-402D-A132-4B253747AB2F}" presName="connTx" presStyleLbl="parChTrans1D2" presStyleIdx="0" presStyleCnt="6"/>
      <dgm:spPr/>
    </dgm:pt>
    <dgm:pt modelId="{162BCB27-5BC7-4A60-A18A-4696856919A7}" type="pres">
      <dgm:prSet presAssocID="{9B55C9C4-7946-4E9E-8162-03F3970E92AA}" presName="root2" presStyleCnt="0"/>
      <dgm:spPr/>
    </dgm:pt>
    <dgm:pt modelId="{F735D405-BF00-49DE-9085-F1DF7EB6C712}" type="pres">
      <dgm:prSet presAssocID="{9B55C9C4-7946-4E9E-8162-03F3970E92AA}" presName="LevelTwoTextNode" presStyleLbl="asst1" presStyleIdx="0" presStyleCnt="7" custScaleX="177156">
        <dgm:presLayoutVars>
          <dgm:chPref val="3"/>
        </dgm:presLayoutVars>
      </dgm:prSet>
      <dgm:spPr/>
    </dgm:pt>
    <dgm:pt modelId="{DB93B200-3EAF-4B30-ACB9-E3963FCCCB21}" type="pres">
      <dgm:prSet presAssocID="{9B55C9C4-7946-4E9E-8162-03F3970E92AA}" presName="level3hierChild" presStyleCnt="0"/>
      <dgm:spPr/>
    </dgm:pt>
    <dgm:pt modelId="{0CEA5439-ACD9-48FB-95F5-BB14525BD8FD}" type="pres">
      <dgm:prSet presAssocID="{0BF6967D-FCCA-4A8B-99AE-C5F14BD90AF8}" presName="conn2-1" presStyleLbl="parChTrans1D3" presStyleIdx="0" presStyleCnt="11"/>
      <dgm:spPr/>
    </dgm:pt>
    <dgm:pt modelId="{4B1F7DCE-F796-4A30-9444-3766FE2BE2D9}" type="pres">
      <dgm:prSet presAssocID="{0BF6967D-FCCA-4A8B-99AE-C5F14BD90AF8}" presName="connTx" presStyleLbl="parChTrans1D3" presStyleIdx="0" presStyleCnt="11"/>
      <dgm:spPr/>
    </dgm:pt>
    <dgm:pt modelId="{930B5D57-7B34-4011-8123-748CCD0D391D}" type="pres">
      <dgm:prSet presAssocID="{2BB654F7-EB01-4E52-A29A-40143EC2E82E}" presName="root2" presStyleCnt="0"/>
      <dgm:spPr/>
    </dgm:pt>
    <dgm:pt modelId="{2BD7CADF-63DC-43CD-AE8A-033835712698}" type="pres">
      <dgm:prSet presAssocID="{2BB654F7-EB01-4E52-A29A-40143EC2E82E}" presName="LevelTwoTextNode" presStyleLbl="asst1" presStyleIdx="1" presStyleCnt="7" custScaleX="285313">
        <dgm:presLayoutVars>
          <dgm:chPref val="3"/>
        </dgm:presLayoutVars>
      </dgm:prSet>
      <dgm:spPr/>
    </dgm:pt>
    <dgm:pt modelId="{BDD03944-89DD-41A7-9ABE-F0C3B8B5B8AA}" type="pres">
      <dgm:prSet presAssocID="{2BB654F7-EB01-4E52-A29A-40143EC2E82E}" presName="level3hierChild" presStyleCnt="0"/>
      <dgm:spPr/>
    </dgm:pt>
    <dgm:pt modelId="{006E95E8-C651-4893-9476-40B2431F3018}" type="pres">
      <dgm:prSet presAssocID="{B0FFDD28-DC12-4320-B192-0893551DE1DA}" presName="conn2-1" presStyleLbl="parChTrans1D3" presStyleIdx="1" presStyleCnt="11"/>
      <dgm:spPr/>
    </dgm:pt>
    <dgm:pt modelId="{56821B5A-8877-43F6-8C67-E1DA0F096DA0}" type="pres">
      <dgm:prSet presAssocID="{B0FFDD28-DC12-4320-B192-0893551DE1DA}" presName="connTx" presStyleLbl="parChTrans1D3" presStyleIdx="1" presStyleCnt="11"/>
      <dgm:spPr/>
    </dgm:pt>
    <dgm:pt modelId="{D47051EF-6597-4AAD-B0C8-28B1629CB149}" type="pres">
      <dgm:prSet presAssocID="{C41D8DBD-EC1F-47DA-9806-6A692587072A}" presName="root2" presStyleCnt="0"/>
      <dgm:spPr/>
    </dgm:pt>
    <dgm:pt modelId="{19D6B8D3-6238-4E48-85CC-C2C5A3687D46}" type="pres">
      <dgm:prSet presAssocID="{C41D8DBD-EC1F-47DA-9806-6A692587072A}" presName="LevelTwoTextNode" presStyleLbl="asst1" presStyleIdx="2" presStyleCnt="7" custScaleX="285313">
        <dgm:presLayoutVars>
          <dgm:chPref val="3"/>
        </dgm:presLayoutVars>
      </dgm:prSet>
      <dgm:spPr/>
    </dgm:pt>
    <dgm:pt modelId="{4B9DCD74-A118-4EAD-AD46-244F20203CC7}" type="pres">
      <dgm:prSet presAssocID="{C41D8DBD-EC1F-47DA-9806-6A692587072A}" presName="level3hierChild" presStyleCnt="0"/>
      <dgm:spPr/>
    </dgm:pt>
    <dgm:pt modelId="{4E38E31A-1834-4B8A-91CB-C01092BBA0A0}" type="pres">
      <dgm:prSet presAssocID="{7883B805-0197-4AEF-BCB5-626842B8C27C}" presName="conn2-1" presStyleLbl="parChTrans1D3" presStyleIdx="2" presStyleCnt="11"/>
      <dgm:spPr/>
    </dgm:pt>
    <dgm:pt modelId="{7A3DD373-6D36-4C22-97C1-680BDD4882DE}" type="pres">
      <dgm:prSet presAssocID="{7883B805-0197-4AEF-BCB5-626842B8C27C}" presName="connTx" presStyleLbl="parChTrans1D3" presStyleIdx="2" presStyleCnt="11"/>
      <dgm:spPr/>
    </dgm:pt>
    <dgm:pt modelId="{C7D8F4CD-78B5-47B1-9DE1-B74A601D2933}" type="pres">
      <dgm:prSet presAssocID="{EFEFE653-E603-4A32-A5EA-03BEA2A76025}" presName="root2" presStyleCnt="0"/>
      <dgm:spPr/>
    </dgm:pt>
    <dgm:pt modelId="{274370B2-29F6-48C3-8787-2F6CD4FF56AA}" type="pres">
      <dgm:prSet presAssocID="{EFEFE653-E603-4A32-A5EA-03BEA2A76025}" presName="LevelTwoTextNode" presStyleLbl="asst1" presStyleIdx="3" presStyleCnt="7" custScaleX="285313">
        <dgm:presLayoutVars>
          <dgm:chPref val="3"/>
        </dgm:presLayoutVars>
      </dgm:prSet>
      <dgm:spPr/>
    </dgm:pt>
    <dgm:pt modelId="{FAF894FF-0EE3-4938-8873-22E2F4B0FF97}" type="pres">
      <dgm:prSet presAssocID="{EFEFE653-E603-4A32-A5EA-03BEA2A76025}" presName="level3hierChild" presStyleCnt="0"/>
      <dgm:spPr/>
    </dgm:pt>
    <dgm:pt modelId="{52C13FE1-8F57-4BB2-94B1-7F7FEE15539F}" type="pres">
      <dgm:prSet presAssocID="{36338A36-45BC-42AD-9997-81D3772D1651}" presName="conn2-1" presStyleLbl="parChTrans1D4" presStyleIdx="0" presStyleCnt="27"/>
      <dgm:spPr/>
    </dgm:pt>
    <dgm:pt modelId="{3BBB19DC-DE1F-44A3-A382-B58B653DCC3F}" type="pres">
      <dgm:prSet presAssocID="{36338A36-45BC-42AD-9997-81D3772D1651}" presName="connTx" presStyleLbl="parChTrans1D4" presStyleIdx="0" presStyleCnt="27"/>
      <dgm:spPr/>
    </dgm:pt>
    <dgm:pt modelId="{DE6E00D8-C197-4904-9ED0-4ECA6CAB363B}" type="pres">
      <dgm:prSet presAssocID="{822504C7-9BEB-430D-83BC-943EAF9E9033}" presName="root2" presStyleCnt="0"/>
      <dgm:spPr/>
    </dgm:pt>
    <dgm:pt modelId="{97363403-1201-43A7-BA29-ED74F01CE858}" type="pres">
      <dgm:prSet presAssocID="{822504C7-9BEB-430D-83BC-943EAF9E9033}" presName="LevelTwoTextNode" presStyleLbl="asst1" presStyleIdx="4" presStyleCnt="7" custScaleX="177156">
        <dgm:presLayoutVars>
          <dgm:chPref val="3"/>
        </dgm:presLayoutVars>
      </dgm:prSet>
      <dgm:spPr/>
    </dgm:pt>
    <dgm:pt modelId="{F7CE422C-394B-4F74-B18B-BD4D206D5962}" type="pres">
      <dgm:prSet presAssocID="{822504C7-9BEB-430D-83BC-943EAF9E9033}" presName="level3hierChild" presStyleCnt="0"/>
      <dgm:spPr/>
    </dgm:pt>
    <dgm:pt modelId="{3DAFA7CE-B67B-496E-84D2-0706610052E3}" type="pres">
      <dgm:prSet presAssocID="{27209906-089E-400A-BB80-78F63916B35D}" presName="conn2-1" presStyleLbl="parChTrans1D3" presStyleIdx="3" presStyleCnt="11"/>
      <dgm:spPr/>
    </dgm:pt>
    <dgm:pt modelId="{050A9BC0-E47E-4936-8482-4A5C6D69FAC8}" type="pres">
      <dgm:prSet presAssocID="{27209906-089E-400A-BB80-78F63916B35D}" presName="connTx" presStyleLbl="parChTrans1D3" presStyleIdx="3" presStyleCnt="11"/>
      <dgm:spPr/>
    </dgm:pt>
    <dgm:pt modelId="{B48A30DA-037E-4E01-AB25-86C5716E3BE0}" type="pres">
      <dgm:prSet presAssocID="{5B7BDBC5-3D20-4DA5-8EA3-BF4CB9F94A4C}" presName="root2" presStyleCnt="0"/>
      <dgm:spPr/>
    </dgm:pt>
    <dgm:pt modelId="{364B9C7F-CB02-49C5-AB68-A10D6F93091A}" type="pres">
      <dgm:prSet presAssocID="{5B7BDBC5-3D20-4DA5-8EA3-BF4CB9F94A4C}" presName="LevelTwoTextNode" presStyleLbl="asst1" presStyleIdx="5" presStyleCnt="7" custScaleX="285313">
        <dgm:presLayoutVars>
          <dgm:chPref val="3"/>
        </dgm:presLayoutVars>
      </dgm:prSet>
      <dgm:spPr/>
    </dgm:pt>
    <dgm:pt modelId="{5CCA355E-C077-4CA7-A8CB-98011D28C92E}" type="pres">
      <dgm:prSet presAssocID="{5B7BDBC5-3D20-4DA5-8EA3-BF4CB9F94A4C}" presName="level3hierChild" presStyleCnt="0"/>
      <dgm:spPr/>
    </dgm:pt>
    <dgm:pt modelId="{37AA14A3-BF07-417C-AE78-965363E8CC09}" type="pres">
      <dgm:prSet presAssocID="{ABC1EEF4-A614-4FA6-B1C0-6CAF9687DC60}" presName="conn2-1" presStyleLbl="parChTrans1D4" presStyleIdx="1" presStyleCnt="27"/>
      <dgm:spPr/>
    </dgm:pt>
    <dgm:pt modelId="{931E2A6D-C3B0-4FA5-B130-81B07B6DF39F}" type="pres">
      <dgm:prSet presAssocID="{ABC1EEF4-A614-4FA6-B1C0-6CAF9687DC60}" presName="connTx" presStyleLbl="parChTrans1D4" presStyleIdx="1" presStyleCnt="27"/>
      <dgm:spPr/>
    </dgm:pt>
    <dgm:pt modelId="{2DFEDDD8-0118-41C0-9F9E-CBD2D764523C}" type="pres">
      <dgm:prSet presAssocID="{944E7540-F490-4A6F-8EF1-69DB7662BCF7}" presName="root2" presStyleCnt="0"/>
      <dgm:spPr/>
    </dgm:pt>
    <dgm:pt modelId="{7D981B32-B677-4835-8803-E30DB6684353}" type="pres">
      <dgm:prSet presAssocID="{944E7540-F490-4A6F-8EF1-69DB7662BCF7}" presName="LevelTwoTextNode" presStyleLbl="asst1" presStyleIdx="6" presStyleCnt="7" custScaleX="1771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6B1BC3-7ADB-431D-90A6-5D07D1F7D57C}" type="pres">
      <dgm:prSet presAssocID="{944E7540-F490-4A6F-8EF1-69DB7662BCF7}" presName="level3hierChild" presStyleCnt="0"/>
      <dgm:spPr/>
    </dgm:pt>
    <dgm:pt modelId="{D28A6D81-AF82-40A7-BE17-0D6DBDFD809A}" type="pres">
      <dgm:prSet presAssocID="{F8295603-7502-49CA-B422-ADE6DBF0E611}" presName="conn2-1" presStyleLbl="parChTrans1D2" presStyleIdx="1" presStyleCnt="6"/>
      <dgm:spPr/>
    </dgm:pt>
    <dgm:pt modelId="{44C1086F-4DAA-4893-8871-24446C6FC028}" type="pres">
      <dgm:prSet presAssocID="{F8295603-7502-49CA-B422-ADE6DBF0E611}" presName="connTx" presStyleLbl="parChTrans1D2" presStyleIdx="1" presStyleCnt="6"/>
      <dgm:spPr/>
    </dgm:pt>
    <dgm:pt modelId="{30C7DAB2-B9A6-45F4-9B10-A09A6CE7F756}" type="pres">
      <dgm:prSet presAssocID="{AC7FE266-4434-49E5-8027-E9375E5A3CFA}" presName="root2" presStyleCnt="0"/>
      <dgm:spPr/>
    </dgm:pt>
    <dgm:pt modelId="{02161B4B-6A76-48AA-8B19-E3CEEB7FC447}" type="pres">
      <dgm:prSet presAssocID="{AC7FE266-4434-49E5-8027-E9375E5A3CFA}" presName="LevelTwoTextNode" presStyleLbl="node2" presStyleIdx="0" presStyleCnt="5" custScaleX="177156">
        <dgm:presLayoutVars>
          <dgm:chPref val="3"/>
        </dgm:presLayoutVars>
      </dgm:prSet>
      <dgm:spPr/>
    </dgm:pt>
    <dgm:pt modelId="{3B38DDE2-BD20-4FFA-A821-C76311062612}" type="pres">
      <dgm:prSet presAssocID="{AC7FE266-4434-49E5-8027-E9375E5A3CFA}" presName="level3hierChild" presStyleCnt="0"/>
      <dgm:spPr/>
    </dgm:pt>
    <dgm:pt modelId="{F589365F-AF94-4947-BC9A-C96D5434A343}" type="pres">
      <dgm:prSet presAssocID="{15F1DD06-270F-4F98-93AE-0B4979BE2008}" presName="conn2-1" presStyleLbl="parChTrans1D3" presStyleIdx="4" presStyleCnt="11"/>
      <dgm:spPr/>
    </dgm:pt>
    <dgm:pt modelId="{C1D6DD50-73BB-48D7-B98A-34987826CFC3}" type="pres">
      <dgm:prSet presAssocID="{15F1DD06-270F-4F98-93AE-0B4979BE2008}" presName="connTx" presStyleLbl="parChTrans1D3" presStyleIdx="4" presStyleCnt="11"/>
      <dgm:spPr/>
    </dgm:pt>
    <dgm:pt modelId="{E0EF6ECB-2A1B-49F6-82A2-B02AEF5CF6F3}" type="pres">
      <dgm:prSet presAssocID="{539CC370-4F1B-46A6-9FA5-2EB874AC7878}" presName="root2" presStyleCnt="0"/>
      <dgm:spPr/>
    </dgm:pt>
    <dgm:pt modelId="{2A9A3D09-917D-4C53-9D93-D3C4AEB0A16F}" type="pres">
      <dgm:prSet presAssocID="{539CC370-4F1B-46A6-9FA5-2EB874AC7878}" presName="LevelTwoTextNode" presStyleLbl="node3" presStyleIdx="0" presStyleCnt="7" custScaleX="194872">
        <dgm:presLayoutVars>
          <dgm:chPref val="3"/>
        </dgm:presLayoutVars>
      </dgm:prSet>
      <dgm:spPr/>
    </dgm:pt>
    <dgm:pt modelId="{8EC7909A-635B-44AF-A4BE-0949BF04332E}" type="pres">
      <dgm:prSet presAssocID="{539CC370-4F1B-46A6-9FA5-2EB874AC7878}" presName="level3hierChild" presStyleCnt="0"/>
      <dgm:spPr/>
    </dgm:pt>
    <dgm:pt modelId="{B691F204-4C35-4FB0-84E3-49C09B1A352E}" type="pres">
      <dgm:prSet presAssocID="{B1CA09B7-4338-4743-B5A7-AF995C85B9A9}" presName="conn2-1" presStyleLbl="parChTrans1D3" presStyleIdx="5" presStyleCnt="11"/>
      <dgm:spPr/>
    </dgm:pt>
    <dgm:pt modelId="{13C1E2BF-52A0-45BA-9EB5-A72B2253DF4D}" type="pres">
      <dgm:prSet presAssocID="{B1CA09B7-4338-4743-B5A7-AF995C85B9A9}" presName="connTx" presStyleLbl="parChTrans1D3" presStyleIdx="5" presStyleCnt="11"/>
      <dgm:spPr/>
    </dgm:pt>
    <dgm:pt modelId="{6B5BED28-193D-416E-B141-251846FBBE9A}" type="pres">
      <dgm:prSet presAssocID="{D1B60FE4-3AED-4E6B-808F-519AD253AF54}" presName="root2" presStyleCnt="0"/>
      <dgm:spPr/>
    </dgm:pt>
    <dgm:pt modelId="{F331B075-BB35-4A7A-A7B9-E50E0B16CA46}" type="pres">
      <dgm:prSet presAssocID="{D1B60FE4-3AED-4E6B-808F-519AD253AF54}" presName="LevelTwoTextNode" presStyleLbl="node3" presStyleIdx="1" presStyleCnt="7" custScaleX="177156">
        <dgm:presLayoutVars>
          <dgm:chPref val="3"/>
        </dgm:presLayoutVars>
      </dgm:prSet>
      <dgm:spPr/>
    </dgm:pt>
    <dgm:pt modelId="{642EE274-3B9B-4BD0-BB24-EACD14121992}" type="pres">
      <dgm:prSet presAssocID="{D1B60FE4-3AED-4E6B-808F-519AD253AF54}" presName="level3hierChild" presStyleCnt="0"/>
      <dgm:spPr/>
    </dgm:pt>
    <dgm:pt modelId="{34A4FA83-9CB2-43BA-9209-90FAEA85D074}" type="pres">
      <dgm:prSet presAssocID="{C81B16A7-7172-4EFD-A86A-26CF7627D3DD}" presName="conn2-1" presStyleLbl="parChTrans1D4" presStyleIdx="2" presStyleCnt="27"/>
      <dgm:spPr/>
    </dgm:pt>
    <dgm:pt modelId="{23EBD153-B1C0-4EB6-9B2C-D02C3C40AB81}" type="pres">
      <dgm:prSet presAssocID="{C81B16A7-7172-4EFD-A86A-26CF7627D3DD}" presName="connTx" presStyleLbl="parChTrans1D4" presStyleIdx="2" presStyleCnt="27"/>
      <dgm:spPr/>
    </dgm:pt>
    <dgm:pt modelId="{81B10611-990F-4DCA-8678-187ABF88A43B}" type="pres">
      <dgm:prSet presAssocID="{2B79AFF9-615E-4074-8D04-8868FDB54F16}" presName="root2" presStyleCnt="0"/>
      <dgm:spPr/>
    </dgm:pt>
    <dgm:pt modelId="{9C7BE6DE-A128-419B-ADC1-117FB163AA79}" type="pres">
      <dgm:prSet presAssocID="{2B79AFF9-615E-4074-8D04-8868FDB54F16}" presName="LevelTwoTextNode" presStyleLbl="node4" presStyleIdx="0" presStyleCnt="25" custScaleX="177156">
        <dgm:presLayoutVars>
          <dgm:chPref val="3"/>
        </dgm:presLayoutVars>
      </dgm:prSet>
      <dgm:spPr/>
    </dgm:pt>
    <dgm:pt modelId="{A89610C3-7A3A-4A55-974F-CD0383583ECD}" type="pres">
      <dgm:prSet presAssocID="{2B79AFF9-615E-4074-8D04-8868FDB54F16}" presName="level3hierChild" presStyleCnt="0"/>
      <dgm:spPr/>
    </dgm:pt>
    <dgm:pt modelId="{0367B44C-9C78-4D0B-847F-67D593D8235F}" type="pres">
      <dgm:prSet presAssocID="{22D12A5E-60EC-45A1-A5D5-0E731622E397}" presName="conn2-1" presStyleLbl="parChTrans1D4" presStyleIdx="3" presStyleCnt="27"/>
      <dgm:spPr/>
    </dgm:pt>
    <dgm:pt modelId="{9FFA3636-A6ED-4E8E-B003-B39E5E6544FD}" type="pres">
      <dgm:prSet presAssocID="{22D12A5E-60EC-45A1-A5D5-0E731622E397}" presName="connTx" presStyleLbl="parChTrans1D4" presStyleIdx="3" presStyleCnt="27"/>
      <dgm:spPr/>
    </dgm:pt>
    <dgm:pt modelId="{B2BEA6BE-8F22-45CF-8896-956E307DCECB}" type="pres">
      <dgm:prSet presAssocID="{89DF31F0-710F-4ED8-8EAE-67C38CC5A5FE}" presName="root2" presStyleCnt="0"/>
      <dgm:spPr/>
    </dgm:pt>
    <dgm:pt modelId="{94DC0F42-FAAB-4671-95D6-AAF0143ACE2E}" type="pres">
      <dgm:prSet presAssocID="{89DF31F0-710F-4ED8-8EAE-67C38CC5A5FE}" presName="LevelTwoTextNode" presStyleLbl="node4" presStyleIdx="1" presStyleCnt="25" custScaleX="177156">
        <dgm:presLayoutVars>
          <dgm:chPref val="3"/>
        </dgm:presLayoutVars>
      </dgm:prSet>
      <dgm:spPr/>
    </dgm:pt>
    <dgm:pt modelId="{79CFD525-507E-4805-BE2B-72BD588FAD8E}" type="pres">
      <dgm:prSet presAssocID="{89DF31F0-710F-4ED8-8EAE-67C38CC5A5FE}" presName="level3hierChild" presStyleCnt="0"/>
      <dgm:spPr/>
    </dgm:pt>
    <dgm:pt modelId="{6FD121E3-226C-4B7B-93C3-B5EA03421460}" type="pres">
      <dgm:prSet presAssocID="{F3F59946-441E-4166-855E-C08CA4B1043F}" presName="conn2-1" presStyleLbl="parChTrans1D2" presStyleIdx="2" presStyleCnt="6"/>
      <dgm:spPr/>
    </dgm:pt>
    <dgm:pt modelId="{4925FD81-D7DA-4BE6-BE18-1432B3EC6627}" type="pres">
      <dgm:prSet presAssocID="{F3F59946-441E-4166-855E-C08CA4B1043F}" presName="connTx" presStyleLbl="parChTrans1D2" presStyleIdx="2" presStyleCnt="6"/>
      <dgm:spPr/>
    </dgm:pt>
    <dgm:pt modelId="{19BFC629-D1C9-44F1-A9FA-5E450D0EAF91}" type="pres">
      <dgm:prSet presAssocID="{1315789F-119F-417D-BB54-178C4C3D2350}" presName="root2" presStyleCnt="0"/>
      <dgm:spPr/>
    </dgm:pt>
    <dgm:pt modelId="{AC4D7106-846E-4AE0-B89F-C3E2F8EC63A1}" type="pres">
      <dgm:prSet presAssocID="{1315789F-119F-417D-BB54-178C4C3D2350}" presName="LevelTwoTextNode" presStyleLbl="node2" presStyleIdx="1" presStyleCnt="5" custScaleX="177156">
        <dgm:presLayoutVars>
          <dgm:chPref val="3"/>
        </dgm:presLayoutVars>
      </dgm:prSet>
      <dgm:spPr/>
    </dgm:pt>
    <dgm:pt modelId="{B9735B91-60FC-43B4-B736-48910E9BAD30}" type="pres">
      <dgm:prSet presAssocID="{1315789F-119F-417D-BB54-178C4C3D2350}" presName="level3hierChild" presStyleCnt="0"/>
      <dgm:spPr/>
    </dgm:pt>
    <dgm:pt modelId="{57F02765-24C2-4C0A-A99F-47B7125C81B3}" type="pres">
      <dgm:prSet presAssocID="{C6729E9D-EF49-4C3B-9C52-E9A6403A4C69}" presName="conn2-1" presStyleLbl="parChTrans1D3" presStyleIdx="6" presStyleCnt="11"/>
      <dgm:spPr/>
    </dgm:pt>
    <dgm:pt modelId="{20ACCD41-6943-4ECF-BD0E-5789E53B34A9}" type="pres">
      <dgm:prSet presAssocID="{C6729E9D-EF49-4C3B-9C52-E9A6403A4C69}" presName="connTx" presStyleLbl="parChTrans1D3" presStyleIdx="6" presStyleCnt="11"/>
      <dgm:spPr/>
    </dgm:pt>
    <dgm:pt modelId="{53B43162-5BC5-4158-A8CA-F3860BAD914D}" type="pres">
      <dgm:prSet presAssocID="{0D2FFD6E-8E5F-4DEC-8700-7EA02275BC3B}" presName="root2" presStyleCnt="0"/>
      <dgm:spPr/>
    </dgm:pt>
    <dgm:pt modelId="{65EDB5F8-45D1-4AEF-9710-89DE66C236A4}" type="pres">
      <dgm:prSet presAssocID="{0D2FFD6E-8E5F-4DEC-8700-7EA02275BC3B}" presName="LevelTwoTextNode" presStyleLbl="node3" presStyleIdx="2" presStyleCnt="7" custScaleX="177156">
        <dgm:presLayoutVars>
          <dgm:chPref val="3"/>
        </dgm:presLayoutVars>
      </dgm:prSet>
      <dgm:spPr/>
    </dgm:pt>
    <dgm:pt modelId="{804A0464-93E9-4957-ADEB-3244F9142CBB}" type="pres">
      <dgm:prSet presAssocID="{0D2FFD6E-8E5F-4DEC-8700-7EA02275BC3B}" presName="level3hierChild" presStyleCnt="0"/>
      <dgm:spPr/>
    </dgm:pt>
    <dgm:pt modelId="{2C12610B-4E41-4A0E-8EEE-2C4574A4AC2E}" type="pres">
      <dgm:prSet presAssocID="{FD544B18-60A0-42A8-A6D3-34D36AEBCD17}" presName="conn2-1" presStyleLbl="parChTrans1D4" presStyleIdx="4" presStyleCnt="27"/>
      <dgm:spPr/>
    </dgm:pt>
    <dgm:pt modelId="{964B1D6D-6953-4BE8-879C-8D88B3059EC8}" type="pres">
      <dgm:prSet presAssocID="{FD544B18-60A0-42A8-A6D3-34D36AEBCD17}" presName="connTx" presStyleLbl="parChTrans1D4" presStyleIdx="4" presStyleCnt="27"/>
      <dgm:spPr/>
    </dgm:pt>
    <dgm:pt modelId="{3BFD2AB9-220F-4F7B-B6D4-8E1362608407}" type="pres">
      <dgm:prSet presAssocID="{7DF638B7-816D-4322-9495-CD7EB1379FC4}" presName="root2" presStyleCnt="0"/>
      <dgm:spPr/>
    </dgm:pt>
    <dgm:pt modelId="{54B2F991-ACD4-4F5A-B508-E25E8AF8302A}" type="pres">
      <dgm:prSet presAssocID="{7DF638B7-816D-4322-9495-CD7EB1379FC4}" presName="LevelTwoTextNode" presStyleLbl="node4" presStyleIdx="2" presStyleCnt="25" custScaleX="177156">
        <dgm:presLayoutVars>
          <dgm:chPref val="3"/>
        </dgm:presLayoutVars>
      </dgm:prSet>
      <dgm:spPr/>
    </dgm:pt>
    <dgm:pt modelId="{6F516386-AC53-4E0D-B566-321605358160}" type="pres">
      <dgm:prSet presAssocID="{7DF638B7-816D-4322-9495-CD7EB1379FC4}" presName="level3hierChild" presStyleCnt="0"/>
      <dgm:spPr/>
    </dgm:pt>
    <dgm:pt modelId="{5DB43B61-0B5D-484B-82F5-9383809957E4}" type="pres">
      <dgm:prSet presAssocID="{B92ED391-8F7B-481B-B12E-B8D0C5944324}" presName="conn2-1" presStyleLbl="parChTrans1D2" presStyleIdx="3" presStyleCnt="6"/>
      <dgm:spPr/>
    </dgm:pt>
    <dgm:pt modelId="{38B981A5-E7A2-4694-8155-E0526C7B0875}" type="pres">
      <dgm:prSet presAssocID="{B92ED391-8F7B-481B-B12E-B8D0C5944324}" presName="connTx" presStyleLbl="parChTrans1D2" presStyleIdx="3" presStyleCnt="6"/>
      <dgm:spPr/>
    </dgm:pt>
    <dgm:pt modelId="{7C85CCCE-1895-4349-9C9B-6A763A397B47}" type="pres">
      <dgm:prSet presAssocID="{386DDC58-0C9C-4F81-AB3D-A650962FA86E}" presName="root2" presStyleCnt="0"/>
      <dgm:spPr/>
    </dgm:pt>
    <dgm:pt modelId="{CD4F78A3-6EF2-4ED7-B4E6-0FB2A4B59316}" type="pres">
      <dgm:prSet presAssocID="{386DDC58-0C9C-4F81-AB3D-A650962FA86E}" presName="LevelTwoTextNode" presStyleLbl="node2" presStyleIdx="2" presStyleCnt="5" custScaleX="177156">
        <dgm:presLayoutVars>
          <dgm:chPref val="3"/>
        </dgm:presLayoutVars>
      </dgm:prSet>
      <dgm:spPr/>
    </dgm:pt>
    <dgm:pt modelId="{668EB020-5EE3-421A-AB4F-B37665A8FCFF}" type="pres">
      <dgm:prSet presAssocID="{386DDC58-0C9C-4F81-AB3D-A650962FA86E}" presName="level3hierChild" presStyleCnt="0"/>
      <dgm:spPr/>
    </dgm:pt>
    <dgm:pt modelId="{4D78D38B-C724-4836-9DF3-02775198B94C}" type="pres">
      <dgm:prSet presAssocID="{0CD44E88-A86D-419A-B15E-7F396429A18C}" presName="conn2-1" presStyleLbl="parChTrans1D3" presStyleIdx="7" presStyleCnt="11"/>
      <dgm:spPr/>
    </dgm:pt>
    <dgm:pt modelId="{4787763E-D58F-45B3-92F2-8E18363F8B4F}" type="pres">
      <dgm:prSet presAssocID="{0CD44E88-A86D-419A-B15E-7F396429A18C}" presName="connTx" presStyleLbl="parChTrans1D3" presStyleIdx="7" presStyleCnt="11"/>
      <dgm:spPr/>
    </dgm:pt>
    <dgm:pt modelId="{FF31D988-7277-4497-8344-7248F44D8686}" type="pres">
      <dgm:prSet presAssocID="{DB4756A8-F3A0-4826-9EED-3744A8AD697E}" presName="root2" presStyleCnt="0"/>
      <dgm:spPr/>
    </dgm:pt>
    <dgm:pt modelId="{CD595025-29D8-473F-8E6F-7ECEAF7807BC}" type="pres">
      <dgm:prSet presAssocID="{DB4756A8-F3A0-4826-9EED-3744A8AD697E}" presName="LevelTwoTextNode" presStyleLbl="node3" presStyleIdx="3" presStyleCnt="7" custScaleX="177156">
        <dgm:presLayoutVars>
          <dgm:chPref val="3"/>
        </dgm:presLayoutVars>
      </dgm:prSet>
      <dgm:spPr/>
    </dgm:pt>
    <dgm:pt modelId="{6E8E1AA2-2720-4A51-81F8-944CB02C10D0}" type="pres">
      <dgm:prSet presAssocID="{DB4756A8-F3A0-4826-9EED-3744A8AD697E}" presName="level3hierChild" presStyleCnt="0"/>
      <dgm:spPr/>
    </dgm:pt>
    <dgm:pt modelId="{1BA206C9-6F3B-4579-AB76-B38BA5C5C146}" type="pres">
      <dgm:prSet presAssocID="{DAA7AF22-EA11-4F7B-A698-9FD690745C43}" presName="conn2-1" presStyleLbl="parChTrans1D4" presStyleIdx="5" presStyleCnt="27"/>
      <dgm:spPr/>
    </dgm:pt>
    <dgm:pt modelId="{971FB661-DE63-4C66-9700-BD143AA603ED}" type="pres">
      <dgm:prSet presAssocID="{DAA7AF22-EA11-4F7B-A698-9FD690745C43}" presName="connTx" presStyleLbl="parChTrans1D4" presStyleIdx="5" presStyleCnt="27"/>
      <dgm:spPr/>
    </dgm:pt>
    <dgm:pt modelId="{F74B396E-FE6B-4620-8460-F3BFB387FCC4}" type="pres">
      <dgm:prSet presAssocID="{FCE86877-F839-488A-A9C5-AAD0D261F404}" presName="root2" presStyleCnt="0"/>
      <dgm:spPr/>
    </dgm:pt>
    <dgm:pt modelId="{4D89D725-73F5-4F51-8BDF-47EFA4F5F6F9}" type="pres">
      <dgm:prSet presAssocID="{FCE86877-F839-488A-A9C5-AAD0D261F404}" presName="LevelTwoTextNode" presStyleLbl="node4" presStyleIdx="3" presStyleCnt="25" custScaleX="177156">
        <dgm:presLayoutVars>
          <dgm:chPref val="3"/>
        </dgm:presLayoutVars>
      </dgm:prSet>
      <dgm:spPr/>
    </dgm:pt>
    <dgm:pt modelId="{EF357C06-297C-4A83-9567-A185611325A7}" type="pres">
      <dgm:prSet presAssocID="{FCE86877-F839-488A-A9C5-AAD0D261F404}" presName="level3hierChild" presStyleCnt="0"/>
      <dgm:spPr/>
    </dgm:pt>
    <dgm:pt modelId="{E8DF0182-07B5-4A7A-A27A-D6A0FBFF34E0}" type="pres">
      <dgm:prSet presAssocID="{801097CD-D7AC-437C-A99E-6750BF0C2E95}" presName="conn2-1" presStyleLbl="parChTrans1D4" presStyleIdx="6" presStyleCnt="27"/>
      <dgm:spPr/>
    </dgm:pt>
    <dgm:pt modelId="{A7B46E86-A263-431E-8AA2-AEC3AC201BC6}" type="pres">
      <dgm:prSet presAssocID="{801097CD-D7AC-437C-A99E-6750BF0C2E95}" presName="connTx" presStyleLbl="parChTrans1D4" presStyleIdx="6" presStyleCnt="27"/>
      <dgm:spPr/>
    </dgm:pt>
    <dgm:pt modelId="{93B680A5-1012-4982-A03D-DDF1D49AED4D}" type="pres">
      <dgm:prSet presAssocID="{C0502ACC-45D3-4D1B-B43E-E9C9AA6ACF11}" presName="root2" presStyleCnt="0"/>
      <dgm:spPr/>
    </dgm:pt>
    <dgm:pt modelId="{726BED49-6AE9-404C-B6C1-4A1061BFBB9D}" type="pres">
      <dgm:prSet presAssocID="{C0502ACC-45D3-4D1B-B43E-E9C9AA6ACF11}" presName="LevelTwoTextNode" presStyleLbl="node4" presStyleIdx="4" presStyleCnt="25" custScaleX="177156">
        <dgm:presLayoutVars>
          <dgm:chPref val="3"/>
        </dgm:presLayoutVars>
      </dgm:prSet>
      <dgm:spPr/>
    </dgm:pt>
    <dgm:pt modelId="{2B20F29B-C98F-4D6E-8FEC-84EB632CDD1B}" type="pres">
      <dgm:prSet presAssocID="{C0502ACC-45D3-4D1B-B43E-E9C9AA6ACF11}" presName="level3hierChild" presStyleCnt="0"/>
      <dgm:spPr/>
    </dgm:pt>
    <dgm:pt modelId="{41056C96-2871-4DF8-8125-DDAD28ADF836}" type="pres">
      <dgm:prSet presAssocID="{83EB040E-B817-4D5A-8666-039F3374112C}" presName="conn2-1" presStyleLbl="parChTrans1D2" presStyleIdx="4" presStyleCnt="6"/>
      <dgm:spPr/>
    </dgm:pt>
    <dgm:pt modelId="{8E9622DA-EDCA-403A-BD05-5D1F7308D7C2}" type="pres">
      <dgm:prSet presAssocID="{83EB040E-B817-4D5A-8666-039F3374112C}" presName="connTx" presStyleLbl="parChTrans1D2" presStyleIdx="4" presStyleCnt="6"/>
      <dgm:spPr/>
    </dgm:pt>
    <dgm:pt modelId="{564FA221-A791-49AC-A955-27AE493DA1BA}" type="pres">
      <dgm:prSet presAssocID="{5EFFEF28-295A-4D09-AB38-BEBF6D776B86}" presName="root2" presStyleCnt="0"/>
      <dgm:spPr/>
    </dgm:pt>
    <dgm:pt modelId="{3B1874CD-BF3D-4F03-8BC8-10A372F15471}" type="pres">
      <dgm:prSet presAssocID="{5EFFEF28-295A-4D09-AB38-BEBF6D776B86}" presName="LevelTwoTextNode" presStyleLbl="node2" presStyleIdx="3" presStyleCnt="5" custScaleX="177156">
        <dgm:presLayoutVars>
          <dgm:chPref val="3"/>
        </dgm:presLayoutVars>
      </dgm:prSet>
      <dgm:spPr/>
    </dgm:pt>
    <dgm:pt modelId="{668F3E55-9C8D-4E93-A3F7-8DE6AA0F7CA4}" type="pres">
      <dgm:prSet presAssocID="{5EFFEF28-295A-4D09-AB38-BEBF6D776B86}" presName="level3hierChild" presStyleCnt="0"/>
      <dgm:spPr/>
    </dgm:pt>
    <dgm:pt modelId="{E3DBBA6E-1730-4907-B44A-1C4ABBE803E1}" type="pres">
      <dgm:prSet presAssocID="{6C4F4EB2-4927-40D0-AD4D-43F99DC3BCDC}" presName="conn2-1" presStyleLbl="parChTrans1D3" presStyleIdx="8" presStyleCnt="11"/>
      <dgm:spPr/>
    </dgm:pt>
    <dgm:pt modelId="{8685D00B-25DB-4125-AD54-1471C39C2735}" type="pres">
      <dgm:prSet presAssocID="{6C4F4EB2-4927-40D0-AD4D-43F99DC3BCDC}" presName="connTx" presStyleLbl="parChTrans1D3" presStyleIdx="8" presStyleCnt="11"/>
      <dgm:spPr/>
    </dgm:pt>
    <dgm:pt modelId="{6E73EBA5-14B3-4074-8BF3-97D992D62456}" type="pres">
      <dgm:prSet presAssocID="{47F6AB28-56DE-4B55-B4BC-3F94B0FAE25C}" presName="root2" presStyleCnt="0"/>
      <dgm:spPr/>
    </dgm:pt>
    <dgm:pt modelId="{03FC1D76-E828-4EBB-A4E2-6D8C0EB264BF}" type="pres">
      <dgm:prSet presAssocID="{47F6AB28-56DE-4B55-B4BC-3F94B0FAE25C}" presName="LevelTwoTextNode" presStyleLbl="node3" presStyleIdx="4" presStyleCnt="7" custScaleX="177156">
        <dgm:presLayoutVars>
          <dgm:chPref val="3"/>
        </dgm:presLayoutVars>
      </dgm:prSet>
      <dgm:spPr/>
    </dgm:pt>
    <dgm:pt modelId="{6A131F28-E92F-4B4C-B028-E7FFA80645E9}" type="pres">
      <dgm:prSet presAssocID="{47F6AB28-56DE-4B55-B4BC-3F94B0FAE25C}" presName="level3hierChild" presStyleCnt="0"/>
      <dgm:spPr/>
    </dgm:pt>
    <dgm:pt modelId="{624AC1EA-9FB8-4666-949E-D5691AF4241F}" type="pres">
      <dgm:prSet presAssocID="{5DB17E8C-D094-479A-9774-2C26EB3C144D}" presName="conn2-1" presStyleLbl="parChTrans1D4" presStyleIdx="7" presStyleCnt="27"/>
      <dgm:spPr/>
    </dgm:pt>
    <dgm:pt modelId="{A0D687AF-C732-4DD4-AC22-6BB0BF83AD58}" type="pres">
      <dgm:prSet presAssocID="{5DB17E8C-D094-479A-9774-2C26EB3C144D}" presName="connTx" presStyleLbl="parChTrans1D4" presStyleIdx="7" presStyleCnt="27"/>
      <dgm:spPr/>
    </dgm:pt>
    <dgm:pt modelId="{0EBA10BB-186A-465C-9E8F-2DC103AC02DE}" type="pres">
      <dgm:prSet presAssocID="{C754B573-B30C-477B-93A1-BD5FF448E048}" presName="root2" presStyleCnt="0"/>
      <dgm:spPr/>
    </dgm:pt>
    <dgm:pt modelId="{55D170F5-6BA0-479C-A872-AE5DEA6F7AC6}" type="pres">
      <dgm:prSet presAssocID="{C754B573-B30C-477B-93A1-BD5FF448E048}" presName="LevelTwoTextNode" presStyleLbl="node4" presStyleIdx="5" presStyleCnt="25" custScaleX="194872">
        <dgm:presLayoutVars>
          <dgm:chPref val="3"/>
        </dgm:presLayoutVars>
      </dgm:prSet>
      <dgm:spPr/>
    </dgm:pt>
    <dgm:pt modelId="{DFB88C48-89A8-4F49-81A6-F75D7C9F9CCD}" type="pres">
      <dgm:prSet presAssocID="{C754B573-B30C-477B-93A1-BD5FF448E048}" presName="level3hierChild" presStyleCnt="0"/>
      <dgm:spPr/>
    </dgm:pt>
    <dgm:pt modelId="{9CA5B8F1-1ADB-4E8D-BDA9-C526B75590D8}" type="pres">
      <dgm:prSet presAssocID="{D2C89E01-F1D7-4C58-969D-44F4A394E579}" presName="conn2-1" presStyleLbl="parChTrans1D3" presStyleIdx="9" presStyleCnt="11"/>
      <dgm:spPr/>
    </dgm:pt>
    <dgm:pt modelId="{BC6B7196-E968-4251-9DC3-02FAEFB6DE2C}" type="pres">
      <dgm:prSet presAssocID="{D2C89E01-F1D7-4C58-969D-44F4A394E579}" presName="connTx" presStyleLbl="parChTrans1D3" presStyleIdx="9" presStyleCnt="11"/>
      <dgm:spPr/>
    </dgm:pt>
    <dgm:pt modelId="{61144606-8142-4B43-BB81-C8FBB6B3C3E4}" type="pres">
      <dgm:prSet presAssocID="{7971DEDB-F6C8-4E7B-8A98-E145B150A93B}" presName="root2" presStyleCnt="0"/>
      <dgm:spPr/>
    </dgm:pt>
    <dgm:pt modelId="{AB7F03D9-080A-4BA2-904F-4494A20950D4}" type="pres">
      <dgm:prSet presAssocID="{7971DEDB-F6C8-4E7B-8A98-E145B150A93B}" presName="LevelTwoTextNode" presStyleLbl="node3" presStyleIdx="5" presStyleCnt="7" custScaleX="177156">
        <dgm:presLayoutVars>
          <dgm:chPref val="3"/>
        </dgm:presLayoutVars>
      </dgm:prSet>
      <dgm:spPr/>
    </dgm:pt>
    <dgm:pt modelId="{359B7FED-131A-4E8D-9043-6C982A370020}" type="pres">
      <dgm:prSet presAssocID="{7971DEDB-F6C8-4E7B-8A98-E145B150A93B}" presName="level3hierChild" presStyleCnt="0"/>
      <dgm:spPr/>
    </dgm:pt>
    <dgm:pt modelId="{A2DD5A47-826C-4550-BD06-26F2215DB36E}" type="pres">
      <dgm:prSet presAssocID="{EDD96D7A-1329-4AD3-9170-EB939AE66914}" presName="conn2-1" presStyleLbl="parChTrans1D2" presStyleIdx="5" presStyleCnt="6"/>
      <dgm:spPr/>
    </dgm:pt>
    <dgm:pt modelId="{927D065B-52F7-4C90-ACE2-785009C4F634}" type="pres">
      <dgm:prSet presAssocID="{EDD96D7A-1329-4AD3-9170-EB939AE66914}" presName="connTx" presStyleLbl="parChTrans1D2" presStyleIdx="5" presStyleCnt="6"/>
      <dgm:spPr/>
    </dgm:pt>
    <dgm:pt modelId="{421DE2E0-30EE-4F6B-84AA-61C4E4417A4C}" type="pres">
      <dgm:prSet presAssocID="{ED55ED3E-E101-4B52-BAE0-5A7A0027441E}" presName="root2" presStyleCnt="0"/>
      <dgm:spPr/>
    </dgm:pt>
    <dgm:pt modelId="{D5EDE79D-EA3F-4A8A-A33B-C5DE22DCA929}" type="pres">
      <dgm:prSet presAssocID="{ED55ED3E-E101-4B52-BAE0-5A7A0027441E}" presName="LevelTwoTextNode" presStyleLbl="node2" presStyleIdx="4" presStyleCnt="5" custScaleX="177156">
        <dgm:presLayoutVars>
          <dgm:chPref val="3"/>
        </dgm:presLayoutVars>
      </dgm:prSet>
      <dgm:spPr/>
    </dgm:pt>
    <dgm:pt modelId="{88943D45-BC36-4339-9ACF-DA6592C9F250}" type="pres">
      <dgm:prSet presAssocID="{ED55ED3E-E101-4B52-BAE0-5A7A0027441E}" presName="level3hierChild" presStyleCnt="0"/>
      <dgm:spPr/>
    </dgm:pt>
    <dgm:pt modelId="{5BF30E77-3640-43BE-B104-523BA5D335C5}" type="pres">
      <dgm:prSet presAssocID="{2A47DCCE-10BD-4CAF-AFFA-0373FB9CE51B}" presName="conn2-1" presStyleLbl="parChTrans1D3" presStyleIdx="10" presStyleCnt="11"/>
      <dgm:spPr/>
    </dgm:pt>
    <dgm:pt modelId="{4D75F4BA-A7FC-4019-955B-CC458F494871}" type="pres">
      <dgm:prSet presAssocID="{2A47DCCE-10BD-4CAF-AFFA-0373FB9CE51B}" presName="connTx" presStyleLbl="parChTrans1D3" presStyleIdx="10" presStyleCnt="11"/>
      <dgm:spPr/>
    </dgm:pt>
    <dgm:pt modelId="{2CA4E308-FC74-4278-BBEB-418BC4538A1B}" type="pres">
      <dgm:prSet presAssocID="{A907D14C-6E73-4CEA-9493-93906B59B8DE}" presName="root2" presStyleCnt="0"/>
      <dgm:spPr/>
    </dgm:pt>
    <dgm:pt modelId="{EA43BF4B-AFAB-4CA5-AAD3-91BC8C805CE9}" type="pres">
      <dgm:prSet presAssocID="{A907D14C-6E73-4CEA-9493-93906B59B8DE}" presName="LevelTwoTextNode" presStyleLbl="node3" presStyleIdx="6" presStyleCnt="7" custScaleX="177156">
        <dgm:presLayoutVars>
          <dgm:chPref val="3"/>
        </dgm:presLayoutVars>
      </dgm:prSet>
      <dgm:spPr/>
    </dgm:pt>
    <dgm:pt modelId="{635B7E09-39B1-48E4-810E-5B55B2DDA367}" type="pres">
      <dgm:prSet presAssocID="{A907D14C-6E73-4CEA-9493-93906B59B8DE}" presName="level3hierChild" presStyleCnt="0"/>
      <dgm:spPr/>
    </dgm:pt>
    <dgm:pt modelId="{BAB2E185-46B9-48CF-873E-EFD43E8AEA66}" type="pres">
      <dgm:prSet presAssocID="{343A13E9-9836-49FF-BE13-227D0C7F4546}" presName="conn2-1" presStyleLbl="parChTrans1D4" presStyleIdx="8" presStyleCnt="27"/>
      <dgm:spPr/>
    </dgm:pt>
    <dgm:pt modelId="{C48C51F8-9FCE-495A-9113-912682855C03}" type="pres">
      <dgm:prSet presAssocID="{343A13E9-9836-49FF-BE13-227D0C7F4546}" presName="connTx" presStyleLbl="parChTrans1D4" presStyleIdx="8" presStyleCnt="27"/>
      <dgm:spPr/>
    </dgm:pt>
    <dgm:pt modelId="{990BA6EE-6240-429A-AE7A-4B437A450FAC}" type="pres">
      <dgm:prSet presAssocID="{1E85AB40-E3E4-4A5F-923A-4F707EDE72B2}" presName="root2" presStyleCnt="0"/>
      <dgm:spPr/>
    </dgm:pt>
    <dgm:pt modelId="{A4B02B2D-EAE5-48FB-A8B9-80CBD0DE9DFE}" type="pres">
      <dgm:prSet presAssocID="{1E85AB40-E3E4-4A5F-923A-4F707EDE72B2}" presName="LevelTwoTextNode" presStyleLbl="node4" presStyleIdx="6" presStyleCnt="25" custScaleX="1771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40F6D0-6621-48AB-BFCE-9C18F0964015}" type="pres">
      <dgm:prSet presAssocID="{1E85AB40-E3E4-4A5F-923A-4F707EDE72B2}" presName="level3hierChild" presStyleCnt="0"/>
      <dgm:spPr/>
    </dgm:pt>
    <dgm:pt modelId="{6995CE54-3684-4A37-94D2-6DBE1915AE6B}" type="pres">
      <dgm:prSet presAssocID="{8845796A-1490-4D1E-9746-DBDEEC796FDA}" presName="conn2-1" presStyleLbl="parChTrans1D4" presStyleIdx="9" presStyleCnt="27"/>
      <dgm:spPr/>
    </dgm:pt>
    <dgm:pt modelId="{8DD3AE33-2EC9-47D9-B90E-28E77000D36C}" type="pres">
      <dgm:prSet presAssocID="{8845796A-1490-4D1E-9746-DBDEEC796FDA}" presName="connTx" presStyleLbl="parChTrans1D4" presStyleIdx="9" presStyleCnt="27"/>
      <dgm:spPr/>
    </dgm:pt>
    <dgm:pt modelId="{A2FBB6F7-3350-49D8-A166-0872BAE5893F}" type="pres">
      <dgm:prSet presAssocID="{63FA41FD-0D75-4E8F-8F37-199725E65E6B}" presName="root2" presStyleCnt="0"/>
      <dgm:spPr/>
    </dgm:pt>
    <dgm:pt modelId="{AEE65B08-B272-40D7-91E4-149022EB99CD}" type="pres">
      <dgm:prSet presAssocID="{63FA41FD-0D75-4E8F-8F37-199725E65E6B}" presName="LevelTwoTextNode" presStyleLbl="node4" presStyleIdx="7" presStyleCnt="25" custScaleX="2357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822358-F5F1-4BBA-B5B8-B71B18B03467}" type="pres">
      <dgm:prSet presAssocID="{63FA41FD-0D75-4E8F-8F37-199725E65E6B}" presName="level3hierChild" presStyleCnt="0"/>
      <dgm:spPr/>
    </dgm:pt>
    <dgm:pt modelId="{E157C15D-7BD0-4DE7-8446-55B26304675D}" type="pres">
      <dgm:prSet presAssocID="{CD6159E6-0517-4AA1-95D6-A16FCDAFB046}" presName="conn2-1" presStyleLbl="parChTrans1D4" presStyleIdx="10" presStyleCnt="27"/>
      <dgm:spPr/>
    </dgm:pt>
    <dgm:pt modelId="{2E3DF35D-B7C2-4C8F-B2C3-92EA62DE671A}" type="pres">
      <dgm:prSet presAssocID="{CD6159E6-0517-4AA1-95D6-A16FCDAFB046}" presName="connTx" presStyleLbl="parChTrans1D4" presStyleIdx="10" presStyleCnt="27"/>
      <dgm:spPr/>
    </dgm:pt>
    <dgm:pt modelId="{0B3E7794-46C4-464F-9450-A2242AB5B42B}" type="pres">
      <dgm:prSet presAssocID="{F4B0BCF1-5371-4BA1-A0B9-005577DF6299}" presName="root2" presStyleCnt="0"/>
      <dgm:spPr/>
    </dgm:pt>
    <dgm:pt modelId="{CA4D67F5-9A3D-4EAD-A9CD-FD0F806F8DBD}" type="pres">
      <dgm:prSet presAssocID="{F4B0BCF1-5371-4BA1-A0B9-005577DF6299}" presName="LevelTwoTextNode" presStyleLbl="node4" presStyleIdx="8" presStyleCnt="25" custScaleX="177156">
        <dgm:presLayoutVars>
          <dgm:chPref val="3"/>
        </dgm:presLayoutVars>
      </dgm:prSet>
      <dgm:spPr/>
    </dgm:pt>
    <dgm:pt modelId="{51D6E823-76F3-4130-8E2C-D3C91DDA20FF}" type="pres">
      <dgm:prSet presAssocID="{F4B0BCF1-5371-4BA1-A0B9-005577DF6299}" presName="level3hierChild" presStyleCnt="0"/>
      <dgm:spPr/>
    </dgm:pt>
    <dgm:pt modelId="{2A6F4D83-ED54-46A5-859A-D3891E38C641}" type="pres">
      <dgm:prSet presAssocID="{84B63F7B-360F-406C-9154-3EFF53C11806}" presName="conn2-1" presStyleLbl="parChTrans1D4" presStyleIdx="11" presStyleCnt="27"/>
      <dgm:spPr/>
    </dgm:pt>
    <dgm:pt modelId="{424D94E8-AD1F-4017-83C2-823E2EF53882}" type="pres">
      <dgm:prSet presAssocID="{84B63F7B-360F-406C-9154-3EFF53C11806}" presName="connTx" presStyleLbl="parChTrans1D4" presStyleIdx="11" presStyleCnt="27"/>
      <dgm:spPr/>
    </dgm:pt>
    <dgm:pt modelId="{E4F0239D-E9F2-4792-9BE8-DCAB5DCE5A5C}" type="pres">
      <dgm:prSet presAssocID="{F500CC0B-E362-4DA3-9DA1-01B669585A3F}" presName="root2" presStyleCnt="0"/>
      <dgm:spPr/>
    </dgm:pt>
    <dgm:pt modelId="{A82672C2-35B0-42AC-AAF0-37634A9DB72A}" type="pres">
      <dgm:prSet presAssocID="{F500CC0B-E362-4DA3-9DA1-01B669585A3F}" presName="LevelTwoTextNode" presStyleLbl="node4" presStyleIdx="9" presStyleCnt="25" custScaleX="177156">
        <dgm:presLayoutVars>
          <dgm:chPref val="3"/>
        </dgm:presLayoutVars>
      </dgm:prSet>
      <dgm:spPr/>
    </dgm:pt>
    <dgm:pt modelId="{A85084B9-3BF2-4317-A0A7-D29E80AA5554}" type="pres">
      <dgm:prSet presAssocID="{F500CC0B-E362-4DA3-9DA1-01B669585A3F}" presName="level3hierChild" presStyleCnt="0"/>
      <dgm:spPr/>
    </dgm:pt>
    <dgm:pt modelId="{C6BCA409-F2D1-49BE-9744-14D404E7CED7}" type="pres">
      <dgm:prSet presAssocID="{FCA73770-8E29-4735-B7D0-D0C868E70748}" presName="conn2-1" presStyleLbl="parChTrans1D4" presStyleIdx="12" presStyleCnt="27"/>
      <dgm:spPr/>
    </dgm:pt>
    <dgm:pt modelId="{A7E7A0BE-1511-496E-AE5D-D1162ACE14B3}" type="pres">
      <dgm:prSet presAssocID="{FCA73770-8E29-4735-B7D0-D0C868E70748}" presName="connTx" presStyleLbl="parChTrans1D4" presStyleIdx="12" presStyleCnt="27"/>
      <dgm:spPr/>
    </dgm:pt>
    <dgm:pt modelId="{E83EA30C-AA63-41DE-8B9F-7B830B505D99}" type="pres">
      <dgm:prSet presAssocID="{EC29A851-32DB-46C3-843C-37E06AAE111D}" presName="root2" presStyleCnt="0"/>
      <dgm:spPr/>
    </dgm:pt>
    <dgm:pt modelId="{EAE9DD6F-AE46-4781-88BB-C51CE801D15C}" type="pres">
      <dgm:prSet presAssocID="{EC29A851-32DB-46C3-843C-37E06AAE111D}" presName="LevelTwoTextNode" presStyleLbl="node4" presStyleIdx="10" presStyleCnt="25" custScaleX="1771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8F874B-89C5-4EB9-AF40-07846A386C1D}" type="pres">
      <dgm:prSet presAssocID="{EC29A851-32DB-46C3-843C-37E06AAE111D}" presName="level3hierChild" presStyleCnt="0"/>
      <dgm:spPr/>
    </dgm:pt>
    <dgm:pt modelId="{D43E9F5D-F983-436D-8884-C8F9DFE35FEB}" type="pres">
      <dgm:prSet presAssocID="{FF594DFF-7AA8-40AB-AD91-B00926ECC022}" presName="conn2-1" presStyleLbl="parChTrans1D4" presStyleIdx="13" presStyleCnt="27"/>
      <dgm:spPr/>
    </dgm:pt>
    <dgm:pt modelId="{B8DEEAA6-8C10-4380-BA5D-8E5F9A086917}" type="pres">
      <dgm:prSet presAssocID="{FF594DFF-7AA8-40AB-AD91-B00926ECC022}" presName="connTx" presStyleLbl="parChTrans1D4" presStyleIdx="13" presStyleCnt="27"/>
      <dgm:spPr/>
    </dgm:pt>
    <dgm:pt modelId="{436572D3-FCD5-4243-9002-9CA6FBB5F5E4}" type="pres">
      <dgm:prSet presAssocID="{E13356CB-8DD6-4B03-8962-7310ED5E17E6}" presName="root2" presStyleCnt="0"/>
      <dgm:spPr/>
    </dgm:pt>
    <dgm:pt modelId="{321CFF65-20FF-40A1-8B27-23C774FDB4C4}" type="pres">
      <dgm:prSet presAssocID="{E13356CB-8DD6-4B03-8962-7310ED5E17E6}" presName="LevelTwoTextNode" presStyleLbl="node4" presStyleIdx="11" presStyleCnt="25" custScaleX="1771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12128A-EA21-4435-9D5F-2D6FEB8B13FC}" type="pres">
      <dgm:prSet presAssocID="{E13356CB-8DD6-4B03-8962-7310ED5E17E6}" presName="level3hierChild" presStyleCnt="0"/>
      <dgm:spPr/>
    </dgm:pt>
    <dgm:pt modelId="{EA1DDC5F-27E7-4534-8A96-0D82A7448F9A}" type="pres">
      <dgm:prSet presAssocID="{D0B55656-78E4-4079-BDD5-DA6FDC0AB66A}" presName="conn2-1" presStyleLbl="parChTrans1D4" presStyleIdx="14" presStyleCnt="27"/>
      <dgm:spPr/>
    </dgm:pt>
    <dgm:pt modelId="{45BCCB5F-6A4A-4CCB-8369-33214D90D359}" type="pres">
      <dgm:prSet presAssocID="{D0B55656-78E4-4079-BDD5-DA6FDC0AB66A}" presName="connTx" presStyleLbl="parChTrans1D4" presStyleIdx="14" presStyleCnt="27"/>
      <dgm:spPr/>
    </dgm:pt>
    <dgm:pt modelId="{61B37295-A6CD-4232-9B57-93293F204BF0}" type="pres">
      <dgm:prSet presAssocID="{C4E3778C-2D91-4941-BE74-F34A41E9A6A7}" presName="root2" presStyleCnt="0"/>
      <dgm:spPr/>
    </dgm:pt>
    <dgm:pt modelId="{F0E6D0DE-93D6-430E-8DC5-2E4B25AFB719}" type="pres">
      <dgm:prSet presAssocID="{C4E3778C-2D91-4941-BE74-F34A41E9A6A7}" presName="LevelTwoTextNode" presStyleLbl="node4" presStyleIdx="12" presStyleCnt="25" custScaleX="177156">
        <dgm:presLayoutVars>
          <dgm:chPref val="3"/>
        </dgm:presLayoutVars>
      </dgm:prSet>
      <dgm:spPr/>
    </dgm:pt>
    <dgm:pt modelId="{C35685E0-B70C-4EF0-8652-FC0E19AF998B}" type="pres">
      <dgm:prSet presAssocID="{C4E3778C-2D91-4941-BE74-F34A41E9A6A7}" presName="level3hierChild" presStyleCnt="0"/>
      <dgm:spPr/>
    </dgm:pt>
    <dgm:pt modelId="{7906FCD4-FA03-4FC5-9A3E-260B00FD81B3}" type="pres">
      <dgm:prSet presAssocID="{38D5FD0D-0C73-4289-B465-4D45C93CD2D7}" presName="conn2-1" presStyleLbl="parChTrans1D4" presStyleIdx="15" presStyleCnt="27"/>
      <dgm:spPr/>
    </dgm:pt>
    <dgm:pt modelId="{5EAAC19F-F5E9-4626-9071-412C03E94B0A}" type="pres">
      <dgm:prSet presAssocID="{38D5FD0D-0C73-4289-B465-4D45C93CD2D7}" presName="connTx" presStyleLbl="parChTrans1D4" presStyleIdx="15" presStyleCnt="27"/>
      <dgm:spPr/>
    </dgm:pt>
    <dgm:pt modelId="{837B5197-9518-46E7-9F6F-9C2A8498CA0A}" type="pres">
      <dgm:prSet presAssocID="{21FC9B5F-B322-4A1C-BF8E-37CDC5DBBFC0}" presName="root2" presStyleCnt="0"/>
      <dgm:spPr/>
    </dgm:pt>
    <dgm:pt modelId="{FE332CB0-D96F-4243-B61D-52791AEAE7C1}" type="pres">
      <dgm:prSet presAssocID="{21FC9B5F-B322-4A1C-BF8E-37CDC5DBBFC0}" presName="LevelTwoTextNode" presStyleLbl="node4" presStyleIdx="13" presStyleCnt="25" custScaleX="177156">
        <dgm:presLayoutVars>
          <dgm:chPref val="3"/>
        </dgm:presLayoutVars>
      </dgm:prSet>
      <dgm:spPr/>
    </dgm:pt>
    <dgm:pt modelId="{1D2C77E7-B1A5-4C5D-9285-CDBC8B4048FB}" type="pres">
      <dgm:prSet presAssocID="{21FC9B5F-B322-4A1C-BF8E-37CDC5DBBFC0}" presName="level3hierChild" presStyleCnt="0"/>
      <dgm:spPr/>
    </dgm:pt>
    <dgm:pt modelId="{DB7CFEAA-E849-4B17-890A-29C50B40AB0D}" type="pres">
      <dgm:prSet presAssocID="{CBE43A1A-C7CF-429E-B885-74D17F9BFA2A}" presName="conn2-1" presStyleLbl="parChTrans1D4" presStyleIdx="16" presStyleCnt="27"/>
      <dgm:spPr/>
    </dgm:pt>
    <dgm:pt modelId="{770D681A-9A7F-4DD3-A597-4054683540DD}" type="pres">
      <dgm:prSet presAssocID="{CBE43A1A-C7CF-429E-B885-74D17F9BFA2A}" presName="connTx" presStyleLbl="parChTrans1D4" presStyleIdx="16" presStyleCnt="27"/>
      <dgm:spPr/>
    </dgm:pt>
    <dgm:pt modelId="{0189D521-227E-47E0-AEFB-5F87188DAFCF}" type="pres">
      <dgm:prSet presAssocID="{4668B8FC-FCE2-43AE-B1E8-992BB7DC0AE1}" presName="root2" presStyleCnt="0"/>
      <dgm:spPr/>
    </dgm:pt>
    <dgm:pt modelId="{B0926114-F953-44A4-B5A4-1DBB50A50D2D}" type="pres">
      <dgm:prSet presAssocID="{4668B8FC-FCE2-43AE-B1E8-992BB7DC0AE1}" presName="LevelTwoTextNode" presStyleLbl="node4" presStyleIdx="14" presStyleCnt="25" custScaleX="177156">
        <dgm:presLayoutVars>
          <dgm:chPref val="3"/>
        </dgm:presLayoutVars>
      </dgm:prSet>
      <dgm:spPr/>
    </dgm:pt>
    <dgm:pt modelId="{0DB5F2CD-43BD-43AA-99B2-10BAE4C90DC8}" type="pres">
      <dgm:prSet presAssocID="{4668B8FC-FCE2-43AE-B1E8-992BB7DC0AE1}" presName="level3hierChild" presStyleCnt="0"/>
      <dgm:spPr/>
    </dgm:pt>
    <dgm:pt modelId="{76FE0A8F-6C21-493C-8D06-B634EB3B73F5}" type="pres">
      <dgm:prSet presAssocID="{91759785-9772-4ECE-99BF-633E93DF8735}" presName="conn2-1" presStyleLbl="parChTrans1D4" presStyleIdx="17" presStyleCnt="27"/>
      <dgm:spPr/>
    </dgm:pt>
    <dgm:pt modelId="{350C5303-DB5A-48B0-A50C-0AFBF411CE9A}" type="pres">
      <dgm:prSet presAssocID="{91759785-9772-4ECE-99BF-633E93DF8735}" presName="connTx" presStyleLbl="parChTrans1D4" presStyleIdx="17" presStyleCnt="27"/>
      <dgm:spPr/>
    </dgm:pt>
    <dgm:pt modelId="{440DD527-981F-4156-A067-A6B85753CAFF}" type="pres">
      <dgm:prSet presAssocID="{C88CFA84-2B1F-482C-8D53-A2AFA15AF1D7}" presName="root2" presStyleCnt="0"/>
      <dgm:spPr/>
    </dgm:pt>
    <dgm:pt modelId="{6BB37AFA-27EC-4571-A3EC-949BDCA4BE58}" type="pres">
      <dgm:prSet presAssocID="{C88CFA84-2B1F-482C-8D53-A2AFA15AF1D7}" presName="LevelTwoTextNode" presStyleLbl="node4" presStyleIdx="15" presStyleCnt="25" custScaleX="177156">
        <dgm:presLayoutVars>
          <dgm:chPref val="3"/>
        </dgm:presLayoutVars>
      </dgm:prSet>
      <dgm:spPr/>
    </dgm:pt>
    <dgm:pt modelId="{C693C3C4-F91D-4CE7-9E5A-691B54B812FA}" type="pres">
      <dgm:prSet presAssocID="{C88CFA84-2B1F-482C-8D53-A2AFA15AF1D7}" presName="level3hierChild" presStyleCnt="0"/>
      <dgm:spPr/>
    </dgm:pt>
    <dgm:pt modelId="{8A3189CE-8D91-4409-B980-8891D011164F}" type="pres">
      <dgm:prSet presAssocID="{C3D49FD6-8156-4AA3-AF8F-2AF1A4E33A49}" presName="conn2-1" presStyleLbl="parChTrans1D4" presStyleIdx="18" presStyleCnt="27"/>
      <dgm:spPr/>
    </dgm:pt>
    <dgm:pt modelId="{FC462351-317A-4794-90F5-312C1E5206CE}" type="pres">
      <dgm:prSet presAssocID="{C3D49FD6-8156-4AA3-AF8F-2AF1A4E33A49}" presName="connTx" presStyleLbl="parChTrans1D4" presStyleIdx="18" presStyleCnt="27"/>
      <dgm:spPr/>
    </dgm:pt>
    <dgm:pt modelId="{C7C1C06D-4D99-4E42-ABDE-CD8A511C2281}" type="pres">
      <dgm:prSet presAssocID="{9FC59EE6-CA85-4A5B-8D37-5CC931FD6DCE}" presName="root2" presStyleCnt="0"/>
      <dgm:spPr/>
    </dgm:pt>
    <dgm:pt modelId="{91ED4B92-7171-4EB7-9CED-BDD472A85F9F}" type="pres">
      <dgm:prSet presAssocID="{9FC59EE6-CA85-4A5B-8D37-5CC931FD6DCE}" presName="LevelTwoTextNode" presStyleLbl="node4" presStyleIdx="16" presStyleCnt="25" custScaleX="177156">
        <dgm:presLayoutVars>
          <dgm:chPref val="3"/>
        </dgm:presLayoutVars>
      </dgm:prSet>
      <dgm:spPr/>
    </dgm:pt>
    <dgm:pt modelId="{22AE3A88-5515-4A63-A00E-3B4D0764701B}" type="pres">
      <dgm:prSet presAssocID="{9FC59EE6-CA85-4A5B-8D37-5CC931FD6DCE}" presName="level3hierChild" presStyleCnt="0"/>
      <dgm:spPr/>
    </dgm:pt>
    <dgm:pt modelId="{08B6C63A-8EC6-4428-8E50-15C4E4DFBFCD}" type="pres">
      <dgm:prSet presAssocID="{135D4569-4178-426A-B1C1-EA9C41E0B7DE}" presName="conn2-1" presStyleLbl="parChTrans1D4" presStyleIdx="19" presStyleCnt="27"/>
      <dgm:spPr/>
    </dgm:pt>
    <dgm:pt modelId="{DA4076C9-B07C-4767-A1E8-0769AF380755}" type="pres">
      <dgm:prSet presAssocID="{135D4569-4178-426A-B1C1-EA9C41E0B7DE}" presName="connTx" presStyleLbl="parChTrans1D4" presStyleIdx="19" presStyleCnt="27"/>
      <dgm:spPr/>
    </dgm:pt>
    <dgm:pt modelId="{A8591406-F3B5-4CE3-8ACF-0D297EF5D72A}" type="pres">
      <dgm:prSet presAssocID="{B929E087-2F52-40A1-8D93-9A3EF49C212B}" presName="root2" presStyleCnt="0"/>
      <dgm:spPr/>
    </dgm:pt>
    <dgm:pt modelId="{97C7D737-8522-4DC4-91E8-8A836DD25F54}" type="pres">
      <dgm:prSet presAssocID="{B929E087-2F52-40A1-8D93-9A3EF49C212B}" presName="LevelTwoTextNode" presStyleLbl="node4" presStyleIdx="17" presStyleCnt="25" custScaleX="177156">
        <dgm:presLayoutVars>
          <dgm:chPref val="3"/>
        </dgm:presLayoutVars>
      </dgm:prSet>
      <dgm:spPr/>
    </dgm:pt>
    <dgm:pt modelId="{0F68E7DF-3FA3-497D-92EF-2EBDD20184D2}" type="pres">
      <dgm:prSet presAssocID="{B929E087-2F52-40A1-8D93-9A3EF49C212B}" presName="level3hierChild" presStyleCnt="0"/>
      <dgm:spPr/>
    </dgm:pt>
    <dgm:pt modelId="{29263EBF-1E41-4DFC-B9E3-B29918CCC128}" type="pres">
      <dgm:prSet presAssocID="{7676A231-0426-4601-977D-1E2F044652A0}" presName="conn2-1" presStyleLbl="parChTrans1D4" presStyleIdx="20" presStyleCnt="27"/>
      <dgm:spPr/>
    </dgm:pt>
    <dgm:pt modelId="{8ACB73A5-606D-4A1C-B12A-452452FA6E34}" type="pres">
      <dgm:prSet presAssocID="{7676A231-0426-4601-977D-1E2F044652A0}" presName="connTx" presStyleLbl="parChTrans1D4" presStyleIdx="20" presStyleCnt="27"/>
      <dgm:spPr/>
    </dgm:pt>
    <dgm:pt modelId="{00D77D36-0070-4D1B-8CBF-E18609829C32}" type="pres">
      <dgm:prSet presAssocID="{CD43239A-5AE2-4B48-B46D-E45C0A61CF01}" presName="root2" presStyleCnt="0"/>
      <dgm:spPr/>
    </dgm:pt>
    <dgm:pt modelId="{4F3DAEB7-2867-4769-B847-56FEE615A523}" type="pres">
      <dgm:prSet presAssocID="{CD43239A-5AE2-4B48-B46D-E45C0A61CF01}" presName="LevelTwoTextNode" presStyleLbl="node4" presStyleIdx="18" presStyleCnt="25" custScaleX="177156">
        <dgm:presLayoutVars>
          <dgm:chPref val="3"/>
        </dgm:presLayoutVars>
      </dgm:prSet>
      <dgm:spPr/>
    </dgm:pt>
    <dgm:pt modelId="{2EFB7089-0761-4238-ACBA-3AC386CEC095}" type="pres">
      <dgm:prSet presAssocID="{CD43239A-5AE2-4B48-B46D-E45C0A61CF01}" presName="level3hierChild" presStyleCnt="0"/>
      <dgm:spPr/>
    </dgm:pt>
    <dgm:pt modelId="{2F10384E-AE1D-40B3-ADBD-CC6AAB148361}" type="pres">
      <dgm:prSet presAssocID="{C6240A34-6518-48DB-96E8-14EABC2272E7}" presName="conn2-1" presStyleLbl="parChTrans1D4" presStyleIdx="21" presStyleCnt="27"/>
      <dgm:spPr/>
    </dgm:pt>
    <dgm:pt modelId="{151F064C-1AAC-4772-9EDB-5A6CF400A1BE}" type="pres">
      <dgm:prSet presAssocID="{C6240A34-6518-48DB-96E8-14EABC2272E7}" presName="connTx" presStyleLbl="parChTrans1D4" presStyleIdx="21" presStyleCnt="27"/>
      <dgm:spPr/>
    </dgm:pt>
    <dgm:pt modelId="{1A1BA3FB-AD61-428F-8A86-BA925239580C}" type="pres">
      <dgm:prSet presAssocID="{49CB8F91-D23D-4858-BB54-52681F5DE17A}" presName="root2" presStyleCnt="0"/>
      <dgm:spPr/>
    </dgm:pt>
    <dgm:pt modelId="{A6115B5F-3790-4ADD-AF95-AEE0021DAFBD}" type="pres">
      <dgm:prSet presAssocID="{49CB8F91-D23D-4858-BB54-52681F5DE17A}" presName="LevelTwoTextNode" presStyleLbl="node4" presStyleIdx="19" presStyleCnt="25" custScaleX="177156">
        <dgm:presLayoutVars>
          <dgm:chPref val="3"/>
        </dgm:presLayoutVars>
      </dgm:prSet>
      <dgm:spPr/>
    </dgm:pt>
    <dgm:pt modelId="{DCCEAB53-66FB-4E69-9FF4-D394161C6D2B}" type="pres">
      <dgm:prSet presAssocID="{49CB8F91-D23D-4858-BB54-52681F5DE17A}" presName="level3hierChild" presStyleCnt="0"/>
      <dgm:spPr/>
    </dgm:pt>
    <dgm:pt modelId="{BBBFAFEE-92A9-4916-9861-2020728ED0BB}" type="pres">
      <dgm:prSet presAssocID="{9B916679-78A1-4395-97B6-BD9C385F0B76}" presName="conn2-1" presStyleLbl="parChTrans1D4" presStyleIdx="22" presStyleCnt="27"/>
      <dgm:spPr/>
    </dgm:pt>
    <dgm:pt modelId="{B30106A0-69C0-47D9-81F2-5AC9D5DB7137}" type="pres">
      <dgm:prSet presAssocID="{9B916679-78A1-4395-97B6-BD9C385F0B76}" presName="connTx" presStyleLbl="parChTrans1D4" presStyleIdx="22" presStyleCnt="27"/>
      <dgm:spPr/>
    </dgm:pt>
    <dgm:pt modelId="{D8086800-1E77-479A-9505-BB4878FA5B1A}" type="pres">
      <dgm:prSet presAssocID="{8CE1F5E8-04CF-4820-AAFD-1CF6AC4BC2FD}" presName="root2" presStyleCnt="0"/>
      <dgm:spPr/>
    </dgm:pt>
    <dgm:pt modelId="{B576E642-FF11-466A-BF22-6AA165DF3760}" type="pres">
      <dgm:prSet presAssocID="{8CE1F5E8-04CF-4820-AAFD-1CF6AC4BC2FD}" presName="LevelTwoTextNode" presStyleLbl="node4" presStyleIdx="20" presStyleCnt="25" custScaleX="177156">
        <dgm:presLayoutVars>
          <dgm:chPref val="3"/>
        </dgm:presLayoutVars>
      </dgm:prSet>
      <dgm:spPr/>
    </dgm:pt>
    <dgm:pt modelId="{B6F44B91-24EC-48E4-A100-7EDB2B2629C6}" type="pres">
      <dgm:prSet presAssocID="{8CE1F5E8-04CF-4820-AAFD-1CF6AC4BC2FD}" presName="level3hierChild" presStyleCnt="0"/>
      <dgm:spPr/>
    </dgm:pt>
    <dgm:pt modelId="{0036A5B4-F922-4A31-A4D9-D11CB93EB1DD}" type="pres">
      <dgm:prSet presAssocID="{D178B123-A6DF-4BCD-9F22-B44D9C196EA4}" presName="conn2-1" presStyleLbl="parChTrans1D4" presStyleIdx="23" presStyleCnt="27"/>
      <dgm:spPr/>
    </dgm:pt>
    <dgm:pt modelId="{B9F043EE-E023-427F-82DD-D8EB7BE32A09}" type="pres">
      <dgm:prSet presAssocID="{D178B123-A6DF-4BCD-9F22-B44D9C196EA4}" presName="connTx" presStyleLbl="parChTrans1D4" presStyleIdx="23" presStyleCnt="27"/>
      <dgm:spPr/>
    </dgm:pt>
    <dgm:pt modelId="{27565249-618F-47A2-9BBB-AF3E0E8F0FA1}" type="pres">
      <dgm:prSet presAssocID="{1CA059DF-3AC4-4190-BDE9-A8B7ECCD0847}" presName="root2" presStyleCnt="0"/>
      <dgm:spPr/>
    </dgm:pt>
    <dgm:pt modelId="{70F5F01D-BD66-4661-9635-AACC3B293A90}" type="pres">
      <dgm:prSet presAssocID="{1CA059DF-3AC4-4190-BDE9-A8B7ECCD0847}" presName="LevelTwoTextNode" presStyleLbl="node4" presStyleIdx="21" presStyleCnt="25" custScaleX="177156">
        <dgm:presLayoutVars>
          <dgm:chPref val="3"/>
        </dgm:presLayoutVars>
      </dgm:prSet>
      <dgm:spPr/>
    </dgm:pt>
    <dgm:pt modelId="{CE8A209A-6F81-4820-9B64-C309332A4A5E}" type="pres">
      <dgm:prSet presAssocID="{1CA059DF-3AC4-4190-BDE9-A8B7ECCD0847}" presName="level3hierChild" presStyleCnt="0"/>
      <dgm:spPr/>
    </dgm:pt>
    <dgm:pt modelId="{F7DF37DC-4669-49E6-9F2F-E17994C007EE}" type="pres">
      <dgm:prSet presAssocID="{3CF7D7E0-0661-48C7-8067-B118BCAD5FEE}" presName="conn2-1" presStyleLbl="parChTrans1D4" presStyleIdx="24" presStyleCnt="27"/>
      <dgm:spPr/>
    </dgm:pt>
    <dgm:pt modelId="{806BF458-6F62-4194-9220-2B33CAF1B67D}" type="pres">
      <dgm:prSet presAssocID="{3CF7D7E0-0661-48C7-8067-B118BCAD5FEE}" presName="connTx" presStyleLbl="parChTrans1D4" presStyleIdx="24" presStyleCnt="27"/>
      <dgm:spPr/>
    </dgm:pt>
    <dgm:pt modelId="{E8D51E7A-655E-48BA-830C-C84064057C08}" type="pres">
      <dgm:prSet presAssocID="{236A04DC-5CDA-40FE-B0CE-6ADB1423548D}" presName="root2" presStyleCnt="0"/>
      <dgm:spPr/>
    </dgm:pt>
    <dgm:pt modelId="{D405D33D-25BB-4D70-BA84-BEAA63056C1A}" type="pres">
      <dgm:prSet presAssocID="{236A04DC-5CDA-40FE-B0CE-6ADB1423548D}" presName="LevelTwoTextNode" presStyleLbl="node4" presStyleIdx="22" presStyleCnt="25" custScaleX="177156">
        <dgm:presLayoutVars>
          <dgm:chPref val="3"/>
        </dgm:presLayoutVars>
      </dgm:prSet>
      <dgm:spPr/>
    </dgm:pt>
    <dgm:pt modelId="{88A474E4-3B95-4E3D-BE49-E2C7EE8A3A11}" type="pres">
      <dgm:prSet presAssocID="{236A04DC-5CDA-40FE-B0CE-6ADB1423548D}" presName="level3hierChild" presStyleCnt="0"/>
      <dgm:spPr/>
    </dgm:pt>
    <dgm:pt modelId="{96C5C851-D759-441C-80D3-AF28F455DE20}" type="pres">
      <dgm:prSet presAssocID="{10505BEE-2E65-42CC-B85F-E9346898A1DF}" presName="conn2-1" presStyleLbl="parChTrans1D4" presStyleIdx="25" presStyleCnt="27"/>
      <dgm:spPr/>
    </dgm:pt>
    <dgm:pt modelId="{189BAC05-D110-4176-9462-287F0AC32FB7}" type="pres">
      <dgm:prSet presAssocID="{10505BEE-2E65-42CC-B85F-E9346898A1DF}" presName="connTx" presStyleLbl="parChTrans1D4" presStyleIdx="25" presStyleCnt="27"/>
      <dgm:spPr/>
    </dgm:pt>
    <dgm:pt modelId="{9C2B8820-8162-4375-AA4A-F0C3A58E6161}" type="pres">
      <dgm:prSet presAssocID="{07CF0AA1-495D-4C7C-A6E8-2CEA7EA08609}" presName="root2" presStyleCnt="0"/>
      <dgm:spPr/>
    </dgm:pt>
    <dgm:pt modelId="{56FCBF98-0CBA-45D0-8EC7-613747441A2D}" type="pres">
      <dgm:prSet presAssocID="{07CF0AA1-495D-4C7C-A6E8-2CEA7EA08609}" presName="LevelTwoTextNode" presStyleLbl="node4" presStyleIdx="23" presStyleCnt="25" custScaleX="177156">
        <dgm:presLayoutVars>
          <dgm:chPref val="3"/>
        </dgm:presLayoutVars>
      </dgm:prSet>
      <dgm:spPr/>
    </dgm:pt>
    <dgm:pt modelId="{31D319E9-B04D-461D-A2CE-047A5B1CA765}" type="pres">
      <dgm:prSet presAssocID="{07CF0AA1-495D-4C7C-A6E8-2CEA7EA08609}" presName="level3hierChild" presStyleCnt="0"/>
      <dgm:spPr/>
    </dgm:pt>
    <dgm:pt modelId="{9F423991-80E7-45C6-9516-CF8C9CD4FC3C}" type="pres">
      <dgm:prSet presAssocID="{DD5B5C44-21AA-49E0-9E1E-25DE6CBBC5F0}" presName="conn2-1" presStyleLbl="parChTrans1D4" presStyleIdx="26" presStyleCnt="27"/>
      <dgm:spPr/>
    </dgm:pt>
    <dgm:pt modelId="{DA4F963E-6BD3-49E5-A30B-43D4194E1185}" type="pres">
      <dgm:prSet presAssocID="{DD5B5C44-21AA-49E0-9E1E-25DE6CBBC5F0}" presName="connTx" presStyleLbl="parChTrans1D4" presStyleIdx="26" presStyleCnt="27"/>
      <dgm:spPr/>
    </dgm:pt>
    <dgm:pt modelId="{C999F1AA-49C8-4DFF-ABAC-FDD9F7729016}" type="pres">
      <dgm:prSet presAssocID="{18AD4165-769A-438E-853A-4A9C5EDA1BC5}" presName="root2" presStyleCnt="0"/>
      <dgm:spPr/>
    </dgm:pt>
    <dgm:pt modelId="{6ED5BED4-72EE-4D25-8274-9D3DD0CB4D9E}" type="pres">
      <dgm:prSet presAssocID="{18AD4165-769A-438E-853A-4A9C5EDA1BC5}" presName="LevelTwoTextNode" presStyleLbl="node4" presStyleIdx="24" presStyleCnt="25" custScaleX="177156">
        <dgm:presLayoutVars>
          <dgm:chPref val="3"/>
        </dgm:presLayoutVars>
      </dgm:prSet>
      <dgm:spPr/>
    </dgm:pt>
    <dgm:pt modelId="{4670DC45-9B7A-464B-8E7E-29BD300718F2}" type="pres">
      <dgm:prSet presAssocID="{18AD4165-769A-438E-853A-4A9C5EDA1BC5}" presName="level3hierChild" presStyleCnt="0"/>
      <dgm:spPr/>
    </dgm:pt>
  </dgm:ptLst>
  <dgm:cxnLst>
    <dgm:cxn modelId="{0324994C-A39D-4CB2-9EA4-7D0F627473D5}" type="presOf" srcId="{7883B805-0197-4AEF-BCB5-626842B8C27C}" destId="{7A3DD373-6D36-4C22-97C1-680BDD4882DE}" srcOrd="1" destOrd="0" presId="urn:microsoft.com/office/officeart/2005/8/layout/hierarchy2"/>
    <dgm:cxn modelId="{44FB414C-B043-4514-BDF7-5566EED1596F}" type="presOf" srcId="{7971DEDB-F6C8-4E7B-8A98-E145B150A93B}" destId="{AB7F03D9-080A-4BA2-904F-4494A20950D4}" srcOrd="0" destOrd="0" presId="urn:microsoft.com/office/officeart/2005/8/layout/hierarchy2"/>
    <dgm:cxn modelId="{0E7935A3-AB96-418C-9C77-8DF0E2861B99}" type="presOf" srcId="{18AD4165-769A-438E-853A-4A9C5EDA1BC5}" destId="{6ED5BED4-72EE-4D25-8274-9D3DD0CB4D9E}" srcOrd="0" destOrd="0" presId="urn:microsoft.com/office/officeart/2005/8/layout/hierarchy2"/>
    <dgm:cxn modelId="{E2DCB120-5F97-461D-B053-163070625D63}" type="presOf" srcId="{FCA73770-8E29-4735-B7D0-D0C868E70748}" destId="{A7E7A0BE-1511-496E-AE5D-D1162ACE14B3}" srcOrd="1" destOrd="0" presId="urn:microsoft.com/office/officeart/2005/8/layout/hierarchy2"/>
    <dgm:cxn modelId="{BF8005BD-2868-4679-BCD8-32AFEC470094}" type="presOf" srcId="{343A13E9-9836-49FF-BE13-227D0C7F4546}" destId="{BAB2E185-46B9-48CF-873E-EFD43E8AEA66}" srcOrd="0" destOrd="0" presId="urn:microsoft.com/office/officeart/2005/8/layout/hierarchy2"/>
    <dgm:cxn modelId="{15AAC4E7-9407-41EA-9892-C9C075A7919C}" type="presOf" srcId="{801097CD-D7AC-437C-A99E-6750BF0C2E95}" destId="{A7B46E86-A263-431E-8AA2-AEC3AC201BC6}" srcOrd="1" destOrd="0" presId="urn:microsoft.com/office/officeart/2005/8/layout/hierarchy2"/>
    <dgm:cxn modelId="{F0944E18-57C2-46C3-B0B3-C5E4E8511492}" srcId="{A907D14C-6E73-4CEA-9493-93906B59B8DE}" destId="{C88CFA84-2B1F-482C-8D53-A2AFA15AF1D7}" srcOrd="2" destOrd="0" parTransId="{91759785-9772-4ECE-99BF-633E93DF8735}" sibTransId="{F62432DF-6C02-43DF-9D8E-5C1C27D5D4F1}"/>
    <dgm:cxn modelId="{B79A7018-FA3A-4530-A5B5-1FA7B9AC0731}" type="presOf" srcId="{91759785-9772-4ECE-99BF-633E93DF8735}" destId="{76FE0A8F-6C21-493C-8D06-B634EB3B73F5}" srcOrd="0" destOrd="0" presId="urn:microsoft.com/office/officeart/2005/8/layout/hierarchy2"/>
    <dgm:cxn modelId="{E9C19003-98A0-4597-8FFF-70783AE9AD93}" srcId="{1CA059DF-3AC4-4190-BDE9-A8B7ECCD0847}" destId="{236A04DC-5CDA-40FE-B0CE-6ADB1423548D}" srcOrd="0" destOrd="0" parTransId="{3CF7D7E0-0661-48C7-8067-B118BCAD5FEE}" sibTransId="{9D26B76C-FE60-48D5-B305-EFB67C02739F}"/>
    <dgm:cxn modelId="{EDE85EA6-0977-47BA-9924-49D4588285E4}" type="presOf" srcId="{B92ED391-8F7B-481B-B12E-B8D0C5944324}" destId="{5DB43B61-0B5D-484B-82F5-9383809957E4}" srcOrd="0" destOrd="0" presId="urn:microsoft.com/office/officeart/2005/8/layout/hierarchy2"/>
    <dgm:cxn modelId="{6D42CBF3-68D2-4C06-B364-E7DB560ED793}" type="presOf" srcId="{0CD44E88-A86D-419A-B15E-7F396429A18C}" destId="{4D78D38B-C724-4836-9DF3-02775198B94C}" srcOrd="0" destOrd="0" presId="urn:microsoft.com/office/officeart/2005/8/layout/hierarchy2"/>
    <dgm:cxn modelId="{14828383-60F6-419E-9234-D0D71FA0C9DF}" type="presOf" srcId="{DAA7AF22-EA11-4F7B-A698-9FD690745C43}" destId="{971FB661-DE63-4C66-9700-BD143AA603ED}" srcOrd="1" destOrd="0" presId="urn:microsoft.com/office/officeart/2005/8/layout/hierarchy2"/>
    <dgm:cxn modelId="{AC636382-52D4-49CC-983D-80A292C6F56C}" type="presOf" srcId="{B92ED391-8F7B-481B-B12E-B8D0C5944324}" destId="{38B981A5-E7A2-4694-8155-E0526C7B0875}" srcOrd="1" destOrd="0" presId="urn:microsoft.com/office/officeart/2005/8/layout/hierarchy2"/>
    <dgm:cxn modelId="{45E4B2EA-A860-4268-88C3-3ECC16D4A818}" type="presOf" srcId="{1E85AB40-E3E4-4A5F-923A-4F707EDE72B2}" destId="{A4B02B2D-EAE5-48FB-A8B9-80CBD0DE9DFE}" srcOrd="0" destOrd="0" presId="urn:microsoft.com/office/officeart/2005/8/layout/hierarchy2"/>
    <dgm:cxn modelId="{25842984-93BE-4B90-9A69-1A7022DF32B6}" type="presOf" srcId="{EC29A851-32DB-46C3-843C-37E06AAE111D}" destId="{EAE9DD6F-AE46-4781-88BB-C51CE801D15C}" srcOrd="0" destOrd="0" presId="urn:microsoft.com/office/officeart/2005/8/layout/hierarchy2"/>
    <dgm:cxn modelId="{46A3ADB0-EC2A-40DD-B1F6-8D8537F68E68}" type="presOf" srcId="{C81B16A7-7172-4EFD-A86A-26CF7627D3DD}" destId="{23EBD153-B1C0-4EB6-9B2C-D02C3C40AB81}" srcOrd="1" destOrd="0" presId="urn:microsoft.com/office/officeart/2005/8/layout/hierarchy2"/>
    <dgm:cxn modelId="{844E2533-C50A-4AFF-9A35-49B4AB38AE5C}" type="presOf" srcId="{236A04DC-5CDA-40FE-B0CE-6ADB1423548D}" destId="{D405D33D-25BB-4D70-BA84-BEAA63056C1A}" srcOrd="0" destOrd="0" presId="urn:microsoft.com/office/officeart/2005/8/layout/hierarchy2"/>
    <dgm:cxn modelId="{0C269C3E-19F3-4D25-BEAB-0AF761BA68F9}" type="presOf" srcId="{D178B123-A6DF-4BCD-9F22-B44D9C196EA4}" destId="{B9F043EE-E023-427F-82DD-D8EB7BE32A09}" srcOrd="1" destOrd="0" presId="urn:microsoft.com/office/officeart/2005/8/layout/hierarchy2"/>
    <dgm:cxn modelId="{4333DC32-9288-4CAB-9F0F-268A0D090DF7}" srcId="{FCE86877-F839-488A-A9C5-AAD0D261F404}" destId="{C0502ACC-45D3-4D1B-B43E-E9C9AA6ACF11}" srcOrd="0" destOrd="0" parTransId="{801097CD-D7AC-437C-A99E-6750BF0C2E95}" sibTransId="{06BF5E7B-210F-4C38-A1BC-FBC1D1DF95B8}"/>
    <dgm:cxn modelId="{D6317976-EC78-43B6-A96E-8CFC44716341}" type="presOf" srcId="{38D5FD0D-0C73-4289-B465-4D45C93CD2D7}" destId="{7906FCD4-FA03-4FC5-9A3E-260B00FD81B3}" srcOrd="0" destOrd="0" presId="urn:microsoft.com/office/officeart/2005/8/layout/hierarchy2"/>
    <dgm:cxn modelId="{BDB1C042-DF3F-4272-9D4A-2619456D2EC7}" type="presOf" srcId="{DD5B5C44-21AA-49E0-9E1E-25DE6CBBC5F0}" destId="{9F423991-80E7-45C6-9516-CF8C9CD4FC3C}" srcOrd="0" destOrd="0" presId="urn:microsoft.com/office/officeart/2005/8/layout/hierarchy2"/>
    <dgm:cxn modelId="{926B2BDA-AC9F-4AD0-A45E-2365F611C09A}" srcId="{C88CFA84-2B1F-482C-8D53-A2AFA15AF1D7}" destId="{1CA059DF-3AC4-4190-BDE9-A8B7ECCD0847}" srcOrd="3" destOrd="0" parTransId="{D178B123-A6DF-4BCD-9F22-B44D9C196EA4}" sibTransId="{612B4C88-1C73-4B72-B313-8A984E12ABE4}"/>
    <dgm:cxn modelId="{01813229-5CFD-45F0-84EF-16090593B331}" type="presOf" srcId="{FD544B18-60A0-42A8-A6D3-34D36AEBCD17}" destId="{964B1D6D-6953-4BE8-879C-8D88B3059EC8}" srcOrd="1" destOrd="0" presId="urn:microsoft.com/office/officeart/2005/8/layout/hierarchy2"/>
    <dgm:cxn modelId="{E9E1DD76-96AE-4429-9E7B-93A5BE90D177}" type="presOf" srcId="{F3F59946-441E-4166-855E-C08CA4B1043F}" destId="{6FD121E3-226C-4B7B-93C3-B5EA03421460}" srcOrd="0" destOrd="0" presId="urn:microsoft.com/office/officeart/2005/8/layout/hierarchy2"/>
    <dgm:cxn modelId="{1FF9D21C-A25A-48C2-8058-ED4F3AA46E0A}" srcId="{C88CFA84-2B1F-482C-8D53-A2AFA15AF1D7}" destId="{9FC59EE6-CA85-4A5B-8D37-5CC931FD6DCE}" srcOrd="0" destOrd="0" parTransId="{C3D49FD6-8156-4AA3-AF8F-2AF1A4E33A49}" sibTransId="{F41E81A8-DB4C-4E1A-B11D-F085C4397D7D}"/>
    <dgm:cxn modelId="{D9F41FB7-2883-455A-8D25-9242A71408F7}" type="presOf" srcId="{9B55C9C4-7946-4E9E-8162-03F3970E92AA}" destId="{F735D405-BF00-49DE-9085-F1DF7EB6C712}" srcOrd="0" destOrd="0" presId="urn:microsoft.com/office/officeart/2005/8/layout/hierarchy2"/>
    <dgm:cxn modelId="{07C92C0E-7540-4031-81E6-AC3DE7954801}" srcId="{D1B60FE4-3AED-4E6B-808F-519AD253AF54}" destId="{2B79AFF9-615E-4074-8D04-8868FDB54F16}" srcOrd="0" destOrd="0" parTransId="{C81B16A7-7172-4EFD-A86A-26CF7627D3DD}" sibTransId="{5A54A496-1D7C-468B-B121-302EA2DBADF6}"/>
    <dgm:cxn modelId="{95AAFED6-D789-42D3-8076-3B37F9F631E1}" type="presOf" srcId="{B0FFDD28-DC12-4320-B192-0893551DE1DA}" destId="{56821B5A-8877-43F6-8C67-E1DA0F096DA0}" srcOrd="1" destOrd="0" presId="urn:microsoft.com/office/officeart/2005/8/layout/hierarchy2"/>
    <dgm:cxn modelId="{71966572-8D9D-4745-8163-6D2CB325C1F5}" type="presOf" srcId="{91759785-9772-4ECE-99BF-633E93DF8735}" destId="{350C5303-DB5A-48B0-A50C-0AFBF411CE9A}" srcOrd="1" destOrd="0" presId="urn:microsoft.com/office/officeart/2005/8/layout/hierarchy2"/>
    <dgm:cxn modelId="{CA099E69-3AC9-49B6-9BF3-FC49E3EA74C0}" srcId="{9B55C9C4-7946-4E9E-8162-03F3970E92AA}" destId="{2BB654F7-EB01-4E52-A29A-40143EC2E82E}" srcOrd="0" destOrd="0" parTransId="{0BF6967D-FCCA-4A8B-99AE-C5F14BD90AF8}" sibTransId="{D2852C68-0FA8-4B02-AD84-AE3FC0D54505}"/>
    <dgm:cxn modelId="{1AE74695-CC28-4296-B50C-46F6C26E01E6}" type="presOf" srcId="{B0FFDD28-DC12-4320-B192-0893551DE1DA}" destId="{006E95E8-C651-4893-9476-40B2431F3018}" srcOrd="0" destOrd="0" presId="urn:microsoft.com/office/officeart/2005/8/layout/hierarchy2"/>
    <dgm:cxn modelId="{33F0EC85-96A7-4D17-87C4-75FA9E13C38E}" type="presOf" srcId="{8CE1F5E8-04CF-4820-AAFD-1CF6AC4BC2FD}" destId="{B576E642-FF11-466A-BF22-6AA165DF3760}" srcOrd="0" destOrd="0" presId="urn:microsoft.com/office/officeart/2005/8/layout/hierarchy2"/>
    <dgm:cxn modelId="{45EE2D32-D2BE-44E5-BEB2-384AF9FF4610}" type="presOf" srcId="{C6729E9D-EF49-4C3B-9C52-E9A6403A4C69}" destId="{57F02765-24C2-4C0A-A99F-47B7125C81B3}" srcOrd="0" destOrd="0" presId="urn:microsoft.com/office/officeart/2005/8/layout/hierarchy2"/>
    <dgm:cxn modelId="{120F9AE2-469D-4DA4-B2D4-39AF5FAB33E4}" type="presOf" srcId="{822504C7-9BEB-430D-83BC-943EAF9E9033}" destId="{97363403-1201-43A7-BA29-ED74F01CE858}" srcOrd="0" destOrd="0" presId="urn:microsoft.com/office/officeart/2005/8/layout/hierarchy2"/>
    <dgm:cxn modelId="{A2517587-8A40-493D-94F1-CEEBF598CA28}" type="presOf" srcId="{B929E087-2F52-40A1-8D93-9A3EF49C212B}" destId="{97C7D737-8522-4DC4-91E8-8A836DD25F54}" srcOrd="0" destOrd="0" presId="urn:microsoft.com/office/officeart/2005/8/layout/hierarchy2"/>
    <dgm:cxn modelId="{4451F8A8-A7A0-4C44-8FED-A0B519BE6D68}" srcId="{C88CFA84-2B1F-482C-8D53-A2AFA15AF1D7}" destId="{B929E087-2F52-40A1-8D93-9A3EF49C212B}" srcOrd="1" destOrd="0" parTransId="{135D4569-4178-426A-B1C1-EA9C41E0B7DE}" sibTransId="{D6258119-861E-4316-94CF-7ADEE42069F6}"/>
    <dgm:cxn modelId="{A8EC1DFF-5CD0-4B89-BD72-D0A1CE2A201C}" type="presOf" srcId="{CBE43A1A-C7CF-429E-B885-74D17F9BFA2A}" destId="{DB7CFEAA-E849-4B17-890A-29C50B40AB0D}" srcOrd="0" destOrd="0" presId="urn:microsoft.com/office/officeart/2005/8/layout/hierarchy2"/>
    <dgm:cxn modelId="{29088FC4-E6B9-465F-962D-147BBA5745E7}" type="presOf" srcId="{FCE86877-F839-488A-A9C5-AAD0D261F404}" destId="{4D89D725-73F5-4F51-8BDF-47EFA4F5F6F9}" srcOrd="0" destOrd="0" presId="urn:microsoft.com/office/officeart/2005/8/layout/hierarchy2"/>
    <dgm:cxn modelId="{9FA0C6FD-ADB8-44C3-8423-C234EAEB393C}" type="presOf" srcId="{DAA7AF22-EA11-4F7B-A698-9FD690745C43}" destId="{1BA206C9-6F3B-4579-AB76-B38BA5C5C146}" srcOrd="0" destOrd="0" presId="urn:microsoft.com/office/officeart/2005/8/layout/hierarchy2"/>
    <dgm:cxn modelId="{32A4C489-4CC3-482A-8250-A25990408B79}" type="presOf" srcId="{5DB17E8C-D094-479A-9774-2C26EB3C144D}" destId="{624AC1EA-9FB8-4666-949E-D5691AF4241F}" srcOrd="0" destOrd="0" presId="urn:microsoft.com/office/officeart/2005/8/layout/hierarchy2"/>
    <dgm:cxn modelId="{6597D94C-CDD7-4EBC-B130-BE30A8EDF10F}" type="presOf" srcId="{DB4756A8-F3A0-4826-9EED-3744A8AD697E}" destId="{CD595025-29D8-473F-8E6F-7ECEAF7807BC}" srcOrd="0" destOrd="0" presId="urn:microsoft.com/office/officeart/2005/8/layout/hierarchy2"/>
    <dgm:cxn modelId="{2C0202F7-18A1-4246-96EB-B16AD9BB1040}" type="presOf" srcId="{2A47DCCE-10BD-4CAF-AFFA-0373FB9CE51B}" destId="{5BF30E77-3640-43BE-B104-523BA5D335C5}" srcOrd="0" destOrd="0" presId="urn:microsoft.com/office/officeart/2005/8/layout/hierarchy2"/>
    <dgm:cxn modelId="{8B757A72-27A4-484C-9A08-EFD4773EB03E}" srcId="{A907D14C-6E73-4CEA-9493-93906B59B8DE}" destId="{1E85AB40-E3E4-4A5F-923A-4F707EDE72B2}" srcOrd="0" destOrd="0" parTransId="{343A13E9-9836-49FF-BE13-227D0C7F4546}" sibTransId="{1EDF19EE-4CDD-489A-BE74-B35A0F61579C}"/>
    <dgm:cxn modelId="{E678FF9C-C840-428B-B648-CDB390ECA293}" type="presOf" srcId="{801097CD-D7AC-437C-A99E-6750BF0C2E95}" destId="{E8DF0182-07B5-4A7A-A27A-D6A0FBFF34E0}" srcOrd="0" destOrd="0" presId="urn:microsoft.com/office/officeart/2005/8/layout/hierarchy2"/>
    <dgm:cxn modelId="{E4814519-62DD-481B-8F02-B4A9E5744AC8}" type="presOf" srcId="{36338A36-45BC-42AD-9997-81D3772D1651}" destId="{52C13FE1-8F57-4BB2-94B1-7F7FEE15539F}" srcOrd="0" destOrd="0" presId="urn:microsoft.com/office/officeart/2005/8/layout/hierarchy2"/>
    <dgm:cxn modelId="{23A83478-F482-49E9-B84A-8DF3E831FFBD}" type="presOf" srcId="{D2C89E01-F1D7-4C58-969D-44F4A394E579}" destId="{BC6B7196-E968-4251-9DC3-02FAEFB6DE2C}" srcOrd="1" destOrd="0" presId="urn:microsoft.com/office/officeart/2005/8/layout/hierarchy2"/>
    <dgm:cxn modelId="{1DB0C5EE-517F-4768-B75F-DE64B8DE5EF8}" srcId="{EFEFE653-E603-4A32-A5EA-03BEA2A76025}" destId="{822504C7-9BEB-430D-83BC-943EAF9E9033}" srcOrd="0" destOrd="0" parTransId="{36338A36-45BC-42AD-9997-81D3772D1651}" sibTransId="{140FE188-386D-4B89-8D8D-35B64AD0D08C}"/>
    <dgm:cxn modelId="{BF172D7B-C97D-4CF0-9295-DAE3BFE73D3B}" type="presOf" srcId="{89DF31F0-710F-4ED8-8EAE-67C38CC5A5FE}" destId="{94DC0F42-FAAB-4671-95D6-AAF0143ACE2E}" srcOrd="0" destOrd="0" presId="urn:microsoft.com/office/officeart/2005/8/layout/hierarchy2"/>
    <dgm:cxn modelId="{84EF9501-2E98-40A9-8145-804418A1E4E2}" srcId="{1CA059DF-3AC4-4190-BDE9-A8B7ECCD0847}" destId="{07CF0AA1-495D-4C7C-A6E8-2CEA7EA08609}" srcOrd="1" destOrd="0" parTransId="{10505BEE-2E65-42CC-B85F-E9346898A1DF}" sibTransId="{27C8C8F7-A45C-4BBA-86AD-E943CD0BE5AA}"/>
    <dgm:cxn modelId="{64B9C3D8-92D0-4F1A-940A-370E1D11D34C}" type="presOf" srcId="{ABC1EEF4-A614-4FA6-B1C0-6CAF9687DC60}" destId="{931E2A6D-C3B0-4FA5-B130-81B07B6DF39F}" srcOrd="1" destOrd="0" presId="urn:microsoft.com/office/officeart/2005/8/layout/hierarchy2"/>
    <dgm:cxn modelId="{EB54E786-3DC1-4EF1-A3FF-FC0A161C8C59}" type="presOf" srcId="{F500CC0B-E362-4DA3-9DA1-01B669585A3F}" destId="{A82672C2-35B0-42AC-AAF0-37634A9DB72A}" srcOrd="0" destOrd="0" presId="urn:microsoft.com/office/officeart/2005/8/layout/hierarchy2"/>
    <dgm:cxn modelId="{D528182C-5375-4CA5-AC62-AFCFECFCA5F3}" srcId="{49CB8F91-D23D-4858-BB54-52681F5DE17A}" destId="{8CE1F5E8-04CF-4820-AAFD-1CF6AC4BC2FD}" srcOrd="0" destOrd="0" parTransId="{9B916679-78A1-4395-97B6-BD9C385F0B76}" sibTransId="{CBD831E4-3AD3-4590-A0EF-98A11342193D}"/>
    <dgm:cxn modelId="{85E5D21F-D8F6-4A66-A029-369B20C86A09}" type="presOf" srcId="{C754B573-B30C-477B-93A1-BD5FF448E048}" destId="{55D170F5-6BA0-479C-A872-AE5DEA6F7AC6}" srcOrd="0" destOrd="0" presId="urn:microsoft.com/office/officeart/2005/8/layout/hierarchy2"/>
    <dgm:cxn modelId="{C5B113A4-5A73-40C5-8AD6-5E46498B04D1}" srcId="{AA084C70-14F5-47C4-BFE0-A860236F8DEF}" destId="{AC7FE266-4434-49E5-8027-E9375E5A3CFA}" srcOrd="1" destOrd="0" parTransId="{F8295603-7502-49CA-B422-ADE6DBF0E611}" sibTransId="{9DCB3984-0532-46FE-8E0A-4B95A5226AC9}"/>
    <dgm:cxn modelId="{EE73CEB2-956E-4FBD-94F1-017F57B28DEE}" srcId="{5EFFEF28-295A-4D09-AB38-BEBF6D776B86}" destId="{7971DEDB-F6C8-4E7B-8A98-E145B150A93B}" srcOrd="1" destOrd="0" parTransId="{D2C89E01-F1D7-4C58-969D-44F4A394E579}" sibTransId="{938C03A8-4159-49C7-90B4-0EEE7C764F1C}"/>
    <dgm:cxn modelId="{D3A3ABFE-F64B-406C-A385-CD23F43FDCCA}" type="presOf" srcId="{135D4569-4178-426A-B1C1-EA9C41E0B7DE}" destId="{DA4076C9-B07C-4767-A1E8-0769AF380755}" srcOrd="1" destOrd="0" presId="urn:microsoft.com/office/officeart/2005/8/layout/hierarchy2"/>
    <dgm:cxn modelId="{A10DE5A8-5D19-414D-B705-8D2D1F742389}" type="presOf" srcId="{10505BEE-2E65-42CC-B85F-E9346898A1DF}" destId="{189BAC05-D110-4176-9462-287F0AC32FB7}" srcOrd="1" destOrd="0" presId="urn:microsoft.com/office/officeart/2005/8/layout/hierarchy2"/>
    <dgm:cxn modelId="{2B66395B-4751-41AB-8880-53E463397F7F}" srcId="{386DDC58-0C9C-4F81-AB3D-A650962FA86E}" destId="{DB4756A8-F3A0-4826-9EED-3744A8AD697E}" srcOrd="0" destOrd="0" parTransId="{0CD44E88-A86D-419A-B15E-7F396429A18C}" sibTransId="{C5A797F9-FAC5-431E-A403-64B68843D26B}"/>
    <dgm:cxn modelId="{FE08AF05-2104-47C9-9A73-6A4A04228342}" type="presOf" srcId="{15F1DD06-270F-4F98-93AE-0B4979BE2008}" destId="{C1D6DD50-73BB-48D7-B98A-34987826CFC3}" srcOrd="1" destOrd="0" presId="urn:microsoft.com/office/officeart/2005/8/layout/hierarchy2"/>
    <dgm:cxn modelId="{C226F108-5C9A-46F3-AA40-A5C6FE1482F3}" type="presOf" srcId="{6C4F4EB2-4927-40D0-AD4D-43F99DC3BCDC}" destId="{E3DBBA6E-1730-4907-B44A-1C4ABBE803E1}" srcOrd="0" destOrd="0" presId="urn:microsoft.com/office/officeart/2005/8/layout/hierarchy2"/>
    <dgm:cxn modelId="{99182852-28DC-4623-925E-8036B21C62EC}" type="presOf" srcId="{07CF0AA1-495D-4C7C-A6E8-2CEA7EA08609}" destId="{56FCBF98-0CBA-45D0-8EC7-613747441A2D}" srcOrd="0" destOrd="0" presId="urn:microsoft.com/office/officeart/2005/8/layout/hierarchy2"/>
    <dgm:cxn modelId="{EEB68A88-EFD0-40D0-A627-422675DABE96}" type="presOf" srcId="{83EB040E-B817-4D5A-8666-039F3374112C}" destId="{41056C96-2871-4DF8-8125-DDAD28ADF836}" srcOrd="0" destOrd="0" presId="urn:microsoft.com/office/officeart/2005/8/layout/hierarchy2"/>
    <dgm:cxn modelId="{49D231A8-1289-4453-979A-4765228C1C8F}" srcId="{AA084C70-14F5-47C4-BFE0-A860236F8DEF}" destId="{386DDC58-0C9C-4F81-AB3D-A650962FA86E}" srcOrd="3" destOrd="0" parTransId="{B92ED391-8F7B-481B-B12E-B8D0C5944324}" sibTransId="{80F3419F-D57F-440A-BAFD-8E52A85D9DCE}"/>
    <dgm:cxn modelId="{48A4A161-F59F-4ED4-B43F-3290490B0238}" type="presOf" srcId="{C88CFA84-2B1F-482C-8D53-A2AFA15AF1D7}" destId="{6BB37AFA-27EC-4571-A3EC-949BDCA4BE58}" srcOrd="0" destOrd="0" presId="urn:microsoft.com/office/officeart/2005/8/layout/hierarchy2"/>
    <dgm:cxn modelId="{78F28FCA-17E6-41C8-8530-4D9200FF7D55}" type="presOf" srcId="{9B916679-78A1-4395-97B6-BD9C385F0B76}" destId="{B30106A0-69C0-47D9-81F2-5AC9D5DB7137}" srcOrd="1" destOrd="0" presId="urn:microsoft.com/office/officeart/2005/8/layout/hierarchy2"/>
    <dgm:cxn modelId="{AB5F4491-F9BE-4AE3-BCE0-2EDEB628B163}" type="presOf" srcId="{FF594DFF-7AA8-40AB-AD91-B00926ECC022}" destId="{D43E9F5D-F983-436D-8884-C8F9DFE35FEB}" srcOrd="0" destOrd="0" presId="urn:microsoft.com/office/officeart/2005/8/layout/hierarchy2"/>
    <dgm:cxn modelId="{00F8A4D5-CBEF-46D9-B99D-FBA86D2E80DC}" type="presOf" srcId="{D0B55656-78E4-4079-BDD5-DA6FDC0AB66A}" destId="{EA1DDC5F-27E7-4534-8A96-0D82A7448F9A}" srcOrd="0" destOrd="0" presId="urn:microsoft.com/office/officeart/2005/8/layout/hierarchy2"/>
    <dgm:cxn modelId="{2EEFFD01-562A-473A-BD18-EFD0F27AD062}" type="presOf" srcId="{2A47DCCE-10BD-4CAF-AFFA-0373FB9CE51B}" destId="{4D75F4BA-A7FC-4019-955B-CC458F494871}" srcOrd="1" destOrd="0" presId="urn:microsoft.com/office/officeart/2005/8/layout/hierarchy2"/>
    <dgm:cxn modelId="{36EF4558-95C0-4B89-86C1-D9484D69E13D}" type="presOf" srcId="{C3D49FD6-8156-4AA3-AF8F-2AF1A4E33A49}" destId="{FC462351-317A-4794-90F5-312C1E5206CE}" srcOrd="1" destOrd="0" presId="urn:microsoft.com/office/officeart/2005/8/layout/hierarchy2"/>
    <dgm:cxn modelId="{88728B79-2198-4551-938D-356B8EE3D835}" type="presOf" srcId="{1CA059DF-3AC4-4190-BDE9-A8B7ECCD0847}" destId="{70F5F01D-BD66-4661-9635-AACC3B293A90}" srcOrd="0" destOrd="0" presId="urn:microsoft.com/office/officeart/2005/8/layout/hierarchy2"/>
    <dgm:cxn modelId="{1FD839AC-03FE-4F30-A3DA-BCE9406BD7F4}" type="presOf" srcId="{EFEFE653-E603-4A32-A5EA-03BEA2A76025}" destId="{274370B2-29F6-48C3-8787-2F6CD4FF56AA}" srcOrd="0" destOrd="0" presId="urn:microsoft.com/office/officeart/2005/8/layout/hierarchy2"/>
    <dgm:cxn modelId="{EFFC26F2-25FE-46E0-AEB3-7219F5119AE4}" srcId="{1315789F-119F-417D-BB54-178C4C3D2350}" destId="{0D2FFD6E-8E5F-4DEC-8700-7EA02275BC3B}" srcOrd="0" destOrd="0" parTransId="{C6729E9D-EF49-4C3B-9C52-E9A6403A4C69}" sibTransId="{A639B649-EFA9-4272-B4D0-ED8A58ACDB52}"/>
    <dgm:cxn modelId="{B2C5A6D3-5ECD-4561-865C-B69FD7362B43}" type="presOf" srcId="{C0502ACC-45D3-4D1B-B43E-E9C9AA6ACF11}" destId="{726BED49-6AE9-404C-B6C1-4A1061BFBB9D}" srcOrd="0" destOrd="0" presId="urn:microsoft.com/office/officeart/2005/8/layout/hierarchy2"/>
    <dgm:cxn modelId="{A2CEEFEE-0EE4-4865-9A71-E923F9174BB5}" srcId="{AA084C70-14F5-47C4-BFE0-A860236F8DEF}" destId="{9B55C9C4-7946-4E9E-8162-03F3970E92AA}" srcOrd="0" destOrd="0" parTransId="{B80B4C91-6776-402D-A132-4B253747AB2F}" sibTransId="{925A16E5-A136-4847-924A-8C99066D5044}"/>
    <dgm:cxn modelId="{406FC1CF-0B0F-4453-A9E9-CB1A3F8316D5}" type="presOf" srcId="{C6240A34-6518-48DB-96E8-14EABC2272E7}" destId="{2F10384E-AE1D-40B3-ADBD-CC6AAB148361}" srcOrd="0" destOrd="0" presId="urn:microsoft.com/office/officeart/2005/8/layout/hierarchy2"/>
    <dgm:cxn modelId="{B521DE59-2ADD-4E06-8FA5-10B495760E2F}" type="presOf" srcId="{D2C89E01-F1D7-4C58-969D-44F4A394E579}" destId="{9CA5B8F1-1ADB-4E8D-BDA9-C526B75590D8}" srcOrd="0" destOrd="0" presId="urn:microsoft.com/office/officeart/2005/8/layout/hierarchy2"/>
    <dgm:cxn modelId="{DE51FC7F-A90C-4FDD-B3B6-3AB2E91AB6F1}" type="presOf" srcId="{5DB17E8C-D094-479A-9774-2C26EB3C144D}" destId="{A0D687AF-C732-4DD4-AC22-6BB0BF83AD58}" srcOrd="1" destOrd="0" presId="urn:microsoft.com/office/officeart/2005/8/layout/hierarchy2"/>
    <dgm:cxn modelId="{02DDBBBD-920F-405F-9484-DFDDE3BDB007}" type="presOf" srcId="{9FC59EE6-CA85-4A5B-8D37-5CC931FD6DCE}" destId="{91ED4B92-7171-4EB7-9CED-BDD472A85F9F}" srcOrd="0" destOrd="0" presId="urn:microsoft.com/office/officeart/2005/8/layout/hierarchy2"/>
    <dgm:cxn modelId="{3A337CA2-02A9-43E2-8612-B052B996D4A7}" srcId="{AA084C70-14F5-47C4-BFE0-A860236F8DEF}" destId="{1315789F-119F-417D-BB54-178C4C3D2350}" srcOrd="2" destOrd="0" parTransId="{F3F59946-441E-4166-855E-C08CA4B1043F}" sibTransId="{F0505124-2DC9-4645-BC9B-17E5D5A84949}"/>
    <dgm:cxn modelId="{E36A3A4F-F3FE-4658-9433-DCF7E1F5D2B2}" srcId="{F4B0BCF1-5371-4BA1-A0B9-005577DF6299}" destId="{F500CC0B-E362-4DA3-9DA1-01B669585A3F}" srcOrd="0" destOrd="0" parTransId="{84B63F7B-360F-406C-9154-3EFF53C11806}" sibTransId="{C521996F-AA7F-47AB-972B-4E18055A7C7B}"/>
    <dgm:cxn modelId="{EF02B3E9-5557-4C7C-853D-40A5C72D1654}" type="presOf" srcId="{343A13E9-9836-49FF-BE13-227D0C7F4546}" destId="{C48C51F8-9FCE-495A-9113-912682855C03}" srcOrd="1" destOrd="0" presId="urn:microsoft.com/office/officeart/2005/8/layout/hierarchy2"/>
    <dgm:cxn modelId="{1E5C766E-A266-4A25-A8B8-F3E83FF8A573}" type="presOf" srcId="{AC7FE266-4434-49E5-8027-E9375E5A3CFA}" destId="{02161B4B-6A76-48AA-8B19-E3CEEB7FC447}" srcOrd="0" destOrd="0" presId="urn:microsoft.com/office/officeart/2005/8/layout/hierarchy2"/>
    <dgm:cxn modelId="{74492950-08C4-48CB-B5A6-6B5995419CC2}" type="presOf" srcId="{10505BEE-2E65-42CC-B85F-E9346898A1DF}" destId="{96C5C851-D759-441C-80D3-AF28F455DE20}" srcOrd="0" destOrd="0" presId="urn:microsoft.com/office/officeart/2005/8/layout/hierarchy2"/>
    <dgm:cxn modelId="{B0C57C9F-B2BE-4289-85FB-0E9DEEFA907F}" type="presOf" srcId="{CD6159E6-0517-4AA1-95D6-A16FCDAFB046}" destId="{E157C15D-7BD0-4DE7-8446-55B26304675D}" srcOrd="0" destOrd="0" presId="urn:microsoft.com/office/officeart/2005/8/layout/hierarchy2"/>
    <dgm:cxn modelId="{C9F6C465-AFBE-454D-8B20-3B1907F66CFF}" type="presOf" srcId="{C6729E9D-EF49-4C3B-9C52-E9A6403A4C69}" destId="{20ACCD41-6943-4ECF-BD0E-5789E53B34A9}" srcOrd="1" destOrd="0" presId="urn:microsoft.com/office/officeart/2005/8/layout/hierarchy2"/>
    <dgm:cxn modelId="{AC1F9E63-0E0A-4161-B38D-8B65EBCE1768}" type="presOf" srcId="{6C4F4EB2-4927-40D0-AD4D-43F99DC3BCDC}" destId="{8685D00B-25DB-4125-AD54-1471C39C2735}" srcOrd="1" destOrd="0" presId="urn:microsoft.com/office/officeart/2005/8/layout/hierarchy2"/>
    <dgm:cxn modelId="{07CE2723-A8DC-4D88-93A3-F7459BAFE183}" type="presOf" srcId="{CD6159E6-0517-4AA1-95D6-A16FCDAFB046}" destId="{2E3DF35D-B7C2-4C8F-B2C3-92EA62DE671A}" srcOrd="1" destOrd="0" presId="urn:microsoft.com/office/officeart/2005/8/layout/hierarchy2"/>
    <dgm:cxn modelId="{AC386026-8B76-4E80-986A-52194F63889D}" srcId="{AC7FE266-4434-49E5-8027-E9375E5A3CFA}" destId="{D1B60FE4-3AED-4E6B-808F-519AD253AF54}" srcOrd="1" destOrd="0" parTransId="{B1CA09B7-4338-4743-B5A7-AF995C85B9A9}" sibTransId="{BB682834-932F-426C-B9F7-DCED6CAEAE78}"/>
    <dgm:cxn modelId="{90AC856C-8FC8-4A63-BCDB-59B6DD512868}" type="presOf" srcId="{84B63F7B-360F-406C-9154-3EFF53C11806}" destId="{424D94E8-AD1F-4017-83C2-823E2EF53882}" srcOrd="1" destOrd="0" presId="urn:microsoft.com/office/officeart/2005/8/layout/hierarchy2"/>
    <dgm:cxn modelId="{5EA97239-B215-4EE5-B224-152A0AECEB07}" type="presOf" srcId="{E13356CB-8DD6-4B03-8962-7310ED5E17E6}" destId="{321CFF65-20FF-40A1-8B27-23C774FDB4C4}" srcOrd="0" destOrd="0" presId="urn:microsoft.com/office/officeart/2005/8/layout/hierarchy2"/>
    <dgm:cxn modelId="{56B72839-ABD4-45DC-A82C-44457CF7B229}" type="presOf" srcId="{D0B55656-78E4-4079-BDD5-DA6FDC0AB66A}" destId="{45BCCB5F-6A4A-4CCB-8369-33214D90D359}" srcOrd="1" destOrd="0" presId="urn:microsoft.com/office/officeart/2005/8/layout/hierarchy2"/>
    <dgm:cxn modelId="{C11B838E-C515-466C-A831-8D8D09901CCD}" type="presOf" srcId="{F8295603-7502-49CA-B422-ADE6DBF0E611}" destId="{D28A6D81-AF82-40A7-BE17-0D6DBDFD809A}" srcOrd="0" destOrd="0" presId="urn:microsoft.com/office/officeart/2005/8/layout/hierarchy2"/>
    <dgm:cxn modelId="{0BE3977D-1EE7-4C7E-A9DB-080943BEA03B}" srcId="{C88CFA84-2B1F-482C-8D53-A2AFA15AF1D7}" destId="{CD43239A-5AE2-4B48-B46D-E45C0A61CF01}" srcOrd="2" destOrd="0" parTransId="{7676A231-0426-4601-977D-1E2F044652A0}" sibTransId="{9651E2D1-511C-4D2C-93B5-831210391AB0}"/>
    <dgm:cxn modelId="{E600B9BF-EAE4-49AC-8D88-7F009DE63E43}" type="presOf" srcId="{8845796A-1490-4D1E-9746-DBDEEC796FDA}" destId="{6995CE54-3684-4A37-94D2-6DBE1915AE6B}" srcOrd="0" destOrd="0" presId="urn:microsoft.com/office/officeart/2005/8/layout/hierarchy2"/>
    <dgm:cxn modelId="{C4225EC1-3A93-4C93-B467-8C7F255C9807}" type="presOf" srcId="{36338A36-45BC-42AD-9997-81D3772D1651}" destId="{3BBB19DC-DE1F-44A3-A382-B58B653DCC3F}" srcOrd="1" destOrd="0" presId="urn:microsoft.com/office/officeart/2005/8/layout/hierarchy2"/>
    <dgm:cxn modelId="{948728E5-234E-4875-9914-BDBD1FA0BDDF}" srcId="{AA084C70-14F5-47C4-BFE0-A860236F8DEF}" destId="{5EFFEF28-295A-4D09-AB38-BEBF6D776B86}" srcOrd="4" destOrd="0" parTransId="{83EB040E-B817-4D5A-8666-039F3374112C}" sibTransId="{8B61E2EB-4382-42F8-8FF8-5CAF4E16A17B}"/>
    <dgm:cxn modelId="{8883E5E7-D86A-4D52-A25E-A6727C34A701}" type="presOf" srcId="{135D4569-4178-426A-B1C1-EA9C41E0B7DE}" destId="{08B6C63A-8EC6-4428-8E50-15C4E4DFBFCD}" srcOrd="0" destOrd="0" presId="urn:microsoft.com/office/officeart/2005/8/layout/hierarchy2"/>
    <dgm:cxn modelId="{F149FE72-A738-4DBA-831C-293FF256E0B2}" type="presOf" srcId="{9B916679-78A1-4395-97B6-BD9C385F0B76}" destId="{BBBFAFEE-92A9-4916-9861-2020728ED0BB}" srcOrd="0" destOrd="0" presId="urn:microsoft.com/office/officeart/2005/8/layout/hierarchy2"/>
    <dgm:cxn modelId="{AD0E93B4-08FF-4653-83F5-CDAC60EDAE88}" srcId="{ED55ED3E-E101-4B52-BAE0-5A7A0027441E}" destId="{A907D14C-6E73-4CEA-9493-93906B59B8DE}" srcOrd="0" destOrd="0" parTransId="{2A47DCCE-10BD-4CAF-AFFA-0373FB9CE51B}" sibTransId="{6AFA9AD0-84FB-4BF6-87C4-8A6662EBC344}"/>
    <dgm:cxn modelId="{4156433F-4ED2-4881-98BB-048050E6C0AC}" type="presOf" srcId="{DD5B5C44-21AA-49E0-9E1E-25DE6CBBC5F0}" destId="{DA4F963E-6BD3-49E5-A30B-43D4194E1185}" srcOrd="1" destOrd="0" presId="urn:microsoft.com/office/officeart/2005/8/layout/hierarchy2"/>
    <dgm:cxn modelId="{D791222D-E2C5-4D1B-A7CD-D409C88113AB}" type="presOf" srcId="{27209906-089E-400A-BB80-78F63916B35D}" destId="{3DAFA7CE-B67B-496E-84D2-0706610052E3}" srcOrd="0" destOrd="0" presId="urn:microsoft.com/office/officeart/2005/8/layout/hierarchy2"/>
    <dgm:cxn modelId="{30DC2747-8D07-44FE-889D-6264021B73AD}" type="presOf" srcId="{5B7BDBC5-3D20-4DA5-8EA3-BF4CB9F94A4C}" destId="{364B9C7F-CB02-49C5-AB68-A10D6F93091A}" srcOrd="0" destOrd="0" presId="urn:microsoft.com/office/officeart/2005/8/layout/hierarchy2"/>
    <dgm:cxn modelId="{3172F299-89A6-42FF-A147-38D6C9DA671E}" type="presOf" srcId="{F8295603-7502-49CA-B422-ADE6DBF0E611}" destId="{44C1086F-4DAA-4893-8871-24446C6FC028}" srcOrd="1" destOrd="0" presId="urn:microsoft.com/office/officeart/2005/8/layout/hierarchy2"/>
    <dgm:cxn modelId="{7A4E4194-3A3A-4B86-8E4A-5ED9A2151610}" type="presOf" srcId="{C41D8DBD-EC1F-47DA-9806-6A692587072A}" destId="{19D6B8D3-6238-4E48-85CC-C2C5A3687D46}" srcOrd="0" destOrd="0" presId="urn:microsoft.com/office/officeart/2005/8/layout/hierarchy2"/>
    <dgm:cxn modelId="{2DCF10A1-06EF-4AAB-820F-12977212CC72}" type="presOf" srcId="{C4E3778C-2D91-4941-BE74-F34A41E9A6A7}" destId="{F0E6D0DE-93D6-430E-8DC5-2E4B25AFB719}" srcOrd="0" destOrd="0" presId="urn:microsoft.com/office/officeart/2005/8/layout/hierarchy2"/>
    <dgm:cxn modelId="{ED105DA1-AE63-4AE3-B4E8-04E65FA8A7F2}" type="presOf" srcId="{7883B805-0197-4AEF-BCB5-626842B8C27C}" destId="{4E38E31A-1834-4B8A-91CB-C01092BBA0A0}" srcOrd="0" destOrd="0" presId="urn:microsoft.com/office/officeart/2005/8/layout/hierarchy2"/>
    <dgm:cxn modelId="{909F2621-4E77-4F26-A144-D9862FC84A57}" type="presOf" srcId="{4668B8FC-FCE2-43AE-B1E8-992BB7DC0AE1}" destId="{B0926114-F953-44A4-B5A4-1DBB50A50D2D}" srcOrd="0" destOrd="0" presId="urn:microsoft.com/office/officeart/2005/8/layout/hierarchy2"/>
    <dgm:cxn modelId="{6D8AA72B-2E33-4F0C-B8FD-5FA6F3B9A8D5}" type="presOf" srcId="{FF594DFF-7AA8-40AB-AD91-B00926ECC022}" destId="{B8DEEAA6-8C10-4380-BA5D-8E5F9A086917}" srcOrd="1" destOrd="0" presId="urn:microsoft.com/office/officeart/2005/8/layout/hierarchy2"/>
    <dgm:cxn modelId="{A43638A8-25B6-409E-A3DF-2723EB9D1B8B}" type="presOf" srcId="{15F1DD06-270F-4F98-93AE-0B4979BE2008}" destId="{F589365F-AF94-4947-BC9A-C96D5434A343}" srcOrd="0" destOrd="0" presId="urn:microsoft.com/office/officeart/2005/8/layout/hierarchy2"/>
    <dgm:cxn modelId="{0AADF6B9-C372-451C-A6E9-C91172E2F265}" srcId="{A907D14C-6E73-4CEA-9493-93906B59B8DE}" destId="{F4B0BCF1-5371-4BA1-A0B9-005577DF6299}" srcOrd="1" destOrd="0" parTransId="{CD6159E6-0517-4AA1-95D6-A16FCDAFB046}" sibTransId="{636A4F71-FF7A-4708-BD85-770734D1D522}"/>
    <dgm:cxn modelId="{ACA234AB-B61F-42BD-96D6-6B92EB9B19AF}" srcId="{9B55C9C4-7946-4E9E-8162-03F3970E92AA}" destId="{C41D8DBD-EC1F-47DA-9806-6A692587072A}" srcOrd="1" destOrd="0" parTransId="{B0FFDD28-DC12-4320-B192-0893551DE1DA}" sibTransId="{F31330E8-BF68-487B-AE5F-DAF007CD3663}"/>
    <dgm:cxn modelId="{F985268A-0AFB-43D1-AD13-20210F2900DE}" type="presOf" srcId="{83EB040E-B817-4D5A-8666-039F3374112C}" destId="{8E9622DA-EDCA-403A-BD05-5D1F7308D7C2}" srcOrd="1" destOrd="0" presId="urn:microsoft.com/office/officeart/2005/8/layout/hierarchy2"/>
    <dgm:cxn modelId="{3C044B77-B11C-474E-B14C-6AB8D35E241F}" type="presOf" srcId="{B80B4C91-6776-402D-A132-4B253747AB2F}" destId="{2E54C440-06F6-4042-9300-7E8CB6579DF1}" srcOrd="0" destOrd="0" presId="urn:microsoft.com/office/officeart/2005/8/layout/hierarchy2"/>
    <dgm:cxn modelId="{125AC774-38CD-4E39-B481-3BD29F152E17}" type="presOf" srcId="{0BF6967D-FCCA-4A8B-99AE-C5F14BD90AF8}" destId="{0CEA5439-ACD9-48FB-95F5-BB14525BD8FD}" srcOrd="0" destOrd="0" presId="urn:microsoft.com/office/officeart/2005/8/layout/hierarchy2"/>
    <dgm:cxn modelId="{5F98262F-DE63-4B61-ABAC-274DDA9E5403}" type="presOf" srcId="{47F6AB28-56DE-4B55-B4BC-3F94B0FAE25C}" destId="{03FC1D76-E828-4EBB-A4E2-6D8C0EB264BF}" srcOrd="0" destOrd="0" presId="urn:microsoft.com/office/officeart/2005/8/layout/hierarchy2"/>
    <dgm:cxn modelId="{EA07EAC2-61FC-4472-924E-9765C6C980F0}" type="presOf" srcId="{FD544B18-60A0-42A8-A6D3-34D36AEBCD17}" destId="{2C12610B-4E41-4A0E-8EEE-2C4574A4AC2E}" srcOrd="0" destOrd="0" presId="urn:microsoft.com/office/officeart/2005/8/layout/hierarchy2"/>
    <dgm:cxn modelId="{727648DE-15B6-49BB-A70A-1B93F3B19745}" srcId="{C4E3778C-2D91-4941-BE74-F34A41E9A6A7}" destId="{4668B8FC-FCE2-43AE-B1E8-992BB7DC0AE1}" srcOrd="1" destOrd="0" parTransId="{CBE43A1A-C7CF-429E-B885-74D17F9BFA2A}" sibTransId="{F8D64189-4061-4329-8436-AC62740B98F8}"/>
    <dgm:cxn modelId="{244670BC-3788-4E48-9630-641849CA4439}" type="presOf" srcId="{63FA41FD-0D75-4E8F-8F37-199725E65E6B}" destId="{AEE65B08-B272-40D7-91E4-149022EB99CD}" srcOrd="0" destOrd="0" presId="urn:microsoft.com/office/officeart/2005/8/layout/hierarchy2"/>
    <dgm:cxn modelId="{B061E22F-1D0E-4142-BC18-4C78EBD92079}" type="presOf" srcId="{B1CA09B7-4338-4743-B5A7-AF995C85B9A9}" destId="{B691F204-4C35-4FB0-84E3-49C09B1A352E}" srcOrd="0" destOrd="0" presId="urn:microsoft.com/office/officeart/2005/8/layout/hierarchy2"/>
    <dgm:cxn modelId="{031D9020-374C-4DF3-994B-FA3D023258A8}" type="presOf" srcId="{B1CA09B7-4338-4743-B5A7-AF995C85B9A9}" destId="{13C1E2BF-52A0-45BA-9EB5-A72B2253DF4D}" srcOrd="1" destOrd="0" presId="urn:microsoft.com/office/officeart/2005/8/layout/hierarchy2"/>
    <dgm:cxn modelId="{4A6A1AF4-DB6C-4B73-B433-E1578E180E7D}" type="presOf" srcId="{CD43239A-5AE2-4B48-B46D-E45C0A61CF01}" destId="{4F3DAEB7-2867-4769-B847-56FEE615A523}" srcOrd="0" destOrd="0" presId="urn:microsoft.com/office/officeart/2005/8/layout/hierarchy2"/>
    <dgm:cxn modelId="{95A9B002-AE89-4835-83EA-7136B0A9FC26}" type="presOf" srcId="{0CD44E88-A86D-419A-B15E-7F396429A18C}" destId="{4787763E-D58F-45B3-92F2-8E18363F8B4F}" srcOrd="1" destOrd="0" presId="urn:microsoft.com/office/officeart/2005/8/layout/hierarchy2"/>
    <dgm:cxn modelId="{59B9C9C3-528C-44FF-B979-09EB6CC4C378}" type="presOf" srcId="{ABC1EEF4-A614-4FA6-B1C0-6CAF9687DC60}" destId="{37AA14A3-BF07-417C-AE78-965363E8CC09}" srcOrd="0" destOrd="0" presId="urn:microsoft.com/office/officeart/2005/8/layout/hierarchy2"/>
    <dgm:cxn modelId="{F673B21C-E4D0-4640-945B-EB3BCCBE5D93}" type="presOf" srcId="{38D5FD0D-0C73-4289-B465-4D45C93CD2D7}" destId="{5EAAC19F-F5E9-4626-9071-412C03E94B0A}" srcOrd="1" destOrd="0" presId="urn:microsoft.com/office/officeart/2005/8/layout/hierarchy2"/>
    <dgm:cxn modelId="{D49DD5B0-DAC1-45D7-BBB1-947F4D08DF9D}" type="presOf" srcId="{EDD96D7A-1329-4AD3-9170-EB939AE66914}" destId="{A2DD5A47-826C-4550-BD06-26F2215DB36E}" srcOrd="0" destOrd="0" presId="urn:microsoft.com/office/officeart/2005/8/layout/hierarchy2"/>
    <dgm:cxn modelId="{7E0B6676-CA7A-49A8-89E7-AB2A561134F1}" srcId="{CD43239A-5AE2-4B48-B46D-E45C0A61CF01}" destId="{49CB8F91-D23D-4858-BB54-52681F5DE17A}" srcOrd="0" destOrd="0" parTransId="{C6240A34-6518-48DB-96E8-14EABC2272E7}" sibTransId="{F44118AA-C8AB-486F-8CC9-F195D106379C}"/>
    <dgm:cxn modelId="{5C252D82-1D91-4088-AAFF-CA4243FD73C8}" type="presOf" srcId="{F4B0BCF1-5371-4BA1-A0B9-005577DF6299}" destId="{CA4D67F5-9A3D-4EAD-A9CD-FD0F806F8DBD}" srcOrd="0" destOrd="0" presId="urn:microsoft.com/office/officeart/2005/8/layout/hierarchy2"/>
    <dgm:cxn modelId="{C6E59E81-1B4E-42C5-840D-77019B580936}" type="presOf" srcId="{0BF6967D-FCCA-4A8B-99AE-C5F14BD90AF8}" destId="{4B1F7DCE-F796-4A30-9444-3766FE2BE2D9}" srcOrd="1" destOrd="0" presId="urn:microsoft.com/office/officeart/2005/8/layout/hierarchy2"/>
    <dgm:cxn modelId="{7490085C-5E38-4F0E-B1D7-42F09054879F}" type="presOf" srcId="{FCA73770-8E29-4735-B7D0-D0C868E70748}" destId="{C6BCA409-F2D1-49BE-9744-14D404E7CED7}" srcOrd="0" destOrd="0" presId="urn:microsoft.com/office/officeart/2005/8/layout/hierarchy2"/>
    <dgm:cxn modelId="{47C46D73-6FE2-45A2-9E94-F5BFC6B7D4C4}" type="presOf" srcId="{7DF638B7-816D-4322-9495-CD7EB1379FC4}" destId="{54B2F991-ACD4-4F5A-B508-E25E8AF8302A}" srcOrd="0" destOrd="0" presId="urn:microsoft.com/office/officeart/2005/8/layout/hierarchy2"/>
    <dgm:cxn modelId="{27C70458-865D-4826-A7F9-3FB06D51C0FA}" type="presOf" srcId="{0D2FFD6E-8E5F-4DEC-8700-7EA02275BC3B}" destId="{65EDB5F8-45D1-4AEF-9710-89DE66C236A4}" srcOrd="0" destOrd="0" presId="urn:microsoft.com/office/officeart/2005/8/layout/hierarchy2"/>
    <dgm:cxn modelId="{CF728EC2-478C-4C8A-ABE5-E88BA14289C4}" srcId="{1CA059DF-3AC4-4190-BDE9-A8B7ECCD0847}" destId="{18AD4165-769A-438E-853A-4A9C5EDA1BC5}" srcOrd="2" destOrd="0" parTransId="{DD5B5C44-21AA-49E0-9E1E-25DE6CBBC5F0}" sibTransId="{4E2EDD38-88D7-4688-AFCB-F46CC4A41261}"/>
    <dgm:cxn modelId="{3AC9EFD0-A873-4C45-955D-63BFFF031C38}" srcId="{0D2FFD6E-8E5F-4DEC-8700-7EA02275BC3B}" destId="{7DF638B7-816D-4322-9495-CD7EB1379FC4}" srcOrd="0" destOrd="0" parTransId="{FD544B18-60A0-42A8-A6D3-34D36AEBCD17}" sibTransId="{3F48A744-1769-4224-A5AF-C170CCF49196}"/>
    <dgm:cxn modelId="{A5D44B1D-7D78-4B75-8610-F003D97BA51A}" type="presOf" srcId="{22D12A5E-60EC-45A1-A5D5-0E731622E397}" destId="{9FFA3636-A6ED-4E8E-B003-B39E5E6544FD}" srcOrd="1" destOrd="0" presId="urn:microsoft.com/office/officeart/2005/8/layout/hierarchy2"/>
    <dgm:cxn modelId="{0EFCE863-3011-40E7-87D0-AEFBA06019AA}" type="presOf" srcId="{539CC370-4F1B-46A6-9FA5-2EB874AC7878}" destId="{2A9A3D09-917D-4C53-9D93-D3C4AEB0A16F}" srcOrd="0" destOrd="0" presId="urn:microsoft.com/office/officeart/2005/8/layout/hierarchy2"/>
    <dgm:cxn modelId="{6C86E6F1-388E-47C4-98E9-5E3C4E5580B3}" srcId="{1E85AB40-E3E4-4A5F-923A-4F707EDE72B2}" destId="{63FA41FD-0D75-4E8F-8F37-199725E65E6B}" srcOrd="0" destOrd="0" parTransId="{8845796A-1490-4D1E-9746-DBDEEC796FDA}" sibTransId="{742009EC-D32A-4002-A3AB-E95BC0E1C2A6}"/>
    <dgm:cxn modelId="{6EFCDDCC-46AD-472E-B26E-80F6425FDD95}" type="presOf" srcId="{D178B123-A6DF-4BCD-9F22-B44D9C196EA4}" destId="{0036A5B4-F922-4A31-A4D9-D11CB93EB1DD}" srcOrd="0" destOrd="0" presId="urn:microsoft.com/office/officeart/2005/8/layout/hierarchy2"/>
    <dgm:cxn modelId="{0121B73E-F7AD-4230-90FC-BB928672FA08}" type="presOf" srcId="{84B63F7B-360F-406C-9154-3EFF53C11806}" destId="{2A6F4D83-ED54-46A5-859A-D3891E38C641}" srcOrd="0" destOrd="0" presId="urn:microsoft.com/office/officeart/2005/8/layout/hierarchy2"/>
    <dgm:cxn modelId="{C3297357-518B-4FAE-9F6E-FD25E087C315}" type="presOf" srcId="{8845796A-1490-4D1E-9746-DBDEEC796FDA}" destId="{8DD3AE33-2EC9-47D9-B90E-28E77000D36C}" srcOrd="1" destOrd="0" presId="urn:microsoft.com/office/officeart/2005/8/layout/hierarchy2"/>
    <dgm:cxn modelId="{553C8F57-9129-4B5E-A255-A3C16780987F}" type="presOf" srcId="{CBE43A1A-C7CF-429E-B885-74D17F9BFA2A}" destId="{770D681A-9A7F-4DD3-A597-4054683540DD}" srcOrd="1" destOrd="0" presId="urn:microsoft.com/office/officeart/2005/8/layout/hierarchy2"/>
    <dgm:cxn modelId="{34536B5E-4298-4622-9D37-6A7D117B2941}" type="presOf" srcId="{EDD96D7A-1329-4AD3-9170-EB939AE66914}" destId="{927D065B-52F7-4C90-ACE2-785009C4F634}" srcOrd="1" destOrd="0" presId="urn:microsoft.com/office/officeart/2005/8/layout/hierarchy2"/>
    <dgm:cxn modelId="{9DB51B0A-0502-4589-A3CF-5D75BDC0DA00}" type="presOf" srcId="{7676A231-0426-4601-977D-1E2F044652A0}" destId="{29263EBF-1E41-4DFC-B9E3-B29918CCC128}" srcOrd="0" destOrd="0" presId="urn:microsoft.com/office/officeart/2005/8/layout/hierarchy2"/>
    <dgm:cxn modelId="{71CC63AA-663D-4517-8FBD-63913EA40906}" srcId="{47F6AB28-56DE-4B55-B4BC-3F94B0FAE25C}" destId="{C754B573-B30C-477B-93A1-BD5FF448E048}" srcOrd="0" destOrd="0" parTransId="{5DB17E8C-D094-479A-9774-2C26EB3C144D}" sibTransId="{368F8977-3A59-4404-8DB5-E5543548C321}"/>
    <dgm:cxn modelId="{01ECE79E-ECC0-464D-8460-CC198F2E941D}" type="presOf" srcId="{944E7540-F490-4A6F-8EF1-69DB7662BCF7}" destId="{7D981B32-B677-4835-8803-E30DB6684353}" srcOrd="0" destOrd="0" presId="urn:microsoft.com/office/officeart/2005/8/layout/hierarchy2"/>
    <dgm:cxn modelId="{BCAB1967-DD2E-473A-9174-EB0FF83DCA50}" type="presOf" srcId="{1315789F-119F-417D-BB54-178C4C3D2350}" destId="{AC4D7106-846E-4AE0-B89F-C3E2F8EC63A1}" srcOrd="0" destOrd="0" presId="urn:microsoft.com/office/officeart/2005/8/layout/hierarchy2"/>
    <dgm:cxn modelId="{2CF4D007-A7A8-47BB-B6EE-AD3D8EE8F620}" type="presOf" srcId="{27209906-089E-400A-BB80-78F63916B35D}" destId="{050A9BC0-E47E-4936-8482-4A5C6D69FAC8}" srcOrd="1" destOrd="0" presId="urn:microsoft.com/office/officeart/2005/8/layout/hierarchy2"/>
    <dgm:cxn modelId="{1B7F7A92-2A0A-432B-9ADD-AEF8B072FD9C}" type="presOf" srcId="{22D12A5E-60EC-45A1-A5D5-0E731622E397}" destId="{0367B44C-9C78-4D0B-847F-67D593D8235F}" srcOrd="0" destOrd="0" presId="urn:microsoft.com/office/officeart/2005/8/layout/hierarchy2"/>
    <dgm:cxn modelId="{8F9AA3A5-7B5D-481A-81BA-8F4512988F09}" type="presOf" srcId="{C81B16A7-7172-4EFD-A86A-26CF7627D3DD}" destId="{34A4FA83-9CB2-43BA-9209-90FAEA85D074}" srcOrd="0" destOrd="0" presId="urn:microsoft.com/office/officeart/2005/8/layout/hierarchy2"/>
    <dgm:cxn modelId="{57F62865-443C-448F-85F9-126D0F42F343}" srcId="{EC29A851-32DB-46C3-843C-37E06AAE111D}" destId="{C4E3778C-2D91-4941-BE74-F34A41E9A6A7}" srcOrd="1" destOrd="0" parTransId="{D0B55656-78E4-4079-BDD5-DA6FDC0AB66A}" sibTransId="{D3734B89-CF71-46F0-B526-1E6BD641EA08}"/>
    <dgm:cxn modelId="{50F889ED-D73A-48C2-AC5B-DE91610935F7}" srcId="{9B55C9C4-7946-4E9E-8162-03F3970E92AA}" destId="{5B7BDBC5-3D20-4DA5-8EA3-BF4CB9F94A4C}" srcOrd="3" destOrd="0" parTransId="{27209906-089E-400A-BB80-78F63916B35D}" sibTransId="{054A6714-AB43-4440-82E1-3441BEF0BCAF}"/>
    <dgm:cxn modelId="{A11FB736-955E-416A-B237-150C253E0318}" type="presOf" srcId="{AA084C70-14F5-47C4-BFE0-A860236F8DEF}" destId="{8A3B7744-C05F-43A9-8649-ADB99C07B35F}" srcOrd="0" destOrd="0" presId="urn:microsoft.com/office/officeart/2005/8/layout/hierarchy2"/>
    <dgm:cxn modelId="{73BFFDB7-1921-4564-8193-FDFA6001FD0A}" type="presOf" srcId="{2BB654F7-EB01-4E52-A29A-40143EC2E82E}" destId="{2BD7CADF-63DC-43CD-AE8A-033835712698}" srcOrd="0" destOrd="0" presId="urn:microsoft.com/office/officeart/2005/8/layout/hierarchy2"/>
    <dgm:cxn modelId="{8072424B-980A-4028-8F13-3652B332EA1F}" type="presOf" srcId="{386DDC58-0C9C-4F81-AB3D-A650962FA86E}" destId="{CD4F78A3-6EF2-4ED7-B4E6-0FB2A4B59316}" srcOrd="0" destOrd="0" presId="urn:microsoft.com/office/officeart/2005/8/layout/hierarchy2"/>
    <dgm:cxn modelId="{E641F592-CA59-4BE1-9F3B-24B57BE027B2}" srcId="{9B55C9C4-7946-4E9E-8162-03F3970E92AA}" destId="{EFEFE653-E603-4A32-A5EA-03BEA2A76025}" srcOrd="2" destOrd="0" parTransId="{7883B805-0197-4AEF-BCB5-626842B8C27C}" sibTransId="{CA8197E8-BE6A-4BC0-A717-B7B96CE5A34F}"/>
    <dgm:cxn modelId="{4CE294A3-531A-4983-B411-94D130473A71}" type="presOf" srcId="{C3D49FD6-8156-4AA3-AF8F-2AF1A4E33A49}" destId="{8A3189CE-8D91-4409-B980-8891D011164F}" srcOrd="0" destOrd="0" presId="urn:microsoft.com/office/officeart/2005/8/layout/hierarchy2"/>
    <dgm:cxn modelId="{C4E02E24-95C9-4D6D-BD96-DA7DA4373119}" type="presOf" srcId="{ED55ED3E-E101-4B52-BAE0-5A7A0027441E}" destId="{D5EDE79D-EA3F-4A8A-A33B-C5DE22DCA929}" srcOrd="0" destOrd="0" presId="urn:microsoft.com/office/officeart/2005/8/layout/hierarchy2"/>
    <dgm:cxn modelId="{34107070-CEA6-4B1F-82C9-73B7A0F5B5BE}" type="presOf" srcId="{7676A231-0426-4601-977D-1E2F044652A0}" destId="{8ACB73A5-606D-4A1C-B12A-452452FA6E34}" srcOrd="1" destOrd="0" presId="urn:microsoft.com/office/officeart/2005/8/layout/hierarchy2"/>
    <dgm:cxn modelId="{DF3AD6C3-CFDD-4AC9-BEE7-8B14773C80CF}" type="presOf" srcId="{49CB8F91-D23D-4858-BB54-52681F5DE17A}" destId="{A6115B5F-3790-4ADD-AF95-AEE0021DAFBD}" srcOrd="0" destOrd="0" presId="urn:microsoft.com/office/officeart/2005/8/layout/hierarchy2"/>
    <dgm:cxn modelId="{5DA9BE04-D23B-4716-8D53-819AAFFC82FA}" srcId="{2B79AFF9-615E-4074-8D04-8868FDB54F16}" destId="{89DF31F0-710F-4ED8-8EAE-67C38CC5A5FE}" srcOrd="0" destOrd="0" parTransId="{22D12A5E-60EC-45A1-A5D5-0E731622E397}" sibTransId="{DF36BD4B-63D6-498C-88D6-B15EECCCE36E}"/>
    <dgm:cxn modelId="{6ACEDA8E-9DB5-4E17-BEE6-2E33048930FC}" type="presOf" srcId="{D1B60FE4-3AED-4E6B-808F-519AD253AF54}" destId="{F331B075-BB35-4A7A-A7B9-E50E0B16CA46}" srcOrd="0" destOrd="0" presId="urn:microsoft.com/office/officeart/2005/8/layout/hierarchy2"/>
    <dgm:cxn modelId="{1AD3AAFF-C349-48A4-A3CF-D0021E354446}" srcId="{AC7FE266-4434-49E5-8027-E9375E5A3CFA}" destId="{539CC370-4F1B-46A6-9FA5-2EB874AC7878}" srcOrd="0" destOrd="0" parTransId="{15F1DD06-270F-4F98-93AE-0B4979BE2008}" sibTransId="{11C2F66F-F8EA-4A15-B251-DF4C0512A990}"/>
    <dgm:cxn modelId="{5EE42CEA-8627-46E1-8875-1C72604E42C9}" type="presOf" srcId="{A907D14C-6E73-4CEA-9493-93906B59B8DE}" destId="{EA43BF4B-AFAB-4CA5-AAD3-91BC8C805CE9}" srcOrd="0" destOrd="0" presId="urn:microsoft.com/office/officeart/2005/8/layout/hierarchy2"/>
    <dgm:cxn modelId="{B56F2C19-B2D9-4603-BDD0-AB5B2E31B3EA}" type="presOf" srcId="{3CF7D7E0-0661-48C7-8067-B118BCAD5FEE}" destId="{806BF458-6F62-4194-9220-2B33CAF1B67D}" srcOrd="1" destOrd="0" presId="urn:microsoft.com/office/officeart/2005/8/layout/hierarchy2"/>
    <dgm:cxn modelId="{83DF0E74-B697-4FE3-ACE3-D3AF0E4381E1}" srcId="{3AAA6762-F33A-476D-B500-728BD040B230}" destId="{AA084C70-14F5-47C4-BFE0-A860236F8DEF}" srcOrd="0" destOrd="0" parTransId="{EC7E5F2D-16D8-4AA5-B4E7-543AE4E0C128}" sibTransId="{CB54A799-0A1A-40DB-81EB-058F97717A41}"/>
    <dgm:cxn modelId="{ADDC342C-CFEE-42B8-A495-1211696C494E}" srcId="{5B7BDBC5-3D20-4DA5-8EA3-BF4CB9F94A4C}" destId="{944E7540-F490-4A6F-8EF1-69DB7662BCF7}" srcOrd="0" destOrd="0" parTransId="{ABC1EEF4-A614-4FA6-B1C0-6CAF9687DC60}" sibTransId="{192EA47A-8961-40C0-85E0-746D7D23A97A}"/>
    <dgm:cxn modelId="{15039CDC-D7BC-42AD-BF17-38F55598AD1C}" srcId="{C4E3778C-2D91-4941-BE74-F34A41E9A6A7}" destId="{21FC9B5F-B322-4A1C-BF8E-37CDC5DBBFC0}" srcOrd="0" destOrd="0" parTransId="{38D5FD0D-0C73-4289-B465-4D45C93CD2D7}" sibTransId="{FC2CFE2D-5553-431A-BA4A-374C67FC9B11}"/>
    <dgm:cxn modelId="{1D9FEE22-2401-4C22-8FA6-EE5604EA1DDD}" type="presOf" srcId="{5EFFEF28-295A-4D09-AB38-BEBF6D776B86}" destId="{3B1874CD-BF3D-4F03-8BC8-10A372F15471}" srcOrd="0" destOrd="0" presId="urn:microsoft.com/office/officeart/2005/8/layout/hierarchy2"/>
    <dgm:cxn modelId="{51DF9289-1484-4CB1-81E0-75005B771B19}" type="presOf" srcId="{3CF7D7E0-0661-48C7-8067-B118BCAD5FEE}" destId="{F7DF37DC-4669-49E6-9F2F-E17994C007EE}" srcOrd="0" destOrd="0" presId="urn:microsoft.com/office/officeart/2005/8/layout/hierarchy2"/>
    <dgm:cxn modelId="{175A63BA-4F41-48D6-A989-57427F2AC344}" srcId="{EC29A851-32DB-46C3-843C-37E06AAE111D}" destId="{E13356CB-8DD6-4B03-8962-7310ED5E17E6}" srcOrd="0" destOrd="0" parTransId="{FF594DFF-7AA8-40AB-AD91-B00926ECC022}" sibTransId="{8496D847-2164-4779-A51D-98BAAC2B736C}"/>
    <dgm:cxn modelId="{91998266-1A68-466F-B38C-1E5905ADD75D}" srcId="{5EFFEF28-295A-4D09-AB38-BEBF6D776B86}" destId="{47F6AB28-56DE-4B55-B4BC-3F94B0FAE25C}" srcOrd="0" destOrd="0" parTransId="{6C4F4EB2-4927-40D0-AD4D-43F99DC3BCDC}" sibTransId="{D0751B2A-E778-4CAC-A576-30F4FF1F3A4A}"/>
    <dgm:cxn modelId="{37F37B41-F43A-4CB9-876D-689577939B45}" srcId="{AA084C70-14F5-47C4-BFE0-A860236F8DEF}" destId="{ED55ED3E-E101-4B52-BAE0-5A7A0027441E}" srcOrd="5" destOrd="0" parTransId="{EDD96D7A-1329-4AD3-9170-EB939AE66914}" sibTransId="{64FA3B37-4ECC-40C2-AA55-CABF5FED635D}"/>
    <dgm:cxn modelId="{4FDBE404-A72C-4D36-B2A6-B9F9DBEC73E9}" srcId="{DB4756A8-F3A0-4826-9EED-3744A8AD697E}" destId="{FCE86877-F839-488A-A9C5-AAD0D261F404}" srcOrd="0" destOrd="0" parTransId="{DAA7AF22-EA11-4F7B-A698-9FD690745C43}" sibTransId="{2E3B3492-63DE-4971-BE91-AE2FF87699BA}"/>
    <dgm:cxn modelId="{012FC8AA-B9BB-4EBF-8DDE-523F30BBAACB}" type="presOf" srcId="{21FC9B5F-B322-4A1C-BF8E-37CDC5DBBFC0}" destId="{FE332CB0-D96F-4243-B61D-52791AEAE7C1}" srcOrd="0" destOrd="0" presId="urn:microsoft.com/office/officeart/2005/8/layout/hierarchy2"/>
    <dgm:cxn modelId="{96FAAF0A-F53D-4E7F-88F9-B1FADA2A051D}" type="presOf" srcId="{F3F59946-441E-4166-855E-C08CA4B1043F}" destId="{4925FD81-D7DA-4BE6-BE18-1432B3EC6627}" srcOrd="1" destOrd="0" presId="urn:microsoft.com/office/officeart/2005/8/layout/hierarchy2"/>
    <dgm:cxn modelId="{A5FB9D1B-8F7D-42A4-9030-316ED0C07B15}" type="presOf" srcId="{C6240A34-6518-48DB-96E8-14EABC2272E7}" destId="{151F064C-1AAC-4772-9EDB-5A6CF400A1BE}" srcOrd="1" destOrd="0" presId="urn:microsoft.com/office/officeart/2005/8/layout/hierarchy2"/>
    <dgm:cxn modelId="{80D3F96D-F6C3-4C20-9846-15906BC76F02}" type="presOf" srcId="{3AAA6762-F33A-476D-B500-728BD040B230}" destId="{77FD017D-5478-4F3B-A6E6-272F06DC6D2E}" srcOrd="0" destOrd="0" presId="urn:microsoft.com/office/officeart/2005/8/layout/hierarchy2"/>
    <dgm:cxn modelId="{42943D95-38A9-4B72-9B1A-67635622F3A7}" type="presOf" srcId="{B80B4C91-6776-402D-A132-4B253747AB2F}" destId="{85B039BE-FA17-4C22-883D-B88313786154}" srcOrd="1" destOrd="0" presId="urn:microsoft.com/office/officeart/2005/8/layout/hierarchy2"/>
    <dgm:cxn modelId="{92481A67-302B-4783-8636-2290FD5E53BC}" srcId="{F4B0BCF1-5371-4BA1-A0B9-005577DF6299}" destId="{EC29A851-32DB-46C3-843C-37E06AAE111D}" srcOrd="1" destOrd="0" parTransId="{FCA73770-8E29-4735-B7D0-D0C868E70748}" sibTransId="{DEC3EDAE-3EE3-44C3-99A6-3E91318E8C9A}"/>
    <dgm:cxn modelId="{05CCD601-EB65-4B04-98B3-BAFD11FF2AC0}" type="presOf" srcId="{2B79AFF9-615E-4074-8D04-8868FDB54F16}" destId="{9C7BE6DE-A128-419B-ADC1-117FB163AA79}" srcOrd="0" destOrd="0" presId="urn:microsoft.com/office/officeart/2005/8/layout/hierarchy2"/>
    <dgm:cxn modelId="{BBFA73EB-57DF-42F5-837E-E1F161F1684F}" type="presParOf" srcId="{77FD017D-5478-4F3B-A6E6-272F06DC6D2E}" destId="{C39CAD16-5361-4C23-9D81-898607FD8E9E}" srcOrd="0" destOrd="0" presId="urn:microsoft.com/office/officeart/2005/8/layout/hierarchy2"/>
    <dgm:cxn modelId="{04400670-156B-4C1B-9B82-8408F931A8A2}" type="presParOf" srcId="{C39CAD16-5361-4C23-9D81-898607FD8E9E}" destId="{8A3B7744-C05F-43A9-8649-ADB99C07B35F}" srcOrd="0" destOrd="0" presId="urn:microsoft.com/office/officeart/2005/8/layout/hierarchy2"/>
    <dgm:cxn modelId="{B83B7994-BF8E-4E52-8BDA-87B3F26066AD}" type="presParOf" srcId="{C39CAD16-5361-4C23-9D81-898607FD8E9E}" destId="{8EAC178A-4C56-4726-96D8-7CA7EF615D73}" srcOrd="1" destOrd="0" presId="urn:microsoft.com/office/officeart/2005/8/layout/hierarchy2"/>
    <dgm:cxn modelId="{B6D43853-9C6E-4C00-BFE0-85BAFBF1CB35}" type="presParOf" srcId="{8EAC178A-4C56-4726-96D8-7CA7EF615D73}" destId="{2E54C440-06F6-4042-9300-7E8CB6579DF1}" srcOrd="0" destOrd="0" presId="urn:microsoft.com/office/officeart/2005/8/layout/hierarchy2"/>
    <dgm:cxn modelId="{E290A90E-8E71-41DA-9D8A-C5F8B13EECCC}" type="presParOf" srcId="{2E54C440-06F6-4042-9300-7E8CB6579DF1}" destId="{85B039BE-FA17-4C22-883D-B88313786154}" srcOrd="0" destOrd="0" presId="urn:microsoft.com/office/officeart/2005/8/layout/hierarchy2"/>
    <dgm:cxn modelId="{A1E04813-0A8C-46F2-80F0-05EDCF08EE22}" type="presParOf" srcId="{8EAC178A-4C56-4726-96D8-7CA7EF615D73}" destId="{162BCB27-5BC7-4A60-A18A-4696856919A7}" srcOrd="1" destOrd="0" presId="urn:microsoft.com/office/officeart/2005/8/layout/hierarchy2"/>
    <dgm:cxn modelId="{71762782-25D1-41D5-9C9C-AC3134AF2D4D}" type="presParOf" srcId="{162BCB27-5BC7-4A60-A18A-4696856919A7}" destId="{F735D405-BF00-49DE-9085-F1DF7EB6C712}" srcOrd="0" destOrd="0" presId="urn:microsoft.com/office/officeart/2005/8/layout/hierarchy2"/>
    <dgm:cxn modelId="{E7A9BA32-B632-4AE6-9698-4935CC53ABB5}" type="presParOf" srcId="{162BCB27-5BC7-4A60-A18A-4696856919A7}" destId="{DB93B200-3EAF-4B30-ACB9-E3963FCCCB21}" srcOrd="1" destOrd="0" presId="urn:microsoft.com/office/officeart/2005/8/layout/hierarchy2"/>
    <dgm:cxn modelId="{8E084F73-E3BB-492F-B766-08133E49D51F}" type="presParOf" srcId="{DB93B200-3EAF-4B30-ACB9-E3963FCCCB21}" destId="{0CEA5439-ACD9-48FB-95F5-BB14525BD8FD}" srcOrd="0" destOrd="0" presId="urn:microsoft.com/office/officeart/2005/8/layout/hierarchy2"/>
    <dgm:cxn modelId="{87F420BD-7112-4094-81C2-29A84CBD448D}" type="presParOf" srcId="{0CEA5439-ACD9-48FB-95F5-BB14525BD8FD}" destId="{4B1F7DCE-F796-4A30-9444-3766FE2BE2D9}" srcOrd="0" destOrd="0" presId="urn:microsoft.com/office/officeart/2005/8/layout/hierarchy2"/>
    <dgm:cxn modelId="{79BB7B9F-FBED-44AB-8CE8-11ED95C3419C}" type="presParOf" srcId="{DB93B200-3EAF-4B30-ACB9-E3963FCCCB21}" destId="{930B5D57-7B34-4011-8123-748CCD0D391D}" srcOrd="1" destOrd="0" presId="urn:microsoft.com/office/officeart/2005/8/layout/hierarchy2"/>
    <dgm:cxn modelId="{FA1ACE9F-D44B-4AFB-8169-52347E4CA12F}" type="presParOf" srcId="{930B5D57-7B34-4011-8123-748CCD0D391D}" destId="{2BD7CADF-63DC-43CD-AE8A-033835712698}" srcOrd="0" destOrd="0" presId="urn:microsoft.com/office/officeart/2005/8/layout/hierarchy2"/>
    <dgm:cxn modelId="{FD6100D2-098B-40F3-9BAB-4BEFAE8ADD53}" type="presParOf" srcId="{930B5D57-7B34-4011-8123-748CCD0D391D}" destId="{BDD03944-89DD-41A7-9ABE-F0C3B8B5B8AA}" srcOrd="1" destOrd="0" presId="urn:microsoft.com/office/officeart/2005/8/layout/hierarchy2"/>
    <dgm:cxn modelId="{3DBE22BF-84D3-41B6-A658-20CF8919D9ED}" type="presParOf" srcId="{DB93B200-3EAF-4B30-ACB9-E3963FCCCB21}" destId="{006E95E8-C651-4893-9476-40B2431F3018}" srcOrd="2" destOrd="0" presId="urn:microsoft.com/office/officeart/2005/8/layout/hierarchy2"/>
    <dgm:cxn modelId="{682CE17E-6373-421A-A7A0-02E68AF7A9DD}" type="presParOf" srcId="{006E95E8-C651-4893-9476-40B2431F3018}" destId="{56821B5A-8877-43F6-8C67-E1DA0F096DA0}" srcOrd="0" destOrd="0" presId="urn:microsoft.com/office/officeart/2005/8/layout/hierarchy2"/>
    <dgm:cxn modelId="{6443D8C0-01F1-4825-89E9-A37A311F4429}" type="presParOf" srcId="{DB93B200-3EAF-4B30-ACB9-E3963FCCCB21}" destId="{D47051EF-6597-4AAD-B0C8-28B1629CB149}" srcOrd="3" destOrd="0" presId="urn:microsoft.com/office/officeart/2005/8/layout/hierarchy2"/>
    <dgm:cxn modelId="{377900EE-9B36-42DE-A46E-56D7287EB31A}" type="presParOf" srcId="{D47051EF-6597-4AAD-B0C8-28B1629CB149}" destId="{19D6B8D3-6238-4E48-85CC-C2C5A3687D46}" srcOrd="0" destOrd="0" presId="urn:microsoft.com/office/officeart/2005/8/layout/hierarchy2"/>
    <dgm:cxn modelId="{8A3333A4-5BF0-4804-BC06-7924E6755437}" type="presParOf" srcId="{D47051EF-6597-4AAD-B0C8-28B1629CB149}" destId="{4B9DCD74-A118-4EAD-AD46-244F20203CC7}" srcOrd="1" destOrd="0" presId="urn:microsoft.com/office/officeart/2005/8/layout/hierarchy2"/>
    <dgm:cxn modelId="{F2007393-E382-4A0B-86DD-BC6F9405AE20}" type="presParOf" srcId="{DB93B200-3EAF-4B30-ACB9-E3963FCCCB21}" destId="{4E38E31A-1834-4B8A-91CB-C01092BBA0A0}" srcOrd="4" destOrd="0" presId="urn:microsoft.com/office/officeart/2005/8/layout/hierarchy2"/>
    <dgm:cxn modelId="{FF1DB584-17FC-4B6E-BD09-2FB581614671}" type="presParOf" srcId="{4E38E31A-1834-4B8A-91CB-C01092BBA0A0}" destId="{7A3DD373-6D36-4C22-97C1-680BDD4882DE}" srcOrd="0" destOrd="0" presId="urn:microsoft.com/office/officeart/2005/8/layout/hierarchy2"/>
    <dgm:cxn modelId="{D34F711D-76CB-4F0E-92EF-C5600D759616}" type="presParOf" srcId="{DB93B200-3EAF-4B30-ACB9-E3963FCCCB21}" destId="{C7D8F4CD-78B5-47B1-9DE1-B74A601D2933}" srcOrd="5" destOrd="0" presId="urn:microsoft.com/office/officeart/2005/8/layout/hierarchy2"/>
    <dgm:cxn modelId="{473FF694-F2DB-443A-946E-B39EADC3B178}" type="presParOf" srcId="{C7D8F4CD-78B5-47B1-9DE1-B74A601D2933}" destId="{274370B2-29F6-48C3-8787-2F6CD4FF56AA}" srcOrd="0" destOrd="0" presId="urn:microsoft.com/office/officeart/2005/8/layout/hierarchy2"/>
    <dgm:cxn modelId="{DDF47710-181D-4E65-BEEB-191A7E2F7BD3}" type="presParOf" srcId="{C7D8F4CD-78B5-47B1-9DE1-B74A601D2933}" destId="{FAF894FF-0EE3-4938-8873-22E2F4B0FF97}" srcOrd="1" destOrd="0" presId="urn:microsoft.com/office/officeart/2005/8/layout/hierarchy2"/>
    <dgm:cxn modelId="{26A04C13-A0E7-494D-B54F-EE67E14D1F41}" type="presParOf" srcId="{FAF894FF-0EE3-4938-8873-22E2F4B0FF97}" destId="{52C13FE1-8F57-4BB2-94B1-7F7FEE15539F}" srcOrd="0" destOrd="0" presId="urn:microsoft.com/office/officeart/2005/8/layout/hierarchy2"/>
    <dgm:cxn modelId="{681F46C3-8AF4-405F-A158-5063FC8D2D1F}" type="presParOf" srcId="{52C13FE1-8F57-4BB2-94B1-7F7FEE15539F}" destId="{3BBB19DC-DE1F-44A3-A382-B58B653DCC3F}" srcOrd="0" destOrd="0" presId="urn:microsoft.com/office/officeart/2005/8/layout/hierarchy2"/>
    <dgm:cxn modelId="{F7F69F3C-3BAE-48C7-8176-FA8A30BB3096}" type="presParOf" srcId="{FAF894FF-0EE3-4938-8873-22E2F4B0FF97}" destId="{DE6E00D8-C197-4904-9ED0-4ECA6CAB363B}" srcOrd="1" destOrd="0" presId="urn:microsoft.com/office/officeart/2005/8/layout/hierarchy2"/>
    <dgm:cxn modelId="{7AF28D62-CC34-4533-B8A5-2AA3CA2B458D}" type="presParOf" srcId="{DE6E00D8-C197-4904-9ED0-4ECA6CAB363B}" destId="{97363403-1201-43A7-BA29-ED74F01CE858}" srcOrd="0" destOrd="0" presId="urn:microsoft.com/office/officeart/2005/8/layout/hierarchy2"/>
    <dgm:cxn modelId="{A00E915D-EDB8-4C7F-A58B-C45E08FAC612}" type="presParOf" srcId="{DE6E00D8-C197-4904-9ED0-4ECA6CAB363B}" destId="{F7CE422C-394B-4F74-B18B-BD4D206D5962}" srcOrd="1" destOrd="0" presId="urn:microsoft.com/office/officeart/2005/8/layout/hierarchy2"/>
    <dgm:cxn modelId="{6FA5F735-6C59-4C0B-B3E1-265A2E16CE5D}" type="presParOf" srcId="{DB93B200-3EAF-4B30-ACB9-E3963FCCCB21}" destId="{3DAFA7CE-B67B-496E-84D2-0706610052E3}" srcOrd="6" destOrd="0" presId="urn:microsoft.com/office/officeart/2005/8/layout/hierarchy2"/>
    <dgm:cxn modelId="{92FAA3C9-125A-4FAB-A21D-0A508813A20E}" type="presParOf" srcId="{3DAFA7CE-B67B-496E-84D2-0706610052E3}" destId="{050A9BC0-E47E-4936-8482-4A5C6D69FAC8}" srcOrd="0" destOrd="0" presId="urn:microsoft.com/office/officeart/2005/8/layout/hierarchy2"/>
    <dgm:cxn modelId="{8398E06E-2D45-4DA1-8AA7-C4B57CF4B8AA}" type="presParOf" srcId="{DB93B200-3EAF-4B30-ACB9-E3963FCCCB21}" destId="{B48A30DA-037E-4E01-AB25-86C5716E3BE0}" srcOrd="7" destOrd="0" presId="urn:microsoft.com/office/officeart/2005/8/layout/hierarchy2"/>
    <dgm:cxn modelId="{8FB60FF7-F496-4EB1-87F8-43D4E30FD454}" type="presParOf" srcId="{B48A30DA-037E-4E01-AB25-86C5716E3BE0}" destId="{364B9C7F-CB02-49C5-AB68-A10D6F93091A}" srcOrd="0" destOrd="0" presId="urn:microsoft.com/office/officeart/2005/8/layout/hierarchy2"/>
    <dgm:cxn modelId="{1F87F725-1A8B-4419-9C6A-F89D6EE6993F}" type="presParOf" srcId="{B48A30DA-037E-4E01-AB25-86C5716E3BE0}" destId="{5CCA355E-C077-4CA7-A8CB-98011D28C92E}" srcOrd="1" destOrd="0" presId="urn:microsoft.com/office/officeart/2005/8/layout/hierarchy2"/>
    <dgm:cxn modelId="{EA332174-A115-4610-983C-430D16EA67AA}" type="presParOf" srcId="{5CCA355E-C077-4CA7-A8CB-98011D28C92E}" destId="{37AA14A3-BF07-417C-AE78-965363E8CC09}" srcOrd="0" destOrd="0" presId="urn:microsoft.com/office/officeart/2005/8/layout/hierarchy2"/>
    <dgm:cxn modelId="{121D27F5-FBAD-41C0-B211-5410F3F0E5EB}" type="presParOf" srcId="{37AA14A3-BF07-417C-AE78-965363E8CC09}" destId="{931E2A6D-C3B0-4FA5-B130-81B07B6DF39F}" srcOrd="0" destOrd="0" presId="urn:microsoft.com/office/officeart/2005/8/layout/hierarchy2"/>
    <dgm:cxn modelId="{7F65FF7A-C08B-47C3-8294-41F95BAB0CE8}" type="presParOf" srcId="{5CCA355E-C077-4CA7-A8CB-98011D28C92E}" destId="{2DFEDDD8-0118-41C0-9F9E-CBD2D764523C}" srcOrd="1" destOrd="0" presId="urn:microsoft.com/office/officeart/2005/8/layout/hierarchy2"/>
    <dgm:cxn modelId="{6ED58345-88D3-4873-AAF4-AD9BEAFA854B}" type="presParOf" srcId="{2DFEDDD8-0118-41C0-9F9E-CBD2D764523C}" destId="{7D981B32-B677-4835-8803-E30DB6684353}" srcOrd="0" destOrd="0" presId="urn:microsoft.com/office/officeart/2005/8/layout/hierarchy2"/>
    <dgm:cxn modelId="{B1FCE862-B2DC-4BB9-B775-C2BD7F9BD184}" type="presParOf" srcId="{2DFEDDD8-0118-41C0-9F9E-CBD2D764523C}" destId="{EA6B1BC3-7ADB-431D-90A6-5D07D1F7D57C}" srcOrd="1" destOrd="0" presId="urn:microsoft.com/office/officeart/2005/8/layout/hierarchy2"/>
    <dgm:cxn modelId="{7A56D85D-C793-41AD-BE21-462223258BDB}" type="presParOf" srcId="{8EAC178A-4C56-4726-96D8-7CA7EF615D73}" destId="{D28A6D81-AF82-40A7-BE17-0D6DBDFD809A}" srcOrd="2" destOrd="0" presId="urn:microsoft.com/office/officeart/2005/8/layout/hierarchy2"/>
    <dgm:cxn modelId="{94FAC885-DF38-4C7C-A4C7-E685E811D5E9}" type="presParOf" srcId="{D28A6D81-AF82-40A7-BE17-0D6DBDFD809A}" destId="{44C1086F-4DAA-4893-8871-24446C6FC028}" srcOrd="0" destOrd="0" presId="urn:microsoft.com/office/officeart/2005/8/layout/hierarchy2"/>
    <dgm:cxn modelId="{43CA2803-18E1-49D3-8125-5AF7ED5A3B67}" type="presParOf" srcId="{8EAC178A-4C56-4726-96D8-7CA7EF615D73}" destId="{30C7DAB2-B9A6-45F4-9B10-A09A6CE7F756}" srcOrd="3" destOrd="0" presId="urn:microsoft.com/office/officeart/2005/8/layout/hierarchy2"/>
    <dgm:cxn modelId="{F4D570F4-77E4-40CF-9083-95D4B2F7D67A}" type="presParOf" srcId="{30C7DAB2-B9A6-45F4-9B10-A09A6CE7F756}" destId="{02161B4B-6A76-48AA-8B19-E3CEEB7FC447}" srcOrd="0" destOrd="0" presId="urn:microsoft.com/office/officeart/2005/8/layout/hierarchy2"/>
    <dgm:cxn modelId="{5CDCFE31-D8A2-4950-9D1E-F9B9F99E7FF4}" type="presParOf" srcId="{30C7DAB2-B9A6-45F4-9B10-A09A6CE7F756}" destId="{3B38DDE2-BD20-4FFA-A821-C76311062612}" srcOrd="1" destOrd="0" presId="urn:microsoft.com/office/officeart/2005/8/layout/hierarchy2"/>
    <dgm:cxn modelId="{FB01AFC7-77F6-411D-AE49-67A1C1BAB294}" type="presParOf" srcId="{3B38DDE2-BD20-4FFA-A821-C76311062612}" destId="{F589365F-AF94-4947-BC9A-C96D5434A343}" srcOrd="0" destOrd="0" presId="urn:microsoft.com/office/officeart/2005/8/layout/hierarchy2"/>
    <dgm:cxn modelId="{34C4648E-C845-4241-B825-D515638F979A}" type="presParOf" srcId="{F589365F-AF94-4947-BC9A-C96D5434A343}" destId="{C1D6DD50-73BB-48D7-B98A-34987826CFC3}" srcOrd="0" destOrd="0" presId="urn:microsoft.com/office/officeart/2005/8/layout/hierarchy2"/>
    <dgm:cxn modelId="{92709FDC-D6A4-4BF0-A875-7E32E0800A55}" type="presParOf" srcId="{3B38DDE2-BD20-4FFA-A821-C76311062612}" destId="{E0EF6ECB-2A1B-49F6-82A2-B02AEF5CF6F3}" srcOrd="1" destOrd="0" presId="urn:microsoft.com/office/officeart/2005/8/layout/hierarchy2"/>
    <dgm:cxn modelId="{83ADCB87-FA88-4C9A-A61E-D8D9BFC10460}" type="presParOf" srcId="{E0EF6ECB-2A1B-49F6-82A2-B02AEF5CF6F3}" destId="{2A9A3D09-917D-4C53-9D93-D3C4AEB0A16F}" srcOrd="0" destOrd="0" presId="urn:microsoft.com/office/officeart/2005/8/layout/hierarchy2"/>
    <dgm:cxn modelId="{DA6A97BE-DA37-4EEA-A466-517C15D45E82}" type="presParOf" srcId="{E0EF6ECB-2A1B-49F6-82A2-B02AEF5CF6F3}" destId="{8EC7909A-635B-44AF-A4BE-0949BF04332E}" srcOrd="1" destOrd="0" presId="urn:microsoft.com/office/officeart/2005/8/layout/hierarchy2"/>
    <dgm:cxn modelId="{D1131684-F77D-499C-893D-7A3EC20232C1}" type="presParOf" srcId="{3B38DDE2-BD20-4FFA-A821-C76311062612}" destId="{B691F204-4C35-4FB0-84E3-49C09B1A352E}" srcOrd="2" destOrd="0" presId="urn:microsoft.com/office/officeart/2005/8/layout/hierarchy2"/>
    <dgm:cxn modelId="{AD9E9511-C6AD-42B1-90A9-748C6678CC09}" type="presParOf" srcId="{B691F204-4C35-4FB0-84E3-49C09B1A352E}" destId="{13C1E2BF-52A0-45BA-9EB5-A72B2253DF4D}" srcOrd="0" destOrd="0" presId="urn:microsoft.com/office/officeart/2005/8/layout/hierarchy2"/>
    <dgm:cxn modelId="{9555D040-5E08-406F-BD39-A0E1AE9A5D18}" type="presParOf" srcId="{3B38DDE2-BD20-4FFA-A821-C76311062612}" destId="{6B5BED28-193D-416E-B141-251846FBBE9A}" srcOrd="3" destOrd="0" presId="urn:microsoft.com/office/officeart/2005/8/layout/hierarchy2"/>
    <dgm:cxn modelId="{0AB094D9-4B33-485D-9D9F-56040226F7A8}" type="presParOf" srcId="{6B5BED28-193D-416E-B141-251846FBBE9A}" destId="{F331B075-BB35-4A7A-A7B9-E50E0B16CA46}" srcOrd="0" destOrd="0" presId="urn:microsoft.com/office/officeart/2005/8/layout/hierarchy2"/>
    <dgm:cxn modelId="{CF4E78AE-509F-4857-85B6-31277F068EA0}" type="presParOf" srcId="{6B5BED28-193D-416E-B141-251846FBBE9A}" destId="{642EE274-3B9B-4BD0-BB24-EACD14121992}" srcOrd="1" destOrd="0" presId="urn:microsoft.com/office/officeart/2005/8/layout/hierarchy2"/>
    <dgm:cxn modelId="{E43283C7-703E-448E-B115-B35D26C8DF83}" type="presParOf" srcId="{642EE274-3B9B-4BD0-BB24-EACD14121992}" destId="{34A4FA83-9CB2-43BA-9209-90FAEA85D074}" srcOrd="0" destOrd="0" presId="urn:microsoft.com/office/officeart/2005/8/layout/hierarchy2"/>
    <dgm:cxn modelId="{C25FB7DD-6542-4ECE-B555-12726068070F}" type="presParOf" srcId="{34A4FA83-9CB2-43BA-9209-90FAEA85D074}" destId="{23EBD153-B1C0-4EB6-9B2C-D02C3C40AB81}" srcOrd="0" destOrd="0" presId="urn:microsoft.com/office/officeart/2005/8/layout/hierarchy2"/>
    <dgm:cxn modelId="{5F967323-F916-466A-A658-911FD0B3F373}" type="presParOf" srcId="{642EE274-3B9B-4BD0-BB24-EACD14121992}" destId="{81B10611-990F-4DCA-8678-187ABF88A43B}" srcOrd="1" destOrd="0" presId="urn:microsoft.com/office/officeart/2005/8/layout/hierarchy2"/>
    <dgm:cxn modelId="{A2DA44F4-8C2F-4B16-9978-0176A04D1D46}" type="presParOf" srcId="{81B10611-990F-4DCA-8678-187ABF88A43B}" destId="{9C7BE6DE-A128-419B-ADC1-117FB163AA79}" srcOrd="0" destOrd="0" presId="urn:microsoft.com/office/officeart/2005/8/layout/hierarchy2"/>
    <dgm:cxn modelId="{FF1822CC-9ECB-4F5A-B205-8336074CDCFB}" type="presParOf" srcId="{81B10611-990F-4DCA-8678-187ABF88A43B}" destId="{A89610C3-7A3A-4A55-974F-CD0383583ECD}" srcOrd="1" destOrd="0" presId="urn:microsoft.com/office/officeart/2005/8/layout/hierarchy2"/>
    <dgm:cxn modelId="{C4620F91-41EE-46DE-9DDF-D5B6F81216D1}" type="presParOf" srcId="{A89610C3-7A3A-4A55-974F-CD0383583ECD}" destId="{0367B44C-9C78-4D0B-847F-67D593D8235F}" srcOrd="0" destOrd="0" presId="urn:microsoft.com/office/officeart/2005/8/layout/hierarchy2"/>
    <dgm:cxn modelId="{A861C2C3-03B6-4330-BFCF-92A067B913CD}" type="presParOf" srcId="{0367B44C-9C78-4D0B-847F-67D593D8235F}" destId="{9FFA3636-A6ED-4E8E-B003-B39E5E6544FD}" srcOrd="0" destOrd="0" presId="urn:microsoft.com/office/officeart/2005/8/layout/hierarchy2"/>
    <dgm:cxn modelId="{CDC36F22-EF22-4293-A3F9-B58F067B5842}" type="presParOf" srcId="{A89610C3-7A3A-4A55-974F-CD0383583ECD}" destId="{B2BEA6BE-8F22-45CF-8896-956E307DCECB}" srcOrd="1" destOrd="0" presId="urn:microsoft.com/office/officeart/2005/8/layout/hierarchy2"/>
    <dgm:cxn modelId="{89385700-7964-4442-9002-14F5CEEED490}" type="presParOf" srcId="{B2BEA6BE-8F22-45CF-8896-956E307DCECB}" destId="{94DC0F42-FAAB-4671-95D6-AAF0143ACE2E}" srcOrd="0" destOrd="0" presId="urn:microsoft.com/office/officeart/2005/8/layout/hierarchy2"/>
    <dgm:cxn modelId="{D8D98FA3-1F82-4E05-8CDE-8FB6DC382DEB}" type="presParOf" srcId="{B2BEA6BE-8F22-45CF-8896-956E307DCECB}" destId="{79CFD525-507E-4805-BE2B-72BD588FAD8E}" srcOrd="1" destOrd="0" presId="urn:microsoft.com/office/officeart/2005/8/layout/hierarchy2"/>
    <dgm:cxn modelId="{B113E74D-FCC0-414F-BD10-C79974CBD0B1}" type="presParOf" srcId="{8EAC178A-4C56-4726-96D8-7CA7EF615D73}" destId="{6FD121E3-226C-4B7B-93C3-B5EA03421460}" srcOrd="4" destOrd="0" presId="urn:microsoft.com/office/officeart/2005/8/layout/hierarchy2"/>
    <dgm:cxn modelId="{13459781-AFF7-4354-8C2F-2F57070AEB20}" type="presParOf" srcId="{6FD121E3-226C-4B7B-93C3-B5EA03421460}" destId="{4925FD81-D7DA-4BE6-BE18-1432B3EC6627}" srcOrd="0" destOrd="0" presId="urn:microsoft.com/office/officeart/2005/8/layout/hierarchy2"/>
    <dgm:cxn modelId="{430081F5-6ED8-4AE1-B0EE-AB73A82C2241}" type="presParOf" srcId="{8EAC178A-4C56-4726-96D8-7CA7EF615D73}" destId="{19BFC629-D1C9-44F1-A9FA-5E450D0EAF91}" srcOrd="5" destOrd="0" presId="urn:microsoft.com/office/officeart/2005/8/layout/hierarchy2"/>
    <dgm:cxn modelId="{05686908-9AD3-4090-9347-9BCEAE3F7E4A}" type="presParOf" srcId="{19BFC629-D1C9-44F1-A9FA-5E450D0EAF91}" destId="{AC4D7106-846E-4AE0-B89F-C3E2F8EC63A1}" srcOrd="0" destOrd="0" presId="urn:microsoft.com/office/officeart/2005/8/layout/hierarchy2"/>
    <dgm:cxn modelId="{39014CBD-9474-42B4-BCA8-E96951F1879F}" type="presParOf" srcId="{19BFC629-D1C9-44F1-A9FA-5E450D0EAF91}" destId="{B9735B91-60FC-43B4-B736-48910E9BAD30}" srcOrd="1" destOrd="0" presId="urn:microsoft.com/office/officeart/2005/8/layout/hierarchy2"/>
    <dgm:cxn modelId="{8BE0CDA2-65F9-458C-BE35-4408F19DF8F5}" type="presParOf" srcId="{B9735B91-60FC-43B4-B736-48910E9BAD30}" destId="{57F02765-24C2-4C0A-A99F-47B7125C81B3}" srcOrd="0" destOrd="0" presId="urn:microsoft.com/office/officeart/2005/8/layout/hierarchy2"/>
    <dgm:cxn modelId="{7375ABBA-7F14-45A8-8D69-3A7392D6EF8C}" type="presParOf" srcId="{57F02765-24C2-4C0A-A99F-47B7125C81B3}" destId="{20ACCD41-6943-4ECF-BD0E-5789E53B34A9}" srcOrd="0" destOrd="0" presId="urn:microsoft.com/office/officeart/2005/8/layout/hierarchy2"/>
    <dgm:cxn modelId="{E22E85CE-120F-4DC3-BA3A-56D0A06569DC}" type="presParOf" srcId="{B9735B91-60FC-43B4-B736-48910E9BAD30}" destId="{53B43162-5BC5-4158-A8CA-F3860BAD914D}" srcOrd="1" destOrd="0" presId="urn:microsoft.com/office/officeart/2005/8/layout/hierarchy2"/>
    <dgm:cxn modelId="{A4076571-7B7C-4C42-8E15-A0DE55084A73}" type="presParOf" srcId="{53B43162-5BC5-4158-A8CA-F3860BAD914D}" destId="{65EDB5F8-45D1-4AEF-9710-89DE66C236A4}" srcOrd="0" destOrd="0" presId="urn:microsoft.com/office/officeart/2005/8/layout/hierarchy2"/>
    <dgm:cxn modelId="{36AE6869-C79C-46F2-B81D-E5BC6BE16CBE}" type="presParOf" srcId="{53B43162-5BC5-4158-A8CA-F3860BAD914D}" destId="{804A0464-93E9-4957-ADEB-3244F9142CBB}" srcOrd="1" destOrd="0" presId="urn:microsoft.com/office/officeart/2005/8/layout/hierarchy2"/>
    <dgm:cxn modelId="{AC688D97-AD53-4087-9136-16CE45138187}" type="presParOf" srcId="{804A0464-93E9-4957-ADEB-3244F9142CBB}" destId="{2C12610B-4E41-4A0E-8EEE-2C4574A4AC2E}" srcOrd="0" destOrd="0" presId="urn:microsoft.com/office/officeart/2005/8/layout/hierarchy2"/>
    <dgm:cxn modelId="{58A37124-FCAC-4417-A4AF-CA47CBDA784A}" type="presParOf" srcId="{2C12610B-4E41-4A0E-8EEE-2C4574A4AC2E}" destId="{964B1D6D-6953-4BE8-879C-8D88B3059EC8}" srcOrd="0" destOrd="0" presId="urn:microsoft.com/office/officeart/2005/8/layout/hierarchy2"/>
    <dgm:cxn modelId="{0D80507D-7C4A-4831-9451-E72B5E0C155D}" type="presParOf" srcId="{804A0464-93E9-4957-ADEB-3244F9142CBB}" destId="{3BFD2AB9-220F-4F7B-B6D4-8E1362608407}" srcOrd="1" destOrd="0" presId="urn:microsoft.com/office/officeart/2005/8/layout/hierarchy2"/>
    <dgm:cxn modelId="{00AFB97D-4A79-41D0-89E9-7681D83B11A5}" type="presParOf" srcId="{3BFD2AB9-220F-4F7B-B6D4-8E1362608407}" destId="{54B2F991-ACD4-4F5A-B508-E25E8AF8302A}" srcOrd="0" destOrd="0" presId="urn:microsoft.com/office/officeart/2005/8/layout/hierarchy2"/>
    <dgm:cxn modelId="{86228F1C-1CE2-4E5A-A55E-E717EF11ABA3}" type="presParOf" srcId="{3BFD2AB9-220F-4F7B-B6D4-8E1362608407}" destId="{6F516386-AC53-4E0D-B566-321605358160}" srcOrd="1" destOrd="0" presId="urn:microsoft.com/office/officeart/2005/8/layout/hierarchy2"/>
    <dgm:cxn modelId="{8CBE58D7-C1DC-48CD-B88B-0682491F3EA8}" type="presParOf" srcId="{8EAC178A-4C56-4726-96D8-7CA7EF615D73}" destId="{5DB43B61-0B5D-484B-82F5-9383809957E4}" srcOrd="6" destOrd="0" presId="urn:microsoft.com/office/officeart/2005/8/layout/hierarchy2"/>
    <dgm:cxn modelId="{69DD0A7C-3902-45A9-81E8-BED326E848B5}" type="presParOf" srcId="{5DB43B61-0B5D-484B-82F5-9383809957E4}" destId="{38B981A5-E7A2-4694-8155-E0526C7B0875}" srcOrd="0" destOrd="0" presId="urn:microsoft.com/office/officeart/2005/8/layout/hierarchy2"/>
    <dgm:cxn modelId="{6446ED0A-3466-4C4C-84DF-7C1E7BE1B7C8}" type="presParOf" srcId="{8EAC178A-4C56-4726-96D8-7CA7EF615D73}" destId="{7C85CCCE-1895-4349-9C9B-6A763A397B47}" srcOrd="7" destOrd="0" presId="urn:microsoft.com/office/officeart/2005/8/layout/hierarchy2"/>
    <dgm:cxn modelId="{6C3F598D-8DDE-40FE-AC59-0058795826FA}" type="presParOf" srcId="{7C85CCCE-1895-4349-9C9B-6A763A397B47}" destId="{CD4F78A3-6EF2-4ED7-B4E6-0FB2A4B59316}" srcOrd="0" destOrd="0" presId="urn:microsoft.com/office/officeart/2005/8/layout/hierarchy2"/>
    <dgm:cxn modelId="{458AE926-C2AE-434B-BE52-03362CECE4CD}" type="presParOf" srcId="{7C85CCCE-1895-4349-9C9B-6A763A397B47}" destId="{668EB020-5EE3-421A-AB4F-B37665A8FCFF}" srcOrd="1" destOrd="0" presId="urn:microsoft.com/office/officeart/2005/8/layout/hierarchy2"/>
    <dgm:cxn modelId="{D79B38BC-4815-4604-A9D1-4238A4F27E97}" type="presParOf" srcId="{668EB020-5EE3-421A-AB4F-B37665A8FCFF}" destId="{4D78D38B-C724-4836-9DF3-02775198B94C}" srcOrd="0" destOrd="0" presId="urn:microsoft.com/office/officeart/2005/8/layout/hierarchy2"/>
    <dgm:cxn modelId="{74D02B9F-D1C6-4FE1-AD7D-BF6EC6DB4369}" type="presParOf" srcId="{4D78D38B-C724-4836-9DF3-02775198B94C}" destId="{4787763E-D58F-45B3-92F2-8E18363F8B4F}" srcOrd="0" destOrd="0" presId="urn:microsoft.com/office/officeart/2005/8/layout/hierarchy2"/>
    <dgm:cxn modelId="{2EA91542-64C4-47CE-B762-BE7529C2C6BA}" type="presParOf" srcId="{668EB020-5EE3-421A-AB4F-B37665A8FCFF}" destId="{FF31D988-7277-4497-8344-7248F44D8686}" srcOrd="1" destOrd="0" presId="urn:microsoft.com/office/officeart/2005/8/layout/hierarchy2"/>
    <dgm:cxn modelId="{4F69BD39-8FC8-41F5-AD3C-359D4A6B1B4C}" type="presParOf" srcId="{FF31D988-7277-4497-8344-7248F44D8686}" destId="{CD595025-29D8-473F-8E6F-7ECEAF7807BC}" srcOrd="0" destOrd="0" presId="urn:microsoft.com/office/officeart/2005/8/layout/hierarchy2"/>
    <dgm:cxn modelId="{ADBE3CBF-9A71-4335-852E-84D878AA8D16}" type="presParOf" srcId="{FF31D988-7277-4497-8344-7248F44D8686}" destId="{6E8E1AA2-2720-4A51-81F8-944CB02C10D0}" srcOrd="1" destOrd="0" presId="urn:microsoft.com/office/officeart/2005/8/layout/hierarchy2"/>
    <dgm:cxn modelId="{DF8B3ACC-2D97-451E-8316-8D177BA981E3}" type="presParOf" srcId="{6E8E1AA2-2720-4A51-81F8-944CB02C10D0}" destId="{1BA206C9-6F3B-4579-AB76-B38BA5C5C146}" srcOrd="0" destOrd="0" presId="urn:microsoft.com/office/officeart/2005/8/layout/hierarchy2"/>
    <dgm:cxn modelId="{E531982F-2AE4-41D9-8BD6-3DA7D3F540BB}" type="presParOf" srcId="{1BA206C9-6F3B-4579-AB76-B38BA5C5C146}" destId="{971FB661-DE63-4C66-9700-BD143AA603ED}" srcOrd="0" destOrd="0" presId="urn:microsoft.com/office/officeart/2005/8/layout/hierarchy2"/>
    <dgm:cxn modelId="{0A706863-A23B-471C-BB06-0CF67FDDEC7D}" type="presParOf" srcId="{6E8E1AA2-2720-4A51-81F8-944CB02C10D0}" destId="{F74B396E-FE6B-4620-8460-F3BFB387FCC4}" srcOrd="1" destOrd="0" presId="urn:microsoft.com/office/officeart/2005/8/layout/hierarchy2"/>
    <dgm:cxn modelId="{8FB21230-4B7A-44F4-A75B-EF858424EC12}" type="presParOf" srcId="{F74B396E-FE6B-4620-8460-F3BFB387FCC4}" destId="{4D89D725-73F5-4F51-8BDF-47EFA4F5F6F9}" srcOrd="0" destOrd="0" presId="urn:microsoft.com/office/officeart/2005/8/layout/hierarchy2"/>
    <dgm:cxn modelId="{BF4A2919-98BC-4B8E-8CBC-F8084C2EA006}" type="presParOf" srcId="{F74B396E-FE6B-4620-8460-F3BFB387FCC4}" destId="{EF357C06-297C-4A83-9567-A185611325A7}" srcOrd="1" destOrd="0" presId="urn:microsoft.com/office/officeart/2005/8/layout/hierarchy2"/>
    <dgm:cxn modelId="{5A101C68-FC94-4F45-8A63-13AF36D197D6}" type="presParOf" srcId="{EF357C06-297C-4A83-9567-A185611325A7}" destId="{E8DF0182-07B5-4A7A-A27A-D6A0FBFF34E0}" srcOrd="0" destOrd="0" presId="urn:microsoft.com/office/officeart/2005/8/layout/hierarchy2"/>
    <dgm:cxn modelId="{C4394B6A-1E86-4BC8-9699-9DFA28668CA2}" type="presParOf" srcId="{E8DF0182-07B5-4A7A-A27A-D6A0FBFF34E0}" destId="{A7B46E86-A263-431E-8AA2-AEC3AC201BC6}" srcOrd="0" destOrd="0" presId="urn:microsoft.com/office/officeart/2005/8/layout/hierarchy2"/>
    <dgm:cxn modelId="{D1DC8205-74CC-4513-944A-F988EF769524}" type="presParOf" srcId="{EF357C06-297C-4A83-9567-A185611325A7}" destId="{93B680A5-1012-4982-A03D-DDF1D49AED4D}" srcOrd="1" destOrd="0" presId="urn:microsoft.com/office/officeart/2005/8/layout/hierarchy2"/>
    <dgm:cxn modelId="{2AD54B6C-0EBC-4C0D-BA6E-72E6BC4E784C}" type="presParOf" srcId="{93B680A5-1012-4982-A03D-DDF1D49AED4D}" destId="{726BED49-6AE9-404C-B6C1-4A1061BFBB9D}" srcOrd="0" destOrd="0" presId="urn:microsoft.com/office/officeart/2005/8/layout/hierarchy2"/>
    <dgm:cxn modelId="{228E1826-CBE0-4D0D-941E-E3FC534AF1AF}" type="presParOf" srcId="{93B680A5-1012-4982-A03D-DDF1D49AED4D}" destId="{2B20F29B-C98F-4D6E-8FEC-84EB632CDD1B}" srcOrd="1" destOrd="0" presId="urn:microsoft.com/office/officeart/2005/8/layout/hierarchy2"/>
    <dgm:cxn modelId="{29F1D525-961E-48A6-AF69-5CA67E8578B3}" type="presParOf" srcId="{8EAC178A-4C56-4726-96D8-7CA7EF615D73}" destId="{41056C96-2871-4DF8-8125-DDAD28ADF836}" srcOrd="8" destOrd="0" presId="urn:microsoft.com/office/officeart/2005/8/layout/hierarchy2"/>
    <dgm:cxn modelId="{C4E6728B-68DA-4288-A288-3B55EBECA2B8}" type="presParOf" srcId="{41056C96-2871-4DF8-8125-DDAD28ADF836}" destId="{8E9622DA-EDCA-403A-BD05-5D1F7308D7C2}" srcOrd="0" destOrd="0" presId="urn:microsoft.com/office/officeart/2005/8/layout/hierarchy2"/>
    <dgm:cxn modelId="{E939BDA8-9F6D-4EAD-9F5F-0472D7ED138D}" type="presParOf" srcId="{8EAC178A-4C56-4726-96D8-7CA7EF615D73}" destId="{564FA221-A791-49AC-A955-27AE493DA1BA}" srcOrd="9" destOrd="0" presId="urn:microsoft.com/office/officeart/2005/8/layout/hierarchy2"/>
    <dgm:cxn modelId="{343B1DAE-A69D-429A-B0E3-0B83F99BEDAF}" type="presParOf" srcId="{564FA221-A791-49AC-A955-27AE493DA1BA}" destId="{3B1874CD-BF3D-4F03-8BC8-10A372F15471}" srcOrd="0" destOrd="0" presId="urn:microsoft.com/office/officeart/2005/8/layout/hierarchy2"/>
    <dgm:cxn modelId="{3CAB6793-2919-45CE-9EAF-DB80539EF45E}" type="presParOf" srcId="{564FA221-A791-49AC-A955-27AE493DA1BA}" destId="{668F3E55-9C8D-4E93-A3F7-8DE6AA0F7CA4}" srcOrd="1" destOrd="0" presId="urn:microsoft.com/office/officeart/2005/8/layout/hierarchy2"/>
    <dgm:cxn modelId="{F221A21E-06A0-41CF-B3E4-45AB09B01132}" type="presParOf" srcId="{668F3E55-9C8D-4E93-A3F7-8DE6AA0F7CA4}" destId="{E3DBBA6E-1730-4907-B44A-1C4ABBE803E1}" srcOrd="0" destOrd="0" presId="urn:microsoft.com/office/officeart/2005/8/layout/hierarchy2"/>
    <dgm:cxn modelId="{D76CE06D-1BE2-4FB6-A14B-A246C1F69EAA}" type="presParOf" srcId="{E3DBBA6E-1730-4907-B44A-1C4ABBE803E1}" destId="{8685D00B-25DB-4125-AD54-1471C39C2735}" srcOrd="0" destOrd="0" presId="urn:microsoft.com/office/officeart/2005/8/layout/hierarchy2"/>
    <dgm:cxn modelId="{6844C1D9-286B-4B66-AFD4-E9E3057DAD70}" type="presParOf" srcId="{668F3E55-9C8D-4E93-A3F7-8DE6AA0F7CA4}" destId="{6E73EBA5-14B3-4074-8BF3-97D992D62456}" srcOrd="1" destOrd="0" presId="urn:microsoft.com/office/officeart/2005/8/layout/hierarchy2"/>
    <dgm:cxn modelId="{AD30116C-042D-4FB4-A4ED-C2867DBE706E}" type="presParOf" srcId="{6E73EBA5-14B3-4074-8BF3-97D992D62456}" destId="{03FC1D76-E828-4EBB-A4E2-6D8C0EB264BF}" srcOrd="0" destOrd="0" presId="urn:microsoft.com/office/officeart/2005/8/layout/hierarchy2"/>
    <dgm:cxn modelId="{E4622224-A334-437A-8410-85944BC2E614}" type="presParOf" srcId="{6E73EBA5-14B3-4074-8BF3-97D992D62456}" destId="{6A131F28-E92F-4B4C-B028-E7FFA80645E9}" srcOrd="1" destOrd="0" presId="urn:microsoft.com/office/officeart/2005/8/layout/hierarchy2"/>
    <dgm:cxn modelId="{B99FE8F6-24E2-49DF-8E7D-7FCA72065C4B}" type="presParOf" srcId="{6A131F28-E92F-4B4C-B028-E7FFA80645E9}" destId="{624AC1EA-9FB8-4666-949E-D5691AF4241F}" srcOrd="0" destOrd="0" presId="urn:microsoft.com/office/officeart/2005/8/layout/hierarchy2"/>
    <dgm:cxn modelId="{1287E42E-633C-466B-9CD4-3A2B630027E6}" type="presParOf" srcId="{624AC1EA-9FB8-4666-949E-D5691AF4241F}" destId="{A0D687AF-C732-4DD4-AC22-6BB0BF83AD58}" srcOrd="0" destOrd="0" presId="urn:microsoft.com/office/officeart/2005/8/layout/hierarchy2"/>
    <dgm:cxn modelId="{C45D8EEE-1BDB-4602-B159-B18750C63C8E}" type="presParOf" srcId="{6A131F28-E92F-4B4C-B028-E7FFA80645E9}" destId="{0EBA10BB-186A-465C-9E8F-2DC103AC02DE}" srcOrd="1" destOrd="0" presId="urn:microsoft.com/office/officeart/2005/8/layout/hierarchy2"/>
    <dgm:cxn modelId="{5A9D647C-5516-4433-B03C-A1C0EC0F8B4E}" type="presParOf" srcId="{0EBA10BB-186A-465C-9E8F-2DC103AC02DE}" destId="{55D170F5-6BA0-479C-A872-AE5DEA6F7AC6}" srcOrd="0" destOrd="0" presId="urn:microsoft.com/office/officeart/2005/8/layout/hierarchy2"/>
    <dgm:cxn modelId="{484F6FF0-812E-4D17-B09D-B709B682F310}" type="presParOf" srcId="{0EBA10BB-186A-465C-9E8F-2DC103AC02DE}" destId="{DFB88C48-89A8-4F49-81A6-F75D7C9F9CCD}" srcOrd="1" destOrd="0" presId="urn:microsoft.com/office/officeart/2005/8/layout/hierarchy2"/>
    <dgm:cxn modelId="{94614654-746B-4D30-9A18-F4447E7D111E}" type="presParOf" srcId="{668F3E55-9C8D-4E93-A3F7-8DE6AA0F7CA4}" destId="{9CA5B8F1-1ADB-4E8D-BDA9-C526B75590D8}" srcOrd="2" destOrd="0" presId="urn:microsoft.com/office/officeart/2005/8/layout/hierarchy2"/>
    <dgm:cxn modelId="{170D60CD-F623-4B09-B841-926C5A87E0E9}" type="presParOf" srcId="{9CA5B8F1-1ADB-4E8D-BDA9-C526B75590D8}" destId="{BC6B7196-E968-4251-9DC3-02FAEFB6DE2C}" srcOrd="0" destOrd="0" presId="urn:microsoft.com/office/officeart/2005/8/layout/hierarchy2"/>
    <dgm:cxn modelId="{485B9600-A19E-4444-8A60-5B7CF1405E1E}" type="presParOf" srcId="{668F3E55-9C8D-4E93-A3F7-8DE6AA0F7CA4}" destId="{61144606-8142-4B43-BB81-C8FBB6B3C3E4}" srcOrd="3" destOrd="0" presId="urn:microsoft.com/office/officeart/2005/8/layout/hierarchy2"/>
    <dgm:cxn modelId="{8D86A4E3-892B-4DF4-8969-7BC55F07F049}" type="presParOf" srcId="{61144606-8142-4B43-BB81-C8FBB6B3C3E4}" destId="{AB7F03D9-080A-4BA2-904F-4494A20950D4}" srcOrd="0" destOrd="0" presId="urn:microsoft.com/office/officeart/2005/8/layout/hierarchy2"/>
    <dgm:cxn modelId="{86BB3E80-B1A1-4A12-95E8-D3DA2C417CC2}" type="presParOf" srcId="{61144606-8142-4B43-BB81-C8FBB6B3C3E4}" destId="{359B7FED-131A-4E8D-9043-6C982A370020}" srcOrd="1" destOrd="0" presId="urn:microsoft.com/office/officeart/2005/8/layout/hierarchy2"/>
    <dgm:cxn modelId="{43CB964C-D868-45C1-9D20-73077915EBC3}" type="presParOf" srcId="{8EAC178A-4C56-4726-96D8-7CA7EF615D73}" destId="{A2DD5A47-826C-4550-BD06-26F2215DB36E}" srcOrd="10" destOrd="0" presId="urn:microsoft.com/office/officeart/2005/8/layout/hierarchy2"/>
    <dgm:cxn modelId="{D8FA4BDB-93DF-4510-8A1B-EDA9DD1D939F}" type="presParOf" srcId="{A2DD5A47-826C-4550-BD06-26F2215DB36E}" destId="{927D065B-52F7-4C90-ACE2-785009C4F634}" srcOrd="0" destOrd="0" presId="urn:microsoft.com/office/officeart/2005/8/layout/hierarchy2"/>
    <dgm:cxn modelId="{7BA001EC-1497-4C1D-B245-B129A774A812}" type="presParOf" srcId="{8EAC178A-4C56-4726-96D8-7CA7EF615D73}" destId="{421DE2E0-30EE-4F6B-84AA-61C4E4417A4C}" srcOrd="11" destOrd="0" presId="urn:microsoft.com/office/officeart/2005/8/layout/hierarchy2"/>
    <dgm:cxn modelId="{134B9CCF-E35F-4A6F-A3D7-1B02001E4381}" type="presParOf" srcId="{421DE2E0-30EE-4F6B-84AA-61C4E4417A4C}" destId="{D5EDE79D-EA3F-4A8A-A33B-C5DE22DCA929}" srcOrd="0" destOrd="0" presId="urn:microsoft.com/office/officeart/2005/8/layout/hierarchy2"/>
    <dgm:cxn modelId="{64602289-37E5-4C0F-9A2F-9B6735F16EE9}" type="presParOf" srcId="{421DE2E0-30EE-4F6B-84AA-61C4E4417A4C}" destId="{88943D45-BC36-4339-9ACF-DA6592C9F250}" srcOrd="1" destOrd="0" presId="urn:microsoft.com/office/officeart/2005/8/layout/hierarchy2"/>
    <dgm:cxn modelId="{FDC9891A-C734-45A6-8C24-27B9F84AB718}" type="presParOf" srcId="{88943D45-BC36-4339-9ACF-DA6592C9F250}" destId="{5BF30E77-3640-43BE-B104-523BA5D335C5}" srcOrd="0" destOrd="0" presId="urn:microsoft.com/office/officeart/2005/8/layout/hierarchy2"/>
    <dgm:cxn modelId="{B7F1604A-9BFC-43BD-A976-48E1EE673D44}" type="presParOf" srcId="{5BF30E77-3640-43BE-B104-523BA5D335C5}" destId="{4D75F4BA-A7FC-4019-955B-CC458F494871}" srcOrd="0" destOrd="0" presId="urn:microsoft.com/office/officeart/2005/8/layout/hierarchy2"/>
    <dgm:cxn modelId="{6F8ED55E-6811-49E6-95C5-4435F77753F6}" type="presParOf" srcId="{88943D45-BC36-4339-9ACF-DA6592C9F250}" destId="{2CA4E308-FC74-4278-BBEB-418BC4538A1B}" srcOrd="1" destOrd="0" presId="urn:microsoft.com/office/officeart/2005/8/layout/hierarchy2"/>
    <dgm:cxn modelId="{59ACB13E-658E-417A-AE20-33510B5544F2}" type="presParOf" srcId="{2CA4E308-FC74-4278-BBEB-418BC4538A1B}" destId="{EA43BF4B-AFAB-4CA5-AAD3-91BC8C805CE9}" srcOrd="0" destOrd="0" presId="urn:microsoft.com/office/officeart/2005/8/layout/hierarchy2"/>
    <dgm:cxn modelId="{2B9AA629-94A4-4E2C-A4E2-D58F92F0B556}" type="presParOf" srcId="{2CA4E308-FC74-4278-BBEB-418BC4538A1B}" destId="{635B7E09-39B1-48E4-810E-5B55B2DDA367}" srcOrd="1" destOrd="0" presId="urn:microsoft.com/office/officeart/2005/8/layout/hierarchy2"/>
    <dgm:cxn modelId="{DEAF7EAC-DDF9-454C-B119-61FF0C9A8DFB}" type="presParOf" srcId="{635B7E09-39B1-48E4-810E-5B55B2DDA367}" destId="{BAB2E185-46B9-48CF-873E-EFD43E8AEA66}" srcOrd="0" destOrd="0" presId="urn:microsoft.com/office/officeart/2005/8/layout/hierarchy2"/>
    <dgm:cxn modelId="{293087B4-7626-4CC4-A172-C4F636C6BB6F}" type="presParOf" srcId="{BAB2E185-46B9-48CF-873E-EFD43E8AEA66}" destId="{C48C51F8-9FCE-495A-9113-912682855C03}" srcOrd="0" destOrd="0" presId="urn:microsoft.com/office/officeart/2005/8/layout/hierarchy2"/>
    <dgm:cxn modelId="{A801335B-A0C6-4C6C-9842-70314F2839F0}" type="presParOf" srcId="{635B7E09-39B1-48E4-810E-5B55B2DDA367}" destId="{990BA6EE-6240-429A-AE7A-4B437A450FAC}" srcOrd="1" destOrd="0" presId="urn:microsoft.com/office/officeart/2005/8/layout/hierarchy2"/>
    <dgm:cxn modelId="{17AAEF52-C947-4E2F-A0B8-5F2EE75C9A22}" type="presParOf" srcId="{990BA6EE-6240-429A-AE7A-4B437A450FAC}" destId="{A4B02B2D-EAE5-48FB-A8B9-80CBD0DE9DFE}" srcOrd="0" destOrd="0" presId="urn:microsoft.com/office/officeart/2005/8/layout/hierarchy2"/>
    <dgm:cxn modelId="{FFA5B815-9F57-426E-8898-F5482A30766C}" type="presParOf" srcId="{990BA6EE-6240-429A-AE7A-4B437A450FAC}" destId="{0340F6D0-6621-48AB-BFCE-9C18F0964015}" srcOrd="1" destOrd="0" presId="urn:microsoft.com/office/officeart/2005/8/layout/hierarchy2"/>
    <dgm:cxn modelId="{CFD2B3BE-EF6A-4A6B-8F20-E80CCEC8B930}" type="presParOf" srcId="{0340F6D0-6621-48AB-BFCE-9C18F0964015}" destId="{6995CE54-3684-4A37-94D2-6DBE1915AE6B}" srcOrd="0" destOrd="0" presId="urn:microsoft.com/office/officeart/2005/8/layout/hierarchy2"/>
    <dgm:cxn modelId="{C2B0F630-E6E7-4718-96B4-33C4539BC502}" type="presParOf" srcId="{6995CE54-3684-4A37-94D2-6DBE1915AE6B}" destId="{8DD3AE33-2EC9-47D9-B90E-28E77000D36C}" srcOrd="0" destOrd="0" presId="urn:microsoft.com/office/officeart/2005/8/layout/hierarchy2"/>
    <dgm:cxn modelId="{2E50DF0B-BA6B-4915-ABCF-E7CFA881B62F}" type="presParOf" srcId="{0340F6D0-6621-48AB-BFCE-9C18F0964015}" destId="{A2FBB6F7-3350-49D8-A166-0872BAE5893F}" srcOrd="1" destOrd="0" presId="urn:microsoft.com/office/officeart/2005/8/layout/hierarchy2"/>
    <dgm:cxn modelId="{C53534C3-FEEE-40CF-982B-F0B183FBBB06}" type="presParOf" srcId="{A2FBB6F7-3350-49D8-A166-0872BAE5893F}" destId="{AEE65B08-B272-40D7-91E4-149022EB99CD}" srcOrd="0" destOrd="0" presId="urn:microsoft.com/office/officeart/2005/8/layout/hierarchy2"/>
    <dgm:cxn modelId="{442AA3B3-BD59-43DF-B5DC-2F031F75D750}" type="presParOf" srcId="{A2FBB6F7-3350-49D8-A166-0872BAE5893F}" destId="{7C822358-F5F1-4BBA-B5B8-B71B18B03467}" srcOrd="1" destOrd="0" presId="urn:microsoft.com/office/officeart/2005/8/layout/hierarchy2"/>
    <dgm:cxn modelId="{1CEA5EC2-4C32-4F10-B82E-C9E72E730B5F}" type="presParOf" srcId="{635B7E09-39B1-48E4-810E-5B55B2DDA367}" destId="{E157C15D-7BD0-4DE7-8446-55B26304675D}" srcOrd="2" destOrd="0" presId="urn:microsoft.com/office/officeart/2005/8/layout/hierarchy2"/>
    <dgm:cxn modelId="{07E44068-E6FA-4F62-8AE1-28BDAE8D499E}" type="presParOf" srcId="{E157C15D-7BD0-4DE7-8446-55B26304675D}" destId="{2E3DF35D-B7C2-4C8F-B2C3-92EA62DE671A}" srcOrd="0" destOrd="0" presId="urn:microsoft.com/office/officeart/2005/8/layout/hierarchy2"/>
    <dgm:cxn modelId="{D91AE9BB-A259-4284-8EF3-C1EEE4339564}" type="presParOf" srcId="{635B7E09-39B1-48E4-810E-5B55B2DDA367}" destId="{0B3E7794-46C4-464F-9450-A2242AB5B42B}" srcOrd="3" destOrd="0" presId="urn:microsoft.com/office/officeart/2005/8/layout/hierarchy2"/>
    <dgm:cxn modelId="{771CACC9-4FE4-408E-A005-A0C10FA05F7A}" type="presParOf" srcId="{0B3E7794-46C4-464F-9450-A2242AB5B42B}" destId="{CA4D67F5-9A3D-4EAD-A9CD-FD0F806F8DBD}" srcOrd="0" destOrd="0" presId="urn:microsoft.com/office/officeart/2005/8/layout/hierarchy2"/>
    <dgm:cxn modelId="{8BFE8335-041F-43E7-B266-33F79642C22F}" type="presParOf" srcId="{0B3E7794-46C4-464F-9450-A2242AB5B42B}" destId="{51D6E823-76F3-4130-8E2C-D3C91DDA20FF}" srcOrd="1" destOrd="0" presId="urn:microsoft.com/office/officeart/2005/8/layout/hierarchy2"/>
    <dgm:cxn modelId="{70F5C678-9F69-4F2F-BAE8-6A8E8D50C334}" type="presParOf" srcId="{51D6E823-76F3-4130-8E2C-D3C91DDA20FF}" destId="{2A6F4D83-ED54-46A5-859A-D3891E38C641}" srcOrd="0" destOrd="0" presId="urn:microsoft.com/office/officeart/2005/8/layout/hierarchy2"/>
    <dgm:cxn modelId="{1067F4A5-9D9C-42F5-B43B-698AF28DBB80}" type="presParOf" srcId="{2A6F4D83-ED54-46A5-859A-D3891E38C641}" destId="{424D94E8-AD1F-4017-83C2-823E2EF53882}" srcOrd="0" destOrd="0" presId="urn:microsoft.com/office/officeart/2005/8/layout/hierarchy2"/>
    <dgm:cxn modelId="{3DE229B4-22BA-4690-A42E-C684C1EFFF63}" type="presParOf" srcId="{51D6E823-76F3-4130-8E2C-D3C91DDA20FF}" destId="{E4F0239D-E9F2-4792-9BE8-DCAB5DCE5A5C}" srcOrd="1" destOrd="0" presId="urn:microsoft.com/office/officeart/2005/8/layout/hierarchy2"/>
    <dgm:cxn modelId="{46F8960B-AEEF-4B80-ADDC-C9E544994356}" type="presParOf" srcId="{E4F0239D-E9F2-4792-9BE8-DCAB5DCE5A5C}" destId="{A82672C2-35B0-42AC-AAF0-37634A9DB72A}" srcOrd="0" destOrd="0" presId="urn:microsoft.com/office/officeart/2005/8/layout/hierarchy2"/>
    <dgm:cxn modelId="{04FB871E-DE58-4ED9-B894-2994CDD07FC9}" type="presParOf" srcId="{E4F0239D-E9F2-4792-9BE8-DCAB5DCE5A5C}" destId="{A85084B9-3BF2-4317-A0A7-D29E80AA5554}" srcOrd="1" destOrd="0" presId="urn:microsoft.com/office/officeart/2005/8/layout/hierarchy2"/>
    <dgm:cxn modelId="{6CB05D4C-DF05-4BD4-A96A-5F03395F6806}" type="presParOf" srcId="{51D6E823-76F3-4130-8E2C-D3C91DDA20FF}" destId="{C6BCA409-F2D1-49BE-9744-14D404E7CED7}" srcOrd="2" destOrd="0" presId="urn:microsoft.com/office/officeart/2005/8/layout/hierarchy2"/>
    <dgm:cxn modelId="{5538C58E-8B36-46D2-BB90-1F90F3B8407E}" type="presParOf" srcId="{C6BCA409-F2D1-49BE-9744-14D404E7CED7}" destId="{A7E7A0BE-1511-496E-AE5D-D1162ACE14B3}" srcOrd="0" destOrd="0" presId="urn:microsoft.com/office/officeart/2005/8/layout/hierarchy2"/>
    <dgm:cxn modelId="{E564CE17-46DE-4050-B590-080B33B0AB24}" type="presParOf" srcId="{51D6E823-76F3-4130-8E2C-D3C91DDA20FF}" destId="{E83EA30C-AA63-41DE-8B9F-7B830B505D99}" srcOrd="3" destOrd="0" presId="urn:microsoft.com/office/officeart/2005/8/layout/hierarchy2"/>
    <dgm:cxn modelId="{6333866E-B7A7-44B7-9947-770ADDAAA5E0}" type="presParOf" srcId="{E83EA30C-AA63-41DE-8B9F-7B830B505D99}" destId="{EAE9DD6F-AE46-4781-88BB-C51CE801D15C}" srcOrd="0" destOrd="0" presId="urn:microsoft.com/office/officeart/2005/8/layout/hierarchy2"/>
    <dgm:cxn modelId="{170D3F75-A280-4D52-A85C-FF540F58BCF4}" type="presParOf" srcId="{E83EA30C-AA63-41DE-8B9F-7B830B505D99}" destId="{F28F874B-89C5-4EB9-AF40-07846A386C1D}" srcOrd="1" destOrd="0" presId="urn:microsoft.com/office/officeart/2005/8/layout/hierarchy2"/>
    <dgm:cxn modelId="{B6516DBB-38E5-4985-AEF0-1D5BB57BF1D3}" type="presParOf" srcId="{F28F874B-89C5-4EB9-AF40-07846A386C1D}" destId="{D43E9F5D-F983-436D-8884-C8F9DFE35FEB}" srcOrd="0" destOrd="0" presId="urn:microsoft.com/office/officeart/2005/8/layout/hierarchy2"/>
    <dgm:cxn modelId="{FC9E7CC4-EC86-4B66-85A9-A24577E496B9}" type="presParOf" srcId="{D43E9F5D-F983-436D-8884-C8F9DFE35FEB}" destId="{B8DEEAA6-8C10-4380-BA5D-8E5F9A086917}" srcOrd="0" destOrd="0" presId="urn:microsoft.com/office/officeart/2005/8/layout/hierarchy2"/>
    <dgm:cxn modelId="{F4249F1E-346F-4633-A4B7-973471DB0A26}" type="presParOf" srcId="{F28F874B-89C5-4EB9-AF40-07846A386C1D}" destId="{436572D3-FCD5-4243-9002-9CA6FBB5F5E4}" srcOrd="1" destOrd="0" presId="urn:microsoft.com/office/officeart/2005/8/layout/hierarchy2"/>
    <dgm:cxn modelId="{C69A2277-8EB2-45AF-9248-099E7751D713}" type="presParOf" srcId="{436572D3-FCD5-4243-9002-9CA6FBB5F5E4}" destId="{321CFF65-20FF-40A1-8B27-23C774FDB4C4}" srcOrd="0" destOrd="0" presId="urn:microsoft.com/office/officeart/2005/8/layout/hierarchy2"/>
    <dgm:cxn modelId="{38EC5D89-FEE5-4A77-B16C-E870D720C8C3}" type="presParOf" srcId="{436572D3-FCD5-4243-9002-9CA6FBB5F5E4}" destId="{BE12128A-EA21-4435-9D5F-2D6FEB8B13FC}" srcOrd="1" destOrd="0" presId="urn:microsoft.com/office/officeart/2005/8/layout/hierarchy2"/>
    <dgm:cxn modelId="{191AB3B9-9FCC-4BF0-9485-3F518392D819}" type="presParOf" srcId="{F28F874B-89C5-4EB9-AF40-07846A386C1D}" destId="{EA1DDC5F-27E7-4534-8A96-0D82A7448F9A}" srcOrd="2" destOrd="0" presId="urn:microsoft.com/office/officeart/2005/8/layout/hierarchy2"/>
    <dgm:cxn modelId="{5E20F9F8-D564-4C1A-B46C-75AB8E5EAE8D}" type="presParOf" srcId="{EA1DDC5F-27E7-4534-8A96-0D82A7448F9A}" destId="{45BCCB5F-6A4A-4CCB-8369-33214D90D359}" srcOrd="0" destOrd="0" presId="urn:microsoft.com/office/officeart/2005/8/layout/hierarchy2"/>
    <dgm:cxn modelId="{7DBA8C8F-8FBD-4756-91EE-6A9ED91F4A42}" type="presParOf" srcId="{F28F874B-89C5-4EB9-AF40-07846A386C1D}" destId="{61B37295-A6CD-4232-9B57-93293F204BF0}" srcOrd="3" destOrd="0" presId="urn:microsoft.com/office/officeart/2005/8/layout/hierarchy2"/>
    <dgm:cxn modelId="{2F8513CD-6C34-4535-9889-AD5B106FBFED}" type="presParOf" srcId="{61B37295-A6CD-4232-9B57-93293F204BF0}" destId="{F0E6D0DE-93D6-430E-8DC5-2E4B25AFB719}" srcOrd="0" destOrd="0" presId="urn:microsoft.com/office/officeart/2005/8/layout/hierarchy2"/>
    <dgm:cxn modelId="{EDA126A7-D858-46B0-99F1-9C55F80E6515}" type="presParOf" srcId="{61B37295-A6CD-4232-9B57-93293F204BF0}" destId="{C35685E0-B70C-4EF0-8652-FC0E19AF998B}" srcOrd="1" destOrd="0" presId="urn:microsoft.com/office/officeart/2005/8/layout/hierarchy2"/>
    <dgm:cxn modelId="{89823295-18D5-49C5-954F-5D57920A0666}" type="presParOf" srcId="{C35685E0-B70C-4EF0-8652-FC0E19AF998B}" destId="{7906FCD4-FA03-4FC5-9A3E-260B00FD81B3}" srcOrd="0" destOrd="0" presId="urn:microsoft.com/office/officeart/2005/8/layout/hierarchy2"/>
    <dgm:cxn modelId="{01685B48-93E8-41C5-B995-8C0998FCA379}" type="presParOf" srcId="{7906FCD4-FA03-4FC5-9A3E-260B00FD81B3}" destId="{5EAAC19F-F5E9-4626-9071-412C03E94B0A}" srcOrd="0" destOrd="0" presId="urn:microsoft.com/office/officeart/2005/8/layout/hierarchy2"/>
    <dgm:cxn modelId="{BE9BDC86-7F73-4F7E-9944-37FC684D0475}" type="presParOf" srcId="{C35685E0-B70C-4EF0-8652-FC0E19AF998B}" destId="{837B5197-9518-46E7-9F6F-9C2A8498CA0A}" srcOrd="1" destOrd="0" presId="urn:microsoft.com/office/officeart/2005/8/layout/hierarchy2"/>
    <dgm:cxn modelId="{06D2AB2C-303F-4828-AC9B-FC71FF887C9F}" type="presParOf" srcId="{837B5197-9518-46E7-9F6F-9C2A8498CA0A}" destId="{FE332CB0-D96F-4243-B61D-52791AEAE7C1}" srcOrd="0" destOrd="0" presId="urn:microsoft.com/office/officeart/2005/8/layout/hierarchy2"/>
    <dgm:cxn modelId="{48AA0A09-53E9-4743-9B0E-EB323BF66BB9}" type="presParOf" srcId="{837B5197-9518-46E7-9F6F-9C2A8498CA0A}" destId="{1D2C77E7-B1A5-4C5D-9285-CDBC8B4048FB}" srcOrd="1" destOrd="0" presId="urn:microsoft.com/office/officeart/2005/8/layout/hierarchy2"/>
    <dgm:cxn modelId="{20530B52-5138-4805-91BE-8A768E04AB00}" type="presParOf" srcId="{C35685E0-B70C-4EF0-8652-FC0E19AF998B}" destId="{DB7CFEAA-E849-4B17-890A-29C50B40AB0D}" srcOrd="2" destOrd="0" presId="urn:microsoft.com/office/officeart/2005/8/layout/hierarchy2"/>
    <dgm:cxn modelId="{6368AFB2-04FB-4A54-B013-3C596F1D09B0}" type="presParOf" srcId="{DB7CFEAA-E849-4B17-890A-29C50B40AB0D}" destId="{770D681A-9A7F-4DD3-A597-4054683540DD}" srcOrd="0" destOrd="0" presId="urn:microsoft.com/office/officeart/2005/8/layout/hierarchy2"/>
    <dgm:cxn modelId="{294D295D-2254-45B7-9621-6F667D94A82B}" type="presParOf" srcId="{C35685E0-B70C-4EF0-8652-FC0E19AF998B}" destId="{0189D521-227E-47E0-AEFB-5F87188DAFCF}" srcOrd="3" destOrd="0" presId="urn:microsoft.com/office/officeart/2005/8/layout/hierarchy2"/>
    <dgm:cxn modelId="{FA69FF84-22ED-4B61-9D1C-5964F2467AD3}" type="presParOf" srcId="{0189D521-227E-47E0-AEFB-5F87188DAFCF}" destId="{B0926114-F953-44A4-B5A4-1DBB50A50D2D}" srcOrd="0" destOrd="0" presId="urn:microsoft.com/office/officeart/2005/8/layout/hierarchy2"/>
    <dgm:cxn modelId="{6AA94130-0FCD-4ED9-8725-AFA1591375A6}" type="presParOf" srcId="{0189D521-227E-47E0-AEFB-5F87188DAFCF}" destId="{0DB5F2CD-43BD-43AA-99B2-10BAE4C90DC8}" srcOrd="1" destOrd="0" presId="urn:microsoft.com/office/officeart/2005/8/layout/hierarchy2"/>
    <dgm:cxn modelId="{09C8AE21-077D-4CF5-8519-3C4CC92EAF74}" type="presParOf" srcId="{635B7E09-39B1-48E4-810E-5B55B2DDA367}" destId="{76FE0A8F-6C21-493C-8D06-B634EB3B73F5}" srcOrd="4" destOrd="0" presId="urn:microsoft.com/office/officeart/2005/8/layout/hierarchy2"/>
    <dgm:cxn modelId="{6968CECA-09AA-447F-B589-0B66931C2E67}" type="presParOf" srcId="{76FE0A8F-6C21-493C-8D06-B634EB3B73F5}" destId="{350C5303-DB5A-48B0-A50C-0AFBF411CE9A}" srcOrd="0" destOrd="0" presId="urn:microsoft.com/office/officeart/2005/8/layout/hierarchy2"/>
    <dgm:cxn modelId="{4A16DE4F-656F-4442-8259-8A1972AD0488}" type="presParOf" srcId="{635B7E09-39B1-48E4-810E-5B55B2DDA367}" destId="{440DD527-981F-4156-A067-A6B85753CAFF}" srcOrd="5" destOrd="0" presId="urn:microsoft.com/office/officeart/2005/8/layout/hierarchy2"/>
    <dgm:cxn modelId="{26C165B8-C008-44D4-AA3D-DC92D5457552}" type="presParOf" srcId="{440DD527-981F-4156-A067-A6B85753CAFF}" destId="{6BB37AFA-27EC-4571-A3EC-949BDCA4BE58}" srcOrd="0" destOrd="0" presId="urn:microsoft.com/office/officeart/2005/8/layout/hierarchy2"/>
    <dgm:cxn modelId="{7A025D37-92A3-463F-87D8-70EA560AB6AA}" type="presParOf" srcId="{440DD527-981F-4156-A067-A6B85753CAFF}" destId="{C693C3C4-F91D-4CE7-9E5A-691B54B812FA}" srcOrd="1" destOrd="0" presId="urn:microsoft.com/office/officeart/2005/8/layout/hierarchy2"/>
    <dgm:cxn modelId="{EA8902A6-6062-4DD2-A1FE-6EE188AECF30}" type="presParOf" srcId="{C693C3C4-F91D-4CE7-9E5A-691B54B812FA}" destId="{8A3189CE-8D91-4409-B980-8891D011164F}" srcOrd="0" destOrd="0" presId="urn:microsoft.com/office/officeart/2005/8/layout/hierarchy2"/>
    <dgm:cxn modelId="{E9670D78-964C-4CAC-9EAF-7B502B9F5272}" type="presParOf" srcId="{8A3189CE-8D91-4409-B980-8891D011164F}" destId="{FC462351-317A-4794-90F5-312C1E5206CE}" srcOrd="0" destOrd="0" presId="urn:microsoft.com/office/officeart/2005/8/layout/hierarchy2"/>
    <dgm:cxn modelId="{03EE3AB4-A2BC-40CE-B8DF-21D9B3577724}" type="presParOf" srcId="{C693C3C4-F91D-4CE7-9E5A-691B54B812FA}" destId="{C7C1C06D-4D99-4E42-ABDE-CD8A511C2281}" srcOrd="1" destOrd="0" presId="urn:microsoft.com/office/officeart/2005/8/layout/hierarchy2"/>
    <dgm:cxn modelId="{178E1E89-0087-4418-B4CE-1BE20FB0680A}" type="presParOf" srcId="{C7C1C06D-4D99-4E42-ABDE-CD8A511C2281}" destId="{91ED4B92-7171-4EB7-9CED-BDD472A85F9F}" srcOrd="0" destOrd="0" presId="urn:microsoft.com/office/officeart/2005/8/layout/hierarchy2"/>
    <dgm:cxn modelId="{7BD6A009-1A90-4EA9-8FB1-ABF57C54B9D1}" type="presParOf" srcId="{C7C1C06D-4D99-4E42-ABDE-CD8A511C2281}" destId="{22AE3A88-5515-4A63-A00E-3B4D0764701B}" srcOrd="1" destOrd="0" presId="urn:microsoft.com/office/officeart/2005/8/layout/hierarchy2"/>
    <dgm:cxn modelId="{8DA4E54A-8B3F-4240-BB79-7115F6EA12CC}" type="presParOf" srcId="{C693C3C4-F91D-4CE7-9E5A-691B54B812FA}" destId="{08B6C63A-8EC6-4428-8E50-15C4E4DFBFCD}" srcOrd="2" destOrd="0" presId="urn:microsoft.com/office/officeart/2005/8/layout/hierarchy2"/>
    <dgm:cxn modelId="{EF2AC747-5214-4B31-B22E-4A0ED434C72C}" type="presParOf" srcId="{08B6C63A-8EC6-4428-8E50-15C4E4DFBFCD}" destId="{DA4076C9-B07C-4767-A1E8-0769AF380755}" srcOrd="0" destOrd="0" presId="urn:microsoft.com/office/officeart/2005/8/layout/hierarchy2"/>
    <dgm:cxn modelId="{9778CD1B-4745-48B0-B8CC-9907C2479E37}" type="presParOf" srcId="{C693C3C4-F91D-4CE7-9E5A-691B54B812FA}" destId="{A8591406-F3B5-4CE3-8ACF-0D297EF5D72A}" srcOrd="3" destOrd="0" presId="urn:microsoft.com/office/officeart/2005/8/layout/hierarchy2"/>
    <dgm:cxn modelId="{290E1DEE-8311-48DD-BC95-8228E6DE81B4}" type="presParOf" srcId="{A8591406-F3B5-4CE3-8ACF-0D297EF5D72A}" destId="{97C7D737-8522-4DC4-91E8-8A836DD25F54}" srcOrd="0" destOrd="0" presId="urn:microsoft.com/office/officeart/2005/8/layout/hierarchy2"/>
    <dgm:cxn modelId="{A1184FAB-2FB3-4D17-854D-06CFDF1569D1}" type="presParOf" srcId="{A8591406-F3B5-4CE3-8ACF-0D297EF5D72A}" destId="{0F68E7DF-3FA3-497D-92EF-2EBDD20184D2}" srcOrd="1" destOrd="0" presId="urn:microsoft.com/office/officeart/2005/8/layout/hierarchy2"/>
    <dgm:cxn modelId="{78EBC82B-9223-4A16-975B-229B9CB3DE4E}" type="presParOf" srcId="{C693C3C4-F91D-4CE7-9E5A-691B54B812FA}" destId="{29263EBF-1E41-4DFC-B9E3-B29918CCC128}" srcOrd="4" destOrd="0" presId="urn:microsoft.com/office/officeart/2005/8/layout/hierarchy2"/>
    <dgm:cxn modelId="{A0096574-AE56-4313-81FC-5533EE75B0C9}" type="presParOf" srcId="{29263EBF-1E41-4DFC-B9E3-B29918CCC128}" destId="{8ACB73A5-606D-4A1C-B12A-452452FA6E34}" srcOrd="0" destOrd="0" presId="urn:microsoft.com/office/officeart/2005/8/layout/hierarchy2"/>
    <dgm:cxn modelId="{ADE9A4BB-BFBF-4EF5-9001-E2256ACCFED0}" type="presParOf" srcId="{C693C3C4-F91D-4CE7-9E5A-691B54B812FA}" destId="{00D77D36-0070-4D1B-8CBF-E18609829C32}" srcOrd="5" destOrd="0" presId="urn:microsoft.com/office/officeart/2005/8/layout/hierarchy2"/>
    <dgm:cxn modelId="{95FC00E7-DA80-4892-934A-A45D1E020012}" type="presParOf" srcId="{00D77D36-0070-4D1B-8CBF-E18609829C32}" destId="{4F3DAEB7-2867-4769-B847-56FEE615A523}" srcOrd="0" destOrd="0" presId="urn:microsoft.com/office/officeart/2005/8/layout/hierarchy2"/>
    <dgm:cxn modelId="{AFBFF5C8-7E8D-469C-9444-E25DB34B40A2}" type="presParOf" srcId="{00D77D36-0070-4D1B-8CBF-E18609829C32}" destId="{2EFB7089-0761-4238-ACBA-3AC386CEC095}" srcOrd="1" destOrd="0" presId="urn:microsoft.com/office/officeart/2005/8/layout/hierarchy2"/>
    <dgm:cxn modelId="{0CFD3C07-257E-4D0F-8B1E-83A588525636}" type="presParOf" srcId="{2EFB7089-0761-4238-ACBA-3AC386CEC095}" destId="{2F10384E-AE1D-40B3-ADBD-CC6AAB148361}" srcOrd="0" destOrd="0" presId="urn:microsoft.com/office/officeart/2005/8/layout/hierarchy2"/>
    <dgm:cxn modelId="{D437448D-6DD8-4CD0-ACCD-C0D5409A9E80}" type="presParOf" srcId="{2F10384E-AE1D-40B3-ADBD-CC6AAB148361}" destId="{151F064C-1AAC-4772-9EDB-5A6CF400A1BE}" srcOrd="0" destOrd="0" presId="urn:microsoft.com/office/officeart/2005/8/layout/hierarchy2"/>
    <dgm:cxn modelId="{A9523BB5-3F90-44D0-9744-EA0B8C19D350}" type="presParOf" srcId="{2EFB7089-0761-4238-ACBA-3AC386CEC095}" destId="{1A1BA3FB-AD61-428F-8A86-BA925239580C}" srcOrd="1" destOrd="0" presId="urn:microsoft.com/office/officeart/2005/8/layout/hierarchy2"/>
    <dgm:cxn modelId="{4560B9F8-0C8F-4B22-8AB7-8D2DB9D1CD98}" type="presParOf" srcId="{1A1BA3FB-AD61-428F-8A86-BA925239580C}" destId="{A6115B5F-3790-4ADD-AF95-AEE0021DAFBD}" srcOrd="0" destOrd="0" presId="urn:microsoft.com/office/officeart/2005/8/layout/hierarchy2"/>
    <dgm:cxn modelId="{82C74EAA-80DE-4FF5-AD8C-7BF3E9587AF5}" type="presParOf" srcId="{1A1BA3FB-AD61-428F-8A86-BA925239580C}" destId="{DCCEAB53-66FB-4E69-9FF4-D394161C6D2B}" srcOrd="1" destOrd="0" presId="urn:microsoft.com/office/officeart/2005/8/layout/hierarchy2"/>
    <dgm:cxn modelId="{CBDBB856-7FA4-4349-9E93-DAA40ED0FD0E}" type="presParOf" srcId="{DCCEAB53-66FB-4E69-9FF4-D394161C6D2B}" destId="{BBBFAFEE-92A9-4916-9861-2020728ED0BB}" srcOrd="0" destOrd="0" presId="urn:microsoft.com/office/officeart/2005/8/layout/hierarchy2"/>
    <dgm:cxn modelId="{408C35EA-D488-441B-A3AE-79DF0A080ADC}" type="presParOf" srcId="{BBBFAFEE-92A9-4916-9861-2020728ED0BB}" destId="{B30106A0-69C0-47D9-81F2-5AC9D5DB7137}" srcOrd="0" destOrd="0" presId="urn:microsoft.com/office/officeart/2005/8/layout/hierarchy2"/>
    <dgm:cxn modelId="{16241AB3-BBAD-4C18-99B4-15539F11B222}" type="presParOf" srcId="{DCCEAB53-66FB-4E69-9FF4-D394161C6D2B}" destId="{D8086800-1E77-479A-9505-BB4878FA5B1A}" srcOrd="1" destOrd="0" presId="urn:microsoft.com/office/officeart/2005/8/layout/hierarchy2"/>
    <dgm:cxn modelId="{CCDFC48D-8BB5-4E1B-88B1-E55D5504E413}" type="presParOf" srcId="{D8086800-1E77-479A-9505-BB4878FA5B1A}" destId="{B576E642-FF11-466A-BF22-6AA165DF3760}" srcOrd="0" destOrd="0" presId="urn:microsoft.com/office/officeart/2005/8/layout/hierarchy2"/>
    <dgm:cxn modelId="{A9F096D3-101D-4044-B7C9-5EF87BC07AC4}" type="presParOf" srcId="{D8086800-1E77-479A-9505-BB4878FA5B1A}" destId="{B6F44B91-24EC-48E4-A100-7EDB2B2629C6}" srcOrd="1" destOrd="0" presId="urn:microsoft.com/office/officeart/2005/8/layout/hierarchy2"/>
    <dgm:cxn modelId="{5B35CA0F-3C6B-4703-B1AF-D661A1193ABC}" type="presParOf" srcId="{C693C3C4-F91D-4CE7-9E5A-691B54B812FA}" destId="{0036A5B4-F922-4A31-A4D9-D11CB93EB1DD}" srcOrd="6" destOrd="0" presId="urn:microsoft.com/office/officeart/2005/8/layout/hierarchy2"/>
    <dgm:cxn modelId="{B472E4E5-B6FB-4630-A532-1A6B1187E6C1}" type="presParOf" srcId="{0036A5B4-F922-4A31-A4D9-D11CB93EB1DD}" destId="{B9F043EE-E023-427F-82DD-D8EB7BE32A09}" srcOrd="0" destOrd="0" presId="urn:microsoft.com/office/officeart/2005/8/layout/hierarchy2"/>
    <dgm:cxn modelId="{D57B7D8F-4497-417A-9B8C-9E5695B890CC}" type="presParOf" srcId="{C693C3C4-F91D-4CE7-9E5A-691B54B812FA}" destId="{27565249-618F-47A2-9BBB-AF3E0E8F0FA1}" srcOrd="7" destOrd="0" presId="urn:microsoft.com/office/officeart/2005/8/layout/hierarchy2"/>
    <dgm:cxn modelId="{173C391A-1274-454D-805C-9B1B9A53B529}" type="presParOf" srcId="{27565249-618F-47A2-9BBB-AF3E0E8F0FA1}" destId="{70F5F01D-BD66-4661-9635-AACC3B293A90}" srcOrd="0" destOrd="0" presId="urn:microsoft.com/office/officeart/2005/8/layout/hierarchy2"/>
    <dgm:cxn modelId="{256D9920-3C32-49D1-B235-B4604291A4E2}" type="presParOf" srcId="{27565249-618F-47A2-9BBB-AF3E0E8F0FA1}" destId="{CE8A209A-6F81-4820-9B64-C309332A4A5E}" srcOrd="1" destOrd="0" presId="urn:microsoft.com/office/officeart/2005/8/layout/hierarchy2"/>
    <dgm:cxn modelId="{536A547D-4E30-4AFE-9E23-1B9BD8EA333A}" type="presParOf" srcId="{CE8A209A-6F81-4820-9B64-C309332A4A5E}" destId="{F7DF37DC-4669-49E6-9F2F-E17994C007EE}" srcOrd="0" destOrd="0" presId="urn:microsoft.com/office/officeart/2005/8/layout/hierarchy2"/>
    <dgm:cxn modelId="{5C5000F8-C77D-4E98-8EEA-B7BDF088AD69}" type="presParOf" srcId="{F7DF37DC-4669-49E6-9F2F-E17994C007EE}" destId="{806BF458-6F62-4194-9220-2B33CAF1B67D}" srcOrd="0" destOrd="0" presId="urn:microsoft.com/office/officeart/2005/8/layout/hierarchy2"/>
    <dgm:cxn modelId="{3A401574-B6E6-4583-BFDD-D72A4E90C20C}" type="presParOf" srcId="{CE8A209A-6F81-4820-9B64-C309332A4A5E}" destId="{E8D51E7A-655E-48BA-830C-C84064057C08}" srcOrd="1" destOrd="0" presId="urn:microsoft.com/office/officeart/2005/8/layout/hierarchy2"/>
    <dgm:cxn modelId="{3A38DC80-CB95-4711-AB08-84D58BE2B056}" type="presParOf" srcId="{E8D51E7A-655E-48BA-830C-C84064057C08}" destId="{D405D33D-25BB-4D70-BA84-BEAA63056C1A}" srcOrd="0" destOrd="0" presId="urn:microsoft.com/office/officeart/2005/8/layout/hierarchy2"/>
    <dgm:cxn modelId="{CCD3E700-F9F6-4A2B-82E3-3ECDCDAF0283}" type="presParOf" srcId="{E8D51E7A-655E-48BA-830C-C84064057C08}" destId="{88A474E4-3B95-4E3D-BE49-E2C7EE8A3A11}" srcOrd="1" destOrd="0" presId="urn:microsoft.com/office/officeart/2005/8/layout/hierarchy2"/>
    <dgm:cxn modelId="{101CF5B0-A481-4CAB-B6AF-A7C361C84210}" type="presParOf" srcId="{CE8A209A-6F81-4820-9B64-C309332A4A5E}" destId="{96C5C851-D759-441C-80D3-AF28F455DE20}" srcOrd="2" destOrd="0" presId="urn:microsoft.com/office/officeart/2005/8/layout/hierarchy2"/>
    <dgm:cxn modelId="{82D176E1-1B23-4894-9B74-A924C7EDA748}" type="presParOf" srcId="{96C5C851-D759-441C-80D3-AF28F455DE20}" destId="{189BAC05-D110-4176-9462-287F0AC32FB7}" srcOrd="0" destOrd="0" presId="urn:microsoft.com/office/officeart/2005/8/layout/hierarchy2"/>
    <dgm:cxn modelId="{8DAA98A4-583F-4D51-951A-268CA600A03C}" type="presParOf" srcId="{CE8A209A-6F81-4820-9B64-C309332A4A5E}" destId="{9C2B8820-8162-4375-AA4A-F0C3A58E6161}" srcOrd="3" destOrd="0" presId="urn:microsoft.com/office/officeart/2005/8/layout/hierarchy2"/>
    <dgm:cxn modelId="{338948ED-00C2-439E-B634-04828E4705FF}" type="presParOf" srcId="{9C2B8820-8162-4375-AA4A-F0C3A58E6161}" destId="{56FCBF98-0CBA-45D0-8EC7-613747441A2D}" srcOrd="0" destOrd="0" presId="urn:microsoft.com/office/officeart/2005/8/layout/hierarchy2"/>
    <dgm:cxn modelId="{3972E516-2376-41B0-A401-0A4316441EDD}" type="presParOf" srcId="{9C2B8820-8162-4375-AA4A-F0C3A58E6161}" destId="{31D319E9-B04D-461D-A2CE-047A5B1CA765}" srcOrd="1" destOrd="0" presId="urn:microsoft.com/office/officeart/2005/8/layout/hierarchy2"/>
    <dgm:cxn modelId="{C7415065-9EC8-4C5E-B976-536B894BE94E}" type="presParOf" srcId="{CE8A209A-6F81-4820-9B64-C309332A4A5E}" destId="{9F423991-80E7-45C6-9516-CF8C9CD4FC3C}" srcOrd="4" destOrd="0" presId="urn:microsoft.com/office/officeart/2005/8/layout/hierarchy2"/>
    <dgm:cxn modelId="{72F7A33A-00F5-4C1E-B0A2-5BBE1794544C}" type="presParOf" srcId="{9F423991-80E7-45C6-9516-CF8C9CD4FC3C}" destId="{DA4F963E-6BD3-49E5-A30B-43D4194E1185}" srcOrd="0" destOrd="0" presId="urn:microsoft.com/office/officeart/2005/8/layout/hierarchy2"/>
    <dgm:cxn modelId="{3D19B9D0-2870-448F-988B-D2BB4A53F541}" type="presParOf" srcId="{CE8A209A-6F81-4820-9B64-C309332A4A5E}" destId="{C999F1AA-49C8-4DFF-ABAC-FDD9F7729016}" srcOrd="5" destOrd="0" presId="urn:microsoft.com/office/officeart/2005/8/layout/hierarchy2"/>
    <dgm:cxn modelId="{E81AA990-CB06-4CB6-AFB6-F406CD7CE313}" type="presParOf" srcId="{C999F1AA-49C8-4DFF-ABAC-FDD9F7729016}" destId="{6ED5BED4-72EE-4D25-8274-9D3DD0CB4D9E}" srcOrd="0" destOrd="0" presId="urn:microsoft.com/office/officeart/2005/8/layout/hierarchy2"/>
    <dgm:cxn modelId="{E1C59A13-A2CA-49F5-AFD3-7C7BE56107FE}" type="presParOf" srcId="{C999F1AA-49C8-4DFF-ABAC-FDD9F7729016}" destId="{4670DC45-9B7A-464B-8E7E-29BD300718F2}" srcOrd="1" destOrd="0" presId="urn:microsoft.com/office/officeart/2005/8/layout/hierarchy2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B7744-C05F-43A9-8649-ADB99C07B35F}">
      <dsp:nvSpPr>
        <dsp:cNvPr id="0" name=""/>
        <dsp:cNvSpPr/>
      </dsp:nvSpPr>
      <dsp:spPr>
        <a:xfrm>
          <a:off x="302777" y="1710208"/>
          <a:ext cx="1210644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WebRoot</a:t>
          </a:r>
          <a:endParaRPr lang="zh-CN" altLang="en-US" sz="1000" kern="1200" dirty="0"/>
        </a:p>
      </dsp:txBody>
      <dsp:txXfrm>
        <a:off x="308991" y="1716422"/>
        <a:ext cx="1198216" cy="199731"/>
      </dsp:txXfrm>
    </dsp:sp>
    <dsp:sp modelId="{2E54C440-06F6-4042-9300-7E8CB6579DF1}">
      <dsp:nvSpPr>
        <dsp:cNvPr id="0" name=""/>
        <dsp:cNvSpPr/>
      </dsp:nvSpPr>
      <dsp:spPr>
        <a:xfrm rot="16632517">
          <a:off x="921984" y="1141188"/>
          <a:ext cx="1352602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352602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564470" y="1111517"/>
        <a:ext cx="67630" cy="67630"/>
      </dsp:txXfrm>
    </dsp:sp>
    <dsp:sp modelId="{F735D405-BF00-49DE-9085-F1DF7EB6C712}">
      <dsp:nvSpPr>
        <dsp:cNvPr id="0" name=""/>
        <dsp:cNvSpPr/>
      </dsp:nvSpPr>
      <dsp:spPr>
        <a:xfrm>
          <a:off x="1683149" y="368296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components</a:t>
          </a:r>
          <a:endParaRPr lang="zh-CN" altLang="en-US" sz="1000" kern="1200" dirty="0"/>
        </a:p>
      </dsp:txBody>
      <dsp:txXfrm>
        <a:off x="1689363" y="374510"/>
        <a:ext cx="739280" cy="199731"/>
      </dsp:txXfrm>
    </dsp:sp>
    <dsp:sp modelId="{0CEA5439-ACD9-48FB-95F5-BB14525BD8FD}">
      <dsp:nvSpPr>
        <dsp:cNvPr id="0" name=""/>
        <dsp:cNvSpPr/>
      </dsp:nvSpPr>
      <dsp:spPr>
        <a:xfrm rot="17692822">
          <a:off x="2318012" y="287245"/>
          <a:ext cx="40341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40341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509636" y="281302"/>
        <a:ext cx="20170" cy="20170"/>
      </dsp:txXfrm>
    </dsp:sp>
    <dsp:sp modelId="{2BD7CADF-63DC-43CD-AE8A-033835712698}">
      <dsp:nvSpPr>
        <dsp:cNvPr id="0" name=""/>
        <dsp:cNvSpPr/>
      </dsp:nvSpPr>
      <dsp:spPr>
        <a:xfrm>
          <a:off x="2604585" y="2320"/>
          <a:ext cx="1210639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components.css</a:t>
          </a:r>
          <a:endParaRPr lang="zh-CN" altLang="en-US" sz="1000" kern="1200" dirty="0"/>
        </a:p>
      </dsp:txBody>
      <dsp:txXfrm>
        <a:off x="2610799" y="8534"/>
        <a:ext cx="1198211" cy="199731"/>
      </dsp:txXfrm>
    </dsp:sp>
    <dsp:sp modelId="{006E95E8-C651-4893-9476-40B2431F3018}">
      <dsp:nvSpPr>
        <dsp:cNvPr id="0" name=""/>
        <dsp:cNvSpPr/>
      </dsp:nvSpPr>
      <dsp:spPr>
        <a:xfrm rot="19457599">
          <a:off x="2415211" y="409237"/>
          <a:ext cx="209020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09020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514496" y="408154"/>
        <a:ext cx="10451" cy="10451"/>
      </dsp:txXfrm>
    </dsp:sp>
    <dsp:sp modelId="{19D6B8D3-6238-4E48-85CC-C2C5A3687D46}">
      <dsp:nvSpPr>
        <dsp:cNvPr id="0" name=""/>
        <dsp:cNvSpPr/>
      </dsp:nvSpPr>
      <dsp:spPr>
        <a:xfrm>
          <a:off x="2604585" y="246304"/>
          <a:ext cx="1210639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components.js</a:t>
          </a:r>
          <a:endParaRPr lang="zh-CN" altLang="en-US" sz="1000" kern="1200" dirty="0"/>
        </a:p>
      </dsp:txBody>
      <dsp:txXfrm>
        <a:off x="2610799" y="252518"/>
        <a:ext cx="1198211" cy="199731"/>
      </dsp:txXfrm>
    </dsp:sp>
    <dsp:sp modelId="{4E38E31A-1834-4B8A-91CB-C01092BBA0A0}">
      <dsp:nvSpPr>
        <dsp:cNvPr id="0" name=""/>
        <dsp:cNvSpPr/>
      </dsp:nvSpPr>
      <dsp:spPr>
        <a:xfrm rot="2142401">
          <a:off x="2415211" y="531229"/>
          <a:ext cx="209020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09020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514496" y="530146"/>
        <a:ext cx="10451" cy="10451"/>
      </dsp:txXfrm>
    </dsp:sp>
    <dsp:sp modelId="{274370B2-29F6-48C3-8787-2F6CD4FF56AA}">
      <dsp:nvSpPr>
        <dsp:cNvPr id="0" name=""/>
        <dsp:cNvSpPr/>
      </dsp:nvSpPr>
      <dsp:spPr>
        <a:xfrm>
          <a:off x="2604585" y="490288"/>
          <a:ext cx="1210639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component folder1</a:t>
          </a:r>
          <a:endParaRPr lang="zh-CN" altLang="en-US" sz="1000" kern="1200" dirty="0"/>
        </a:p>
      </dsp:txBody>
      <dsp:txXfrm>
        <a:off x="2610799" y="496502"/>
        <a:ext cx="1198211" cy="199731"/>
      </dsp:txXfrm>
    </dsp:sp>
    <dsp:sp modelId="{52C13FE1-8F57-4BB2-94B1-7F7FEE15539F}">
      <dsp:nvSpPr>
        <dsp:cNvPr id="0" name=""/>
        <dsp:cNvSpPr/>
      </dsp:nvSpPr>
      <dsp:spPr>
        <a:xfrm>
          <a:off x="3815225" y="592225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895846" y="592125"/>
        <a:ext cx="8486" cy="8486"/>
      </dsp:txXfrm>
    </dsp:sp>
    <dsp:sp modelId="{97363403-1201-43A7-BA29-ED74F01CE858}">
      <dsp:nvSpPr>
        <dsp:cNvPr id="0" name=""/>
        <dsp:cNvSpPr/>
      </dsp:nvSpPr>
      <dsp:spPr>
        <a:xfrm>
          <a:off x="3984953" y="490288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img</a:t>
          </a:r>
          <a:endParaRPr lang="zh-CN" altLang="en-US" sz="1000" kern="1200" dirty="0"/>
        </a:p>
      </dsp:txBody>
      <dsp:txXfrm>
        <a:off x="3991167" y="496502"/>
        <a:ext cx="739280" cy="199731"/>
      </dsp:txXfrm>
    </dsp:sp>
    <dsp:sp modelId="{3DAFA7CE-B67B-496E-84D2-0706610052E3}">
      <dsp:nvSpPr>
        <dsp:cNvPr id="0" name=""/>
        <dsp:cNvSpPr/>
      </dsp:nvSpPr>
      <dsp:spPr>
        <a:xfrm rot="3907178">
          <a:off x="2318012" y="653221"/>
          <a:ext cx="40341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40341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509636" y="647278"/>
        <a:ext cx="20170" cy="20170"/>
      </dsp:txXfrm>
    </dsp:sp>
    <dsp:sp modelId="{364B9C7F-CB02-49C5-AB68-A10D6F93091A}">
      <dsp:nvSpPr>
        <dsp:cNvPr id="0" name=""/>
        <dsp:cNvSpPr/>
      </dsp:nvSpPr>
      <dsp:spPr>
        <a:xfrm>
          <a:off x="2604585" y="734272"/>
          <a:ext cx="1210639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component folder2</a:t>
          </a:r>
          <a:endParaRPr lang="zh-CN" altLang="en-US" sz="1000" kern="1200" dirty="0"/>
        </a:p>
      </dsp:txBody>
      <dsp:txXfrm>
        <a:off x="2610799" y="740486"/>
        <a:ext cx="1198211" cy="199731"/>
      </dsp:txXfrm>
    </dsp:sp>
    <dsp:sp modelId="{37AA14A3-BF07-417C-AE78-965363E8CC09}">
      <dsp:nvSpPr>
        <dsp:cNvPr id="0" name=""/>
        <dsp:cNvSpPr/>
      </dsp:nvSpPr>
      <dsp:spPr>
        <a:xfrm>
          <a:off x="3815225" y="836209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895846" y="836109"/>
        <a:ext cx="8486" cy="8486"/>
      </dsp:txXfrm>
    </dsp:sp>
    <dsp:sp modelId="{7D981B32-B677-4835-8803-E30DB6684353}">
      <dsp:nvSpPr>
        <dsp:cNvPr id="0" name=""/>
        <dsp:cNvSpPr/>
      </dsp:nvSpPr>
      <dsp:spPr>
        <a:xfrm>
          <a:off x="3984953" y="734272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img</a:t>
          </a:r>
          <a:endParaRPr lang="zh-CN" altLang="en-US" sz="1000" kern="1200" dirty="0"/>
        </a:p>
      </dsp:txBody>
      <dsp:txXfrm>
        <a:off x="3991167" y="740486"/>
        <a:ext cx="739280" cy="199731"/>
      </dsp:txXfrm>
    </dsp:sp>
    <dsp:sp modelId="{D28A6D81-AF82-40A7-BE17-0D6DBDFD809A}">
      <dsp:nvSpPr>
        <dsp:cNvPr id="0" name=""/>
        <dsp:cNvSpPr/>
      </dsp:nvSpPr>
      <dsp:spPr>
        <a:xfrm rot="17132988">
          <a:off x="1281718" y="1507164"/>
          <a:ext cx="633133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633133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582457" y="1495479"/>
        <a:ext cx="31656" cy="31656"/>
      </dsp:txXfrm>
    </dsp:sp>
    <dsp:sp modelId="{02161B4B-6A76-48AA-8B19-E3CEEB7FC447}">
      <dsp:nvSpPr>
        <dsp:cNvPr id="0" name=""/>
        <dsp:cNvSpPr/>
      </dsp:nvSpPr>
      <dsp:spPr>
        <a:xfrm>
          <a:off x="1683149" y="1100248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css</a:t>
          </a:r>
          <a:endParaRPr lang="zh-CN" altLang="en-US" sz="1000" kern="1200" dirty="0"/>
        </a:p>
      </dsp:txBody>
      <dsp:txXfrm>
        <a:off x="1689363" y="1106462"/>
        <a:ext cx="739280" cy="199731"/>
      </dsp:txXfrm>
    </dsp:sp>
    <dsp:sp modelId="{F589365F-AF94-4947-BC9A-C96D5434A343}">
      <dsp:nvSpPr>
        <dsp:cNvPr id="0" name=""/>
        <dsp:cNvSpPr/>
      </dsp:nvSpPr>
      <dsp:spPr>
        <a:xfrm rot="19457599">
          <a:off x="2415211" y="1141188"/>
          <a:ext cx="209020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09020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514496" y="1140106"/>
        <a:ext cx="10451" cy="10451"/>
      </dsp:txXfrm>
    </dsp:sp>
    <dsp:sp modelId="{2A9A3D09-917D-4C53-9D93-D3C4AEB0A16F}">
      <dsp:nvSpPr>
        <dsp:cNvPr id="0" name=""/>
        <dsp:cNvSpPr/>
      </dsp:nvSpPr>
      <dsp:spPr>
        <a:xfrm>
          <a:off x="2604585" y="978256"/>
          <a:ext cx="826880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userstyle.css</a:t>
          </a:r>
          <a:endParaRPr lang="zh-CN" altLang="en-US" sz="1000" kern="1200" dirty="0"/>
        </a:p>
      </dsp:txBody>
      <dsp:txXfrm>
        <a:off x="2610799" y="984470"/>
        <a:ext cx="814452" cy="199731"/>
      </dsp:txXfrm>
    </dsp:sp>
    <dsp:sp modelId="{B691F204-4C35-4FB0-84E3-49C09B1A352E}">
      <dsp:nvSpPr>
        <dsp:cNvPr id="0" name=""/>
        <dsp:cNvSpPr/>
      </dsp:nvSpPr>
      <dsp:spPr>
        <a:xfrm rot="2142401">
          <a:off x="2415211" y="1263180"/>
          <a:ext cx="209020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09020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514496" y="1262098"/>
        <a:ext cx="10451" cy="10451"/>
      </dsp:txXfrm>
    </dsp:sp>
    <dsp:sp modelId="{F331B075-BB35-4A7A-A7B9-E50E0B16CA46}">
      <dsp:nvSpPr>
        <dsp:cNvPr id="0" name=""/>
        <dsp:cNvSpPr/>
      </dsp:nvSpPr>
      <dsp:spPr>
        <a:xfrm>
          <a:off x="2604585" y="1222240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module</a:t>
          </a:r>
          <a:endParaRPr lang="zh-CN" altLang="en-US" sz="1000" kern="1200" dirty="0"/>
        </a:p>
      </dsp:txBody>
      <dsp:txXfrm>
        <a:off x="2610799" y="1228454"/>
        <a:ext cx="739280" cy="199731"/>
      </dsp:txXfrm>
    </dsp:sp>
    <dsp:sp modelId="{34A4FA83-9CB2-43BA-9209-90FAEA85D074}">
      <dsp:nvSpPr>
        <dsp:cNvPr id="0" name=""/>
        <dsp:cNvSpPr/>
      </dsp:nvSpPr>
      <dsp:spPr>
        <a:xfrm>
          <a:off x="3356293" y="1324176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436914" y="1324077"/>
        <a:ext cx="8486" cy="8486"/>
      </dsp:txXfrm>
    </dsp:sp>
    <dsp:sp modelId="{9C7BE6DE-A128-419B-ADC1-117FB163AA79}">
      <dsp:nvSpPr>
        <dsp:cNvPr id="0" name=""/>
        <dsp:cNvSpPr/>
      </dsp:nvSpPr>
      <dsp:spPr>
        <a:xfrm>
          <a:off x="3526021" y="1222240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sub module</a:t>
          </a:r>
          <a:endParaRPr lang="zh-CN" altLang="en-US" sz="1000" kern="1200" dirty="0"/>
        </a:p>
      </dsp:txBody>
      <dsp:txXfrm>
        <a:off x="3532235" y="1228454"/>
        <a:ext cx="739280" cy="199731"/>
      </dsp:txXfrm>
    </dsp:sp>
    <dsp:sp modelId="{0367B44C-9C78-4D0B-847F-67D593D8235F}">
      <dsp:nvSpPr>
        <dsp:cNvPr id="0" name=""/>
        <dsp:cNvSpPr/>
      </dsp:nvSpPr>
      <dsp:spPr>
        <a:xfrm>
          <a:off x="4277730" y="1324176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358350" y="1324077"/>
        <a:ext cx="8486" cy="8486"/>
      </dsp:txXfrm>
    </dsp:sp>
    <dsp:sp modelId="{94DC0F42-FAAB-4671-95D6-AAF0143ACE2E}">
      <dsp:nvSpPr>
        <dsp:cNvPr id="0" name=""/>
        <dsp:cNvSpPr/>
      </dsp:nvSpPr>
      <dsp:spPr>
        <a:xfrm>
          <a:off x="4447458" y="1222240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xx.css</a:t>
          </a:r>
          <a:endParaRPr lang="zh-CN" altLang="en-US" sz="1000" kern="1200" dirty="0"/>
        </a:p>
      </dsp:txBody>
      <dsp:txXfrm>
        <a:off x="4453672" y="1228454"/>
        <a:ext cx="739280" cy="199731"/>
      </dsp:txXfrm>
    </dsp:sp>
    <dsp:sp modelId="{6FD121E3-226C-4B7B-93C3-B5EA03421460}">
      <dsp:nvSpPr>
        <dsp:cNvPr id="0" name=""/>
        <dsp:cNvSpPr/>
      </dsp:nvSpPr>
      <dsp:spPr>
        <a:xfrm rot="18289469">
          <a:off x="1449678" y="1690152"/>
          <a:ext cx="297213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97213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590855" y="1686865"/>
        <a:ext cx="14860" cy="14860"/>
      </dsp:txXfrm>
    </dsp:sp>
    <dsp:sp modelId="{AC4D7106-846E-4AE0-B89F-C3E2F8EC63A1}">
      <dsp:nvSpPr>
        <dsp:cNvPr id="0" name=""/>
        <dsp:cNvSpPr/>
      </dsp:nvSpPr>
      <dsp:spPr>
        <a:xfrm>
          <a:off x="1683149" y="1466224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images</a:t>
          </a:r>
          <a:endParaRPr lang="zh-CN" altLang="en-US" sz="1000" kern="1200" dirty="0"/>
        </a:p>
      </dsp:txBody>
      <dsp:txXfrm>
        <a:off x="1689363" y="1472438"/>
        <a:ext cx="739280" cy="199731"/>
      </dsp:txXfrm>
    </dsp:sp>
    <dsp:sp modelId="{57F02765-24C2-4C0A-A99F-47B7125C81B3}">
      <dsp:nvSpPr>
        <dsp:cNvPr id="0" name=""/>
        <dsp:cNvSpPr/>
      </dsp:nvSpPr>
      <dsp:spPr>
        <a:xfrm>
          <a:off x="2434857" y="1568160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515478" y="1568060"/>
        <a:ext cx="8486" cy="8486"/>
      </dsp:txXfrm>
    </dsp:sp>
    <dsp:sp modelId="{65EDB5F8-45D1-4AEF-9710-89DE66C236A4}">
      <dsp:nvSpPr>
        <dsp:cNvPr id="0" name=""/>
        <dsp:cNvSpPr/>
      </dsp:nvSpPr>
      <dsp:spPr>
        <a:xfrm>
          <a:off x="2604585" y="1466224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module</a:t>
          </a:r>
          <a:endParaRPr lang="zh-CN" altLang="en-US" sz="1000" kern="1200" dirty="0"/>
        </a:p>
      </dsp:txBody>
      <dsp:txXfrm>
        <a:off x="2610799" y="1472438"/>
        <a:ext cx="739280" cy="199731"/>
      </dsp:txXfrm>
    </dsp:sp>
    <dsp:sp modelId="{2C12610B-4E41-4A0E-8EEE-2C4574A4AC2E}">
      <dsp:nvSpPr>
        <dsp:cNvPr id="0" name=""/>
        <dsp:cNvSpPr/>
      </dsp:nvSpPr>
      <dsp:spPr>
        <a:xfrm>
          <a:off x="3356293" y="1568160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436914" y="1568060"/>
        <a:ext cx="8486" cy="8486"/>
      </dsp:txXfrm>
    </dsp:sp>
    <dsp:sp modelId="{54B2F991-ACD4-4F5A-B508-E25E8AF8302A}">
      <dsp:nvSpPr>
        <dsp:cNvPr id="0" name=""/>
        <dsp:cNvSpPr/>
      </dsp:nvSpPr>
      <dsp:spPr>
        <a:xfrm>
          <a:off x="3526021" y="1466224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sub module</a:t>
          </a:r>
          <a:endParaRPr lang="zh-CN" altLang="en-US" sz="1000" kern="1200" dirty="0"/>
        </a:p>
      </dsp:txBody>
      <dsp:txXfrm>
        <a:off x="3532235" y="1472438"/>
        <a:ext cx="739280" cy="199731"/>
      </dsp:txXfrm>
    </dsp:sp>
    <dsp:sp modelId="{5DB43B61-0B5D-484B-82F5-9383809957E4}">
      <dsp:nvSpPr>
        <dsp:cNvPr id="0" name=""/>
        <dsp:cNvSpPr/>
      </dsp:nvSpPr>
      <dsp:spPr>
        <a:xfrm>
          <a:off x="1513421" y="1812144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594042" y="1812044"/>
        <a:ext cx="8486" cy="8486"/>
      </dsp:txXfrm>
    </dsp:sp>
    <dsp:sp modelId="{CD4F78A3-6EF2-4ED7-B4E6-0FB2A4B59316}">
      <dsp:nvSpPr>
        <dsp:cNvPr id="0" name=""/>
        <dsp:cNvSpPr/>
      </dsp:nvSpPr>
      <dsp:spPr>
        <a:xfrm>
          <a:off x="1683149" y="1710208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scripts</a:t>
          </a:r>
          <a:endParaRPr lang="zh-CN" altLang="en-US" sz="1000" kern="1200" dirty="0"/>
        </a:p>
      </dsp:txBody>
      <dsp:txXfrm>
        <a:off x="1689363" y="1716422"/>
        <a:ext cx="739280" cy="199731"/>
      </dsp:txXfrm>
    </dsp:sp>
    <dsp:sp modelId="{4D78D38B-C724-4836-9DF3-02775198B94C}">
      <dsp:nvSpPr>
        <dsp:cNvPr id="0" name=""/>
        <dsp:cNvSpPr/>
      </dsp:nvSpPr>
      <dsp:spPr>
        <a:xfrm>
          <a:off x="2434857" y="1812144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515478" y="1812044"/>
        <a:ext cx="8486" cy="8486"/>
      </dsp:txXfrm>
    </dsp:sp>
    <dsp:sp modelId="{CD595025-29D8-473F-8E6F-7ECEAF7807BC}">
      <dsp:nvSpPr>
        <dsp:cNvPr id="0" name=""/>
        <dsp:cNvSpPr/>
      </dsp:nvSpPr>
      <dsp:spPr>
        <a:xfrm>
          <a:off x="2604585" y="1710208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module</a:t>
          </a:r>
          <a:endParaRPr lang="zh-CN" altLang="en-US" sz="1000" kern="1200" dirty="0"/>
        </a:p>
      </dsp:txBody>
      <dsp:txXfrm>
        <a:off x="2610799" y="1716422"/>
        <a:ext cx="739280" cy="199731"/>
      </dsp:txXfrm>
    </dsp:sp>
    <dsp:sp modelId="{1BA206C9-6F3B-4579-AB76-B38BA5C5C146}">
      <dsp:nvSpPr>
        <dsp:cNvPr id="0" name=""/>
        <dsp:cNvSpPr/>
      </dsp:nvSpPr>
      <dsp:spPr>
        <a:xfrm>
          <a:off x="3356293" y="1812144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436914" y="1812044"/>
        <a:ext cx="8486" cy="8486"/>
      </dsp:txXfrm>
    </dsp:sp>
    <dsp:sp modelId="{4D89D725-73F5-4F51-8BDF-47EFA4F5F6F9}">
      <dsp:nvSpPr>
        <dsp:cNvPr id="0" name=""/>
        <dsp:cNvSpPr/>
      </dsp:nvSpPr>
      <dsp:spPr>
        <a:xfrm>
          <a:off x="3526021" y="1710208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sub module</a:t>
          </a:r>
          <a:endParaRPr lang="zh-CN" altLang="en-US" sz="1000" kern="1200" dirty="0"/>
        </a:p>
      </dsp:txBody>
      <dsp:txXfrm>
        <a:off x="3532235" y="1716422"/>
        <a:ext cx="739280" cy="199731"/>
      </dsp:txXfrm>
    </dsp:sp>
    <dsp:sp modelId="{E8DF0182-07B5-4A7A-A27A-D6A0FBFF34E0}">
      <dsp:nvSpPr>
        <dsp:cNvPr id="0" name=""/>
        <dsp:cNvSpPr/>
      </dsp:nvSpPr>
      <dsp:spPr>
        <a:xfrm>
          <a:off x="4277730" y="1812144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358350" y="1812044"/>
        <a:ext cx="8486" cy="8486"/>
      </dsp:txXfrm>
    </dsp:sp>
    <dsp:sp modelId="{726BED49-6AE9-404C-B6C1-4A1061BFBB9D}">
      <dsp:nvSpPr>
        <dsp:cNvPr id="0" name=""/>
        <dsp:cNvSpPr/>
      </dsp:nvSpPr>
      <dsp:spPr>
        <a:xfrm>
          <a:off x="4447458" y="1710208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xx.js</a:t>
          </a:r>
          <a:endParaRPr lang="zh-CN" altLang="en-US" sz="1000" kern="1200" dirty="0"/>
        </a:p>
      </dsp:txBody>
      <dsp:txXfrm>
        <a:off x="4453672" y="1716422"/>
        <a:ext cx="739280" cy="199731"/>
      </dsp:txXfrm>
    </dsp:sp>
    <dsp:sp modelId="{41056C96-2871-4DF8-8125-DDAD28ADF836}">
      <dsp:nvSpPr>
        <dsp:cNvPr id="0" name=""/>
        <dsp:cNvSpPr/>
      </dsp:nvSpPr>
      <dsp:spPr>
        <a:xfrm rot="3907178">
          <a:off x="1396576" y="1995132"/>
          <a:ext cx="40341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40341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588200" y="1989190"/>
        <a:ext cx="20170" cy="20170"/>
      </dsp:txXfrm>
    </dsp:sp>
    <dsp:sp modelId="{3B1874CD-BF3D-4F03-8BC8-10A372F15471}">
      <dsp:nvSpPr>
        <dsp:cNvPr id="0" name=""/>
        <dsp:cNvSpPr/>
      </dsp:nvSpPr>
      <dsp:spPr>
        <a:xfrm>
          <a:off x="1683149" y="2076184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plugins</a:t>
          </a:r>
          <a:endParaRPr lang="zh-CN" altLang="en-US" sz="1000" kern="1200" dirty="0"/>
        </a:p>
      </dsp:txBody>
      <dsp:txXfrm>
        <a:off x="1689363" y="2082398"/>
        <a:ext cx="739280" cy="199731"/>
      </dsp:txXfrm>
    </dsp:sp>
    <dsp:sp modelId="{E3DBBA6E-1730-4907-B44A-1C4ABBE803E1}">
      <dsp:nvSpPr>
        <dsp:cNvPr id="0" name=""/>
        <dsp:cNvSpPr/>
      </dsp:nvSpPr>
      <dsp:spPr>
        <a:xfrm rot="19457599">
          <a:off x="2415211" y="2117124"/>
          <a:ext cx="209020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09020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514496" y="2116042"/>
        <a:ext cx="10451" cy="10451"/>
      </dsp:txXfrm>
    </dsp:sp>
    <dsp:sp modelId="{03FC1D76-E828-4EBB-A4E2-6D8C0EB264BF}">
      <dsp:nvSpPr>
        <dsp:cNvPr id="0" name=""/>
        <dsp:cNvSpPr/>
      </dsp:nvSpPr>
      <dsp:spPr>
        <a:xfrm>
          <a:off x="2604585" y="1954192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jquery</a:t>
          </a:r>
          <a:endParaRPr lang="zh-CN" altLang="en-US" sz="1000" kern="1200" dirty="0"/>
        </a:p>
      </dsp:txBody>
      <dsp:txXfrm>
        <a:off x="2610799" y="1960406"/>
        <a:ext cx="739280" cy="199731"/>
      </dsp:txXfrm>
    </dsp:sp>
    <dsp:sp modelId="{624AC1EA-9FB8-4666-949E-D5691AF4241F}">
      <dsp:nvSpPr>
        <dsp:cNvPr id="0" name=""/>
        <dsp:cNvSpPr/>
      </dsp:nvSpPr>
      <dsp:spPr>
        <a:xfrm>
          <a:off x="3356293" y="2056128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436914" y="2056028"/>
        <a:ext cx="8486" cy="8486"/>
      </dsp:txXfrm>
    </dsp:sp>
    <dsp:sp modelId="{55D170F5-6BA0-479C-A872-AE5DEA6F7AC6}">
      <dsp:nvSpPr>
        <dsp:cNvPr id="0" name=""/>
        <dsp:cNvSpPr/>
      </dsp:nvSpPr>
      <dsp:spPr>
        <a:xfrm>
          <a:off x="3526021" y="1954192"/>
          <a:ext cx="826880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jquery.min.js</a:t>
          </a:r>
          <a:endParaRPr lang="zh-CN" altLang="en-US" sz="1000" kern="1200" dirty="0"/>
        </a:p>
      </dsp:txBody>
      <dsp:txXfrm>
        <a:off x="3532235" y="1960406"/>
        <a:ext cx="814452" cy="199731"/>
      </dsp:txXfrm>
    </dsp:sp>
    <dsp:sp modelId="{9CA5B8F1-1ADB-4E8D-BDA9-C526B75590D8}">
      <dsp:nvSpPr>
        <dsp:cNvPr id="0" name=""/>
        <dsp:cNvSpPr/>
      </dsp:nvSpPr>
      <dsp:spPr>
        <a:xfrm rot="2142401">
          <a:off x="2415211" y="2239116"/>
          <a:ext cx="209020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09020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514496" y="2238034"/>
        <a:ext cx="10451" cy="10451"/>
      </dsp:txXfrm>
    </dsp:sp>
    <dsp:sp modelId="{AB7F03D9-080A-4BA2-904F-4494A20950D4}">
      <dsp:nvSpPr>
        <dsp:cNvPr id="0" name=""/>
        <dsp:cNvSpPr/>
      </dsp:nvSpPr>
      <dsp:spPr>
        <a:xfrm>
          <a:off x="2604585" y="2198176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other lib</a:t>
          </a:r>
          <a:endParaRPr lang="zh-CN" altLang="en-US" sz="1000" kern="1200" dirty="0"/>
        </a:p>
      </dsp:txBody>
      <dsp:txXfrm>
        <a:off x="2610799" y="2204390"/>
        <a:ext cx="739280" cy="199731"/>
      </dsp:txXfrm>
    </dsp:sp>
    <dsp:sp modelId="{A2DD5A47-826C-4550-BD06-26F2215DB36E}">
      <dsp:nvSpPr>
        <dsp:cNvPr id="0" name=""/>
        <dsp:cNvSpPr/>
      </dsp:nvSpPr>
      <dsp:spPr>
        <a:xfrm rot="4967483">
          <a:off x="921984" y="2483100"/>
          <a:ext cx="1352602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352602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564470" y="2453428"/>
        <a:ext cx="67630" cy="67630"/>
      </dsp:txXfrm>
    </dsp:sp>
    <dsp:sp modelId="{D5EDE79D-EA3F-4A8A-A33B-C5DE22DCA929}">
      <dsp:nvSpPr>
        <dsp:cNvPr id="0" name=""/>
        <dsp:cNvSpPr/>
      </dsp:nvSpPr>
      <dsp:spPr>
        <a:xfrm>
          <a:off x="1683149" y="3052119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WEB-INF</a:t>
          </a:r>
          <a:endParaRPr lang="zh-CN" altLang="en-US" sz="1000" kern="1200" dirty="0"/>
        </a:p>
      </dsp:txBody>
      <dsp:txXfrm>
        <a:off x="1689363" y="3058333"/>
        <a:ext cx="739280" cy="199731"/>
      </dsp:txXfrm>
    </dsp:sp>
    <dsp:sp modelId="{5BF30E77-3640-43BE-B104-523BA5D335C5}">
      <dsp:nvSpPr>
        <dsp:cNvPr id="0" name=""/>
        <dsp:cNvSpPr/>
      </dsp:nvSpPr>
      <dsp:spPr>
        <a:xfrm>
          <a:off x="2434857" y="3154056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515478" y="3153956"/>
        <a:ext cx="8486" cy="8486"/>
      </dsp:txXfrm>
    </dsp:sp>
    <dsp:sp modelId="{EA43BF4B-AFAB-4CA5-AAD3-91BC8C805CE9}">
      <dsp:nvSpPr>
        <dsp:cNvPr id="0" name=""/>
        <dsp:cNvSpPr/>
      </dsp:nvSpPr>
      <dsp:spPr>
        <a:xfrm>
          <a:off x="2604585" y="3052119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views</a:t>
          </a:r>
          <a:endParaRPr lang="zh-CN" altLang="en-US" sz="1000" kern="1200" dirty="0"/>
        </a:p>
      </dsp:txBody>
      <dsp:txXfrm>
        <a:off x="2610799" y="3058333"/>
        <a:ext cx="739280" cy="199731"/>
      </dsp:txXfrm>
    </dsp:sp>
    <dsp:sp modelId="{BAB2E185-46B9-48CF-873E-EFD43E8AEA66}">
      <dsp:nvSpPr>
        <dsp:cNvPr id="0" name=""/>
        <dsp:cNvSpPr/>
      </dsp:nvSpPr>
      <dsp:spPr>
        <a:xfrm rot="17132988">
          <a:off x="3124590" y="2849076"/>
          <a:ext cx="633133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633133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5329" y="2837391"/>
        <a:ext cx="31656" cy="31656"/>
      </dsp:txXfrm>
    </dsp:sp>
    <dsp:sp modelId="{A4B02B2D-EAE5-48FB-A8B9-80CBD0DE9DFE}">
      <dsp:nvSpPr>
        <dsp:cNvPr id="0" name=""/>
        <dsp:cNvSpPr/>
      </dsp:nvSpPr>
      <dsp:spPr>
        <a:xfrm>
          <a:off x="3526021" y="2442159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components</a:t>
          </a:r>
          <a:endParaRPr lang="zh-CN" altLang="en-US" sz="1000" kern="1200" dirty="0"/>
        </a:p>
      </dsp:txBody>
      <dsp:txXfrm>
        <a:off x="3532235" y="2448373"/>
        <a:ext cx="739280" cy="199731"/>
      </dsp:txXfrm>
    </dsp:sp>
    <dsp:sp modelId="{6995CE54-3684-4A37-94D2-6DBE1915AE6B}">
      <dsp:nvSpPr>
        <dsp:cNvPr id="0" name=""/>
        <dsp:cNvSpPr/>
      </dsp:nvSpPr>
      <dsp:spPr>
        <a:xfrm>
          <a:off x="4277730" y="2544096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58350" y="2543996"/>
        <a:ext cx="8486" cy="8486"/>
      </dsp:txXfrm>
    </dsp:sp>
    <dsp:sp modelId="{AEE65B08-B272-40D7-91E4-149022EB99CD}">
      <dsp:nvSpPr>
        <dsp:cNvPr id="0" name=""/>
        <dsp:cNvSpPr/>
      </dsp:nvSpPr>
      <dsp:spPr>
        <a:xfrm>
          <a:off x="4447458" y="2442159"/>
          <a:ext cx="1000525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components.vm</a:t>
          </a:r>
          <a:endParaRPr lang="zh-CN" altLang="en-US" sz="1000" kern="1200" dirty="0"/>
        </a:p>
      </dsp:txBody>
      <dsp:txXfrm>
        <a:off x="4453672" y="2448373"/>
        <a:ext cx="988097" cy="199731"/>
      </dsp:txXfrm>
    </dsp:sp>
    <dsp:sp modelId="{E157C15D-7BD0-4DE7-8446-55B26304675D}">
      <dsp:nvSpPr>
        <dsp:cNvPr id="0" name=""/>
        <dsp:cNvSpPr/>
      </dsp:nvSpPr>
      <dsp:spPr>
        <a:xfrm rot="18289469">
          <a:off x="3292551" y="3032064"/>
          <a:ext cx="297213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97213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433727" y="3028777"/>
        <a:ext cx="14860" cy="14860"/>
      </dsp:txXfrm>
    </dsp:sp>
    <dsp:sp modelId="{CA4D67F5-9A3D-4EAD-A9CD-FD0F806F8DBD}">
      <dsp:nvSpPr>
        <dsp:cNvPr id="0" name=""/>
        <dsp:cNvSpPr/>
      </dsp:nvSpPr>
      <dsp:spPr>
        <a:xfrm>
          <a:off x="3526021" y="2808135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layout</a:t>
          </a:r>
          <a:endParaRPr lang="zh-CN" altLang="en-US" sz="1000" kern="1200" dirty="0"/>
        </a:p>
      </dsp:txBody>
      <dsp:txXfrm>
        <a:off x="3532235" y="2814349"/>
        <a:ext cx="739280" cy="199731"/>
      </dsp:txXfrm>
    </dsp:sp>
    <dsp:sp modelId="{2A6F4D83-ED54-46A5-859A-D3891E38C641}">
      <dsp:nvSpPr>
        <dsp:cNvPr id="0" name=""/>
        <dsp:cNvSpPr/>
      </dsp:nvSpPr>
      <dsp:spPr>
        <a:xfrm rot="19457599">
          <a:off x="4258083" y="2849076"/>
          <a:ext cx="209020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09020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357368" y="2847994"/>
        <a:ext cx="10451" cy="10451"/>
      </dsp:txXfrm>
    </dsp:sp>
    <dsp:sp modelId="{A82672C2-35B0-42AC-AAF0-37634A9DB72A}">
      <dsp:nvSpPr>
        <dsp:cNvPr id="0" name=""/>
        <dsp:cNvSpPr/>
      </dsp:nvSpPr>
      <dsp:spPr>
        <a:xfrm>
          <a:off x="4447458" y="2686143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default.vm</a:t>
          </a:r>
          <a:endParaRPr lang="zh-CN" altLang="en-US" sz="1000" kern="1200" dirty="0"/>
        </a:p>
      </dsp:txBody>
      <dsp:txXfrm>
        <a:off x="4453672" y="2692357"/>
        <a:ext cx="739280" cy="199731"/>
      </dsp:txXfrm>
    </dsp:sp>
    <dsp:sp modelId="{C6BCA409-F2D1-49BE-9744-14D404E7CED7}">
      <dsp:nvSpPr>
        <dsp:cNvPr id="0" name=""/>
        <dsp:cNvSpPr/>
      </dsp:nvSpPr>
      <dsp:spPr>
        <a:xfrm rot="2142401">
          <a:off x="4258083" y="2971068"/>
          <a:ext cx="209020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09020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357368" y="2969986"/>
        <a:ext cx="10451" cy="10451"/>
      </dsp:txXfrm>
    </dsp:sp>
    <dsp:sp modelId="{EAE9DD6F-AE46-4781-88BB-C51CE801D15C}">
      <dsp:nvSpPr>
        <dsp:cNvPr id="0" name=""/>
        <dsp:cNvSpPr/>
      </dsp:nvSpPr>
      <dsp:spPr>
        <a:xfrm>
          <a:off x="4447458" y="2930127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module</a:t>
          </a:r>
          <a:endParaRPr lang="zh-CN" altLang="en-US" sz="1000" kern="1200" dirty="0"/>
        </a:p>
      </dsp:txBody>
      <dsp:txXfrm>
        <a:off x="4453672" y="2936341"/>
        <a:ext cx="739280" cy="199731"/>
      </dsp:txXfrm>
    </dsp:sp>
    <dsp:sp modelId="{D43E9F5D-F983-436D-8884-C8F9DFE35FEB}">
      <dsp:nvSpPr>
        <dsp:cNvPr id="0" name=""/>
        <dsp:cNvSpPr/>
      </dsp:nvSpPr>
      <dsp:spPr>
        <a:xfrm rot="19457599">
          <a:off x="5179519" y="2971068"/>
          <a:ext cx="209020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09020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78804" y="2969986"/>
        <a:ext cx="10451" cy="10451"/>
      </dsp:txXfrm>
    </dsp:sp>
    <dsp:sp modelId="{321CFF65-20FF-40A1-8B27-23C774FDB4C4}">
      <dsp:nvSpPr>
        <dsp:cNvPr id="0" name=""/>
        <dsp:cNvSpPr/>
      </dsp:nvSpPr>
      <dsp:spPr>
        <a:xfrm>
          <a:off x="5368894" y="2808135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default.vm</a:t>
          </a:r>
          <a:endParaRPr lang="zh-CN" altLang="en-US" sz="1000" kern="1200" dirty="0"/>
        </a:p>
      </dsp:txBody>
      <dsp:txXfrm>
        <a:off x="5375108" y="2814349"/>
        <a:ext cx="739280" cy="199731"/>
      </dsp:txXfrm>
    </dsp:sp>
    <dsp:sp modelId="{EA1DDC5F-27E7-4534-8A96-0D82A7448F9A}">
      <dsp:nvSpPr>
        <dsp:cNvPr id="0" name=""/>
        <dsp:cNvSpPr/>
      </dsp:nvSpPr>
      <dsp:spPr>
        <a:xfrm rot="2142401">
          <a:off x="5179519" y="3093060"/>
          <a:ext cx="209020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09020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278804" y="3091978"/>
        <a:ext cx="10451" cy="10451"/>
      </dsp:txXfrm>
    </dsp:sp>
    <dsp:sp modelId="{F0E6D0DE-93D6-430E-8DC5-2E4B25AFB719}">
      <dsp:nvSpPr>
        <dsp:cNvPr id="0" name=""/>
        <dsp:cNvSpPr/>
      </dsp:nvSpPr>
      <dsp:spPr>
        <a:xfrm>
          <a:off x="5368894" y="3052119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sub module</a:t>
          </a:r>
          <a:endParaRPr lang="zh-CN" altLang="en-US" sz="1000" kern="1200" dirty="0"/>
        </a:p>
      </dsp:txBody>
      <dsp:txXfrm>
        <a:off x="5375108" y="3058333"/>
        <a:ext cx="739280" cy="199731"/>
      </dsp:txXfrm>
    </dsp:sp>
    <dsp:sp modelId="{7906FCD4-FA03-4FC5-9A3E-260B00FD81B3}">
      <dsp:nvSpPr>
        <dsp:cNvPr id="0" name=""/>
        <dsp:cNvSpPr/>
      </dsp:nvSpPr>
      <dsp:spPr>
        <a:xfrm rot="19457599">
          <a:off x="6100955" y="3093060"/>
          <a:ext cx="209020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09020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200240" y="3091978"/>
        <a:ext cx="10451" cy="10451"/>
      </dsp:txXfrm>
    </dsp:sp>
    <dsp:sp modelId="{FE332CB0-D96F-4243-B61D-52791AEAE7C1}">
      <dsp:nvSpPr>
        <dsp:cNvPr id="0" name=""/>
        <dsp:cNvSpPr/>
      </dsp:nvSpPr>
      <dsp:spPr>
        <a:xfrm>
          <a:off x="6290330" y="2930127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default.vm</a:t>
          </a:r>
          <a:endParaRPr lang="zh-CN" altLang="en-US" sz="1000" kern="1200" dirty="0"/>
        </a:p>
      </dsp:txBody>
      <dsp:txXfrm>
        <a:off x="6296544" y="2936341"/>
        <a:ext cx="739280" cy="199731"/>
      </dsp:txXfrm>
    </dsp:sp>
    <dsp:sp modelId="{DB7CFEAA-E849-4B17-890A-29C50B40AB0D}">
      <dsp:nvSpPr>
        <dsp:cNvPr id="0" name=""/>
        <dsp:cNvSpPr/>
      </dsp:nvSpPr>
      <dsp:spPr>
        <a:xfrm rot="2142401">
          <a:off x="6100955" y="3215052"/>
          <a:ext cx="209020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09020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200240" y="3213970"/>
        <a:ext cx="10451" cy="10451"/>
      </dsp:txXfrm>
    </dsp:sp>
    <dsp:sp modelId="{B0926114-F953-44A4-B5A4-1DBB50A50D2D}">
      <dsp:nvSpPr>
        <dsp:cNvPr id="0" name=""/>
        <dsp:cNvSpPr/>
      </dsp:nvSpPr>
      <dsp:spPr>
        <a:xfrm>
          <a:off x="6290330" y="3174111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xx.vm</a:t>
          </a:r>
          <a:endParaRPr lang="zh-CN" altLang="en-US" sz="1000" kern="1200" dirty="0"/>
        </a:p>
      </dsp:txBody>
      <dsp:txXfrm>
        <a:off x="6296544" y="3180325"/>
        <a:ext cx="739280" cy="199731"/>
      </dsp:txXfrm>
    </dsp:sp>
    <dsp:sp modelId="{76FE0A8F-6C21-493C-8D06-B634EB3B73F5}">
      <dsp:nvSpPr>
        <dsp:cNvPr id="0" name=""/>
        <dsp:cNvSpPr/>
      </dsp:nvSpPr>
      <dsp:spPr>
        <a:xfrm rot="4467012">
          <a:off x="3124590" y="3459036"/>
          <a:ext cx="633133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633133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425329" y="3447351"/>
        <a:ext cx="31656" cy="31656"/>
      </dsp:txXfrm>
    </dsp:sp>
    <dsp:sp modelId="{6BB37AFA-27EC-4571-A3EC-949BDCA4BE58}">
      <dsp:nvSpPr>
        <dsp:cNvPr id="0" name=""/>
        <dsp:cNvSpPr/>
      </dsp:nvSpPr>
      <dsp:spPr>
        <a:xfrm>
          <a:off x="3526021" y="3662079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screen</a:t>
          </a:r>
          <a:endParaRPr lang="zh-CN" altLang="en-US" sz="1000" kern="1200" dirty="0"/>
        </a:p>
      </dsp:txBody>
      <dsp:txXfrm>
        <a:off x="3532235" y="3668293"/>
        <a:ext cx="739280" cy="199731"/>
      </dsp:txXfrm>
    </dsp:sp>
    <dsp:sp modelId="{8A3189CE-8D91-4409-B980-8891D011164F}">
      <dsp:nvSpPr>
        <dsp:cNvPr id="0" name=""/>
        <dsp:cNvSpPr/>
      </dsp:nvSpPr>
      <dsp:spPr>
        <a:xfrm rot="17350740">
          <a:off x="4104272" y="3520032"/>
          <a:ext cx="516643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516643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349677" y="3511259"/>
        <a:ext cx="25832" cy="25832"/>
      </dsp:txXfrm>
    </dsp:sp>
    <dsp:sp modelId="{91ED4B92-7171-4EB7-9CED-BDD472A85F9F}">
      <dsp:nvSpPr>
        <dsp:cNvPr id="0" name=""/>
        <dsp:cNvSpPr/>
      </dsp:nvSpPr>
      <dsp:spPr>
        <a:xfrm>
          <a:off x="4447458" y="3174111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index.vm</a:t>
          </a:r>
          <a:endParaRPr lang="zh-CN" altLang="en-US" sz="1000" kern="1200" dirty="0"/>
        </a:p>
      </dsp:txBody>
      <dsp:txXfrm>
        <a:off x="4453672" y="3180325"/>
        <a:ext cx="739280" cy="199731"/>
      </dsp:txXfrm>
    </dsp:sp>
    <dsp:sp modelId="{08B6C63A-8EC6-4428-8E50-15C4E4DFBFCD}">
      <dsp:nvSpPr>
        <dsp:cNvPr id="0" name=""/>
        <dsp:cNvSpPr/>
      </dsp:nvSpPr>
      <dsp:spPr>
        <a:xfrm rot="18289469">
          <a:off x="4213987" y="3642024"/>
          <a:ext cx="297213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97213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355163" y="3638737"/>
        <a:ext cx="14860" cy="14860"/>
      </dsp:txXfrm>
    </dsp:sp>
    <dsp:sp modelId="{97C7D737-8522-4DC4-91E8-8A836DD25F54}">
      <dsp:nvSpPr>
        <dsp:cNvPr id="0" name=""/>
        <dsp:cNvSpPr/>
      </dsp:nvSpPr>
      <dsp:spPr>
        <a:xfrm>
          <a:off x="4447458" y="3418095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login.vm</a:t>
          </a:r>
          <a:endParaRPr lang="zh-CN" altLang="en-US" sz="1000" kern="1200" dirty="0"/>
        </a:p>
      </dsp:txBody>
      <dsp:txXfrm>
        <a:off x="4453672" y="3424309"/>
        <a:ext cx="739280" cy="199731"/>
      </dsp:txXfrm>
    </dsp:sp>
    <dsp:sp modelId="{29263EBF-1E41-4DFC-B9E3-B29918CCC128}">
      <dsp:nvSpPr>
        <dsp:cNvPr id="0" name=""/>
        <dsp:cNvSpPr/>
      </dsp:nvSpPr>
      <dsp:spPr>
        <a:xfrm>
          <a:off x="4277730" y="3764016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358350" y="3763916"/>
        <a:ext cx="8486" cy="8486"/>
      </dsp:txXfrm>
    </dsp:sp>
    <dsp:sp modelId="{4F3DAEB7-2867-4769-B847-56FEE615A523}">
      <dsp:nvSpPr>
        <dsp:cNvPr id="0" name=""/>
        <dsp:cNvSpPr/>
      </dsp:nvSpPr>
      <dsp:spPr>
        <a:xfrm>
          <a:off x="4447458" y="3662079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module</a:t>
          </a:r>
          <a:endParaRPr lang="zh-CN" altLang="en-US" sz="1000" kern="1200" dirty="0"/>
        </a:p>
      </dsp:txBody>
      <dsp:txXfrm>
        <a:off x="4453672" y="3668293"/>
        <a:ext cx="739280" cy="199731"/>
      </dsp:txXfrm>
    </dsp:sp>
    <dsp:sp modelId="{2F10384E-AE1D-40B3-ADBD-CC6AAB148361}">
      <dsp:nvSpPr>
        <dsp:cNvPr id="0" name=""/>
        <dsp:cNvSpPr/>
      </dsp:nvSpPr>
      <dsp:spPr>
        <a:xfrm>
          <a:off x="5199166" y="3764016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279786" y="3763916"/>
        <a:ext cx="8486" cy="8486"/>
      </dsp:txXfrm>
    </dsp:sp>
    <dsp:sp modelId="{A6115B5F-3790-4ADD-AF95-AEE0021DAFBD}">
      <dsp:nvSpPr>
        <dsp:cNvPr id="0" name=""/>
        <dsp:cNvSpPr/>
      </dsp:nvSpPr>
      <dsp:spPr>
        <a:xfrm>
          <a:off x="5368894" y="3662079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sub module</a:t>
          </a:r>
          <a:endParaRPr lang="zh-CN" altLang="en-US" sz="1000" kern="1200" dirty="0"/>
        </a:p>
      </dsp:txBody>
      <dsp:txXfrm>
        <a:off x="5375108" y="3668293"/>
        <a:ext cx="739280" cy="199731"/>
      </dsp:txXfrm>
    </dsp:sp>
    <dsp:sp modelId="{BBBFAFEE-92A9-4916-9861-2020728ED0BB}">
      <dsp:nvSpPr>
        <dsp:cNvPr id="0" name=""/>
        <dsp:cNvSpPr/>
      </dsp:nvSpPr>
      <dsp:spPr>
        <a:xfrm>
          <a:off x="6120602" y="3764016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201223" y="3763916"/>
        <a:ext cx="8486" cy="8486"/>
      </dsp:txXfrm>
    </dsp:sp>
    <dsp:sp modelId="{B576E642-FF11-466A-BF22-6AA165DF3760}">
      <dsp:nvSpPr>
        <dsp:cNvPr id="0" name=""/>
        <dsp:cNvSpPr/>
      </dsp:nvSpPr>
      <dsp:spPr>
        <a:xfrm>
          <a:off x="6290330" y="3662079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xx.vm</a:t>
          </a:r>
          <a:endParaRPr lang="zh-CN" altLang="en-US" sz="1000" kern="1200" dirty="0"/>
        </a:p>
      </dsp:txBody>
      <dsp:txXfrm>
        <a:off x="6296544" y="3668293"/>
        <a:ext cx="739280" cy="199731"/>
      </dsp:txXfrm>
    </dsp:sp>
    <dsp:sp modelId="{0036A5B4-F922-4A31-A4D9-D11CB93EB1DD}">
      <dsp:nvSpPr>
        <dsp:cNvPr id="0" name=""/>
        <dsp:cNvSpPr/>
      </dsp:nvSpPr>
      <dsp:spPr>
        <a:xfrm rot="4249260">
          <a:off x="4104272" y="4008000"/>
          <a:ext cx="516643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516643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349677" y="3999227"/>
        <a:ext cx="25832" cy="25832"/>
      </dsp:txXfrm>
    </dsp:sp>
    <dsp:sp modelId="{70F5F01D-BD66-4661-9635-AACC3B293A90}">
      <dsp:nvSpPr>
        <dsp:cNvPr id="0" name=""/>
        <dsp:cNvSpPr/>
      </dsp:nvSpPr>
      <dsp:spPr>
        <a:xfrm>
          <a:off x="4447458" y="4150047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common</a:t>
          </a:r>
          <a:endParaRPr lang="zh-CN" altLang="en-US" sz="1000" kern="1200" dirty="0"/>
        </a:p>
      </dsp:txBody>
      <dsp:txXfrm>
        <a:off x="4453672" y="4156261"/>
        <a:ext cx="739280" cy="199731"/>
      </dsp:txXfrm>
    </dsp:sp>
    <dsp:sp modelId="{F7DF37DC-4669-49E6-9F2F-E17994C007EE}">
      <dsp:nvSpPr>
        <dsp:cNvPr id="0" name=""/>
        <dsp:cNvSpPr/>
      </dsp:nvSpPr>
      <dsp:spPr>
        <a:xfrm rot="18289469">
          <a:off x="5135423" y="4129992"/>
          <a:ext cx="297213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97213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276599" y="4126705"/>
        <a:ext cx="14860" cy="14860"/>
      </dsp:txXfrm>
    </dsp:sp>
    <dsp:sp modelId="{D405D33D-25BB-4D70-BA84-BEAA63056C1A}">
      <dsp:nvSpPr>
        <dsp:cNvPr id="0" name=""/>
        <dsp:cNvSpPr/>
      </dsp:nvSpPr>
      <dsp:spPr>
        <a:xfrm>
          <a:off x="5368894" y="3906063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500.vm</a:t>
          </a:r>
          <a:endParaRPr lang="zh-CN" altLang="en-US" sz="1000" kern="1200" dirty="0"/>
        </a:p>
      </dsp:txBody>
      <dsp:txXfrm>
        <a:off x="5375108" y="3912277"/>
        <a:ext cx="739280" cy="199731"/>
      </dsp:txXfrm>
    </dsp:sp>
    <dsp:sp modelId="{96C5C851-D759-441C-80D3-AF28F455DE20}">
      <dsp:nvSpPr>
        <dsp:cNvPr id="0" name=""/>
        <dsp:cNvSpPr/>
      </dsp:nvSpPr>
      <dsp:spPr>
        <a:xfrm>
          <a:off x="5199166" y="4251984"/>
          <a:ext cx="169727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169727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279786" y="4251884"/>
        <a:ext cx="8486" cy="8486"/>
      </dsp:txXfrm>
    </dsp:sp>
    <dsp:sp modelId="{56FCBF98-0CBA-45D0-8EC7-613747441A2D}">
      <dsp:nvSpPr>
        <dsp:cNvPr id="0" name=""/>
        <dsp:cNvSpPr/>
      </dsp:nvSpPr>
      <dsp:spPr>
        <a:xfrm>
          <a:off x="5368894" y="4150047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404.vm</a:t>
          </a:r>
          <a:endParaRPr lang="zh-CN" altLang="en-US" sz="1000" kern="1200" dirty="0"/>
        </a:p>
      </dsp:txBody>
      <dsp:txXfrm>
        <a:off x="5375108" y="4156261"/>
        <a:ext cx="739280" cy="199731"/>
      </dsp:txXfrm>
    </dsp:sp>
    <dsp:sp modelId="{9F423991-80E7-45C6-9516-CF8C9CD4FC3C}">
      <dsp:nvSpPr>
        <dsp:cNvPr id="0" name=""/>
        <dsp:cNvSpPr/>
      </dsp:nvSpPr>
      <dsp:spPr>
        <a:xfrm rot="3310531">
          <a:off x="5135423" y="4373976"/>
          <a:ext cx="297213" cy="8286"/>
        </a:xfrm>
        <a:custGeom>
          <a:avLst/>
          <a:gdLst/>
          <a:ahLst/>
          <a:cxnLst/>
          <a:rect l="0" t="0" r="0" b="0"/>
          <a:pathLst>
            <a:path>
              <a:moveTo>
                <a:pt x="0" y="4143"/>
              </a:moveTo>
              <a:lnTo>
                <a:pt x="297213" y="4143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276599" y="4370689"/>
        <a:ext cx="14860" cy="14860"/>
      </dsp:txXfrm>
    </dsp:sp>
    <dsp:sp modelId="{6ED5BED4-72EE-4D25-8274-9D3DD0CB4D9E}">
      <dsp:nvSpPr>
        <dsp:cNvPr id="0" name=""/>
        <dsp:cNvSpPr/>
      </dsp:nvSpPr>
      <dsp:spPr>
        <a:xfrm>
          <a:off x="5368894" y="4394031"/>
          <a:ext cx="751708" cy="212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xx.vm</a:t>
          </a:r>
          <a:endParaRPr lang="zh-CN" altLang="en-US" sz="1000" kern="1200" dirty="0"/>
        </a:p>
      </dsp:txBody>
      <dsp:txXfrm>
        <a:off x="5375108" y="4400245"/>
        <a:ext cx="739280" cy="199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9B07C-FD70-47F1-8060-3966C7C558DC}" type="datetimeFigureOut">
              <a:rPr lang="zh-CN" altLang="en-US" smtClean="0"/>
              <a:pPr/>
              <a:t>2014-1-14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73DC-3EF1-4A92-AE86-25D8B8F153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5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D73DC-3EF1-4A92-AE86-25D8B8F153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5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D73DC-3EF1-4A92-AE86-25D8B8F153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7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2" descr="渐变_logo_透明_3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网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1042988"/>
          </a:xfrm>
        </p:spPr>
        <p:txBody>
          <a:bodyPr/>
          <a:lstStyle>
            <a:lvl1pPr algn="ctr">
              <a:defRPr sz="42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38888" y="3608388"/>
            <a:ext cx="2336800" cy="396875"/>
          </a:xfrm>
        </p:spPr>
        <p:txBody>
          <a:bodyPr/>
          <a:lstStyle>
            <a:lvl1pPr marL="0" indent="0" algn="ctr"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8263" y="512763"/>
            <a:ext cx="1970087" cy="5761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512763"/>
            <a:ext cx="5762625" cy="5761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63" y="1520825"/>
            <a:ext cx="3721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520825"/>
            <a:ext cx="372268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265FBC">
                  <a:gamma/>
                  <a:shade val="66667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12763"/>
            <a:ext cx="6330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520825"/>
            <a:ext cx="7596187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45" name="Picture 10" descr="渐变_logo_透明_3小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80288" y="333375"/>
            <a:ext cx="12954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16" descr="网址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0" y="1160463"/>
            <a:ext cx="4787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0" y="1162050"/>
            <a:ext cx="3240088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5956300" y="6607175"/>
            <a:ext cx="1603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00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恒生电子股份有限公司  </a:t>
            </a:r>
            <a:r>
              <a:rPr lang="en-US" altLang="zh-CN" sz="1000" dirty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rgbClr val="184098"/>
        </a:buClr>
        <a:buFont typeface="Arial" charset="0"/>
        <a:buChar char="●"/>
        <a:defRPr sz="2400">
          <a:solidFill>
            <a:srgbClr val="0000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771800" y="2708920"/>
            <a:ext cx="6156300" cy="1042988"/>
          </a:xfrm>
        </p:spPr>
        <p:txBody>
          <a:bodyPr/>
          <a:lstStyle/>
          <a:p>
            <a:r>
              <a:rPr lang="en-US" altLang="zh-CN" sz="2400" dirty="0" smtClean="0"/>
              <a:t>JRESPLUS</a:t>
            </a:r>
            <a:r>
              <a:rPr lang="zh-CN" altLang="en-US" sz="2400" dirty="0" smtClean="0"/>
              <a:t>开发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--</a:t>
            </a:r>
            <a:r>
              <a:rPr lang="zh-CN" altLang="en-US" sz="2400" dirty="0" smtClean="0"/>
              <a:t>视图开发</a:t>
            </a:r>
            <a:endParaRPr lang="zh-CN" altLang="en-US" sz="2400" dirty="0"/>
          </a:p>
        </p:txBody>
      </p:sp>
      <p:pic>
        <p:nvPicPr>
          <p:cNvPr id="4" name="Picture 6" descr="08 logo"/>
          <p:cNvPicPr>
            <a:picLocks noChangeAspect="1" noChangeArrowheads="1"/>
          </p:cNvPicPr>
          <p:nvPr/>
        </p:nvPicPr>
        <p:blipFill>
          <a:blip r:embed="rId2" cstate="print">
            <a:lum bright="4000" contrast="-50000"/>
          </a:blip>
          <a:srcRect/>
          <a:stretch>
            <a:fillRect/>
          </a:stretch>
        </p:blipFill>
        <p:spPr bwMode="auto">
          <a:xfrm>
            <a:off x="3946525" y="6069013"/>
            <a:ext cx="61118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IDC Logo"/>
          <p:cNvPicPr>
            <a:picLocks noChangeAspect="1" noChangeArrowheads="1"/>
          </p:cNvPicPr>
          <p:nvPr/>
        </p:nvPicPr>
        <p:blipFill>
          <a:blip r:embed="rId3" cstate="print">
            <a:lum bright="4000" contrast="-32000"/>
          </a:blip>
          <a:srcRect/>
          <a:stretch>
            <a:fillRect/>
          </a:stretch>
        </p:blipFill>
        <p:spPr bwMode="auto">
          <a:xfrm>
            <a:off x="4773613" y="6183313"/>
            <a:ext cx="776287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IAOP_2007"/>
          <p:cNvPicPr>
            <a:picLocks noChangeAspect="1" noChangeArrowheads="1"/>
          </p:cNvPicPr>
          <p:nvPr/>
        </p:nvPicPr>
        <p:blipFill>
          <a:blip r:embed="rId4" cstate="print">
            <a:lum bright="4000" contrast="-38000"/>
          </a:blip>
          <a:srcRect/>
          <a:stretch>
            <a:fillRect/>
          </a:stretch>
        </p:blipFill>
        <p:spPr bwMode="auto">
          <a:xfrm>
            <a:off x="5832475" y="6127750"/>
            <a:ext cx="7048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图片1副本"/>
          <p:cNvPicPr>
            <a:picLocks noChangeAspect="1" noChangeArrowheads="1"/>
          </p:cNvPicPr>
          <p:nvPr/>
        </p:nvPicPr>
        <p:blipFill>
          <a:blip r:embed="rId5" cstate="print">
            <a:lum contrast="-22000"/>
          </a:blip>
          <a:srcRect/>
          <a:stretch>
            <a:fillRect/>
          </a:stretch>
        </p:blipFill>
        <p:spPr bwMode="auto">
          <a:xfrm>
            <a:off x="7740650" y="6186488"/>
            <a:ext cx="1187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logo_member"/>
          <p:cNvPicPr>
            <a:picLocks noChangeAspect="1" noChangeArrowheads="1"/>
          </p:cNvPicPr>
          <p:nvPr/>
        </p:nvPicPr>
        <p:blipFill>
          <a:blip r:embed="rId6" cstate="print">
            <a:lum bright="16000" contrast="-72000"/>
          </a:blip>
          <a:srcRect/>
          <a:stretch>
            <a:fillRect/>
          </a:stretch>
        </p:blipFill>
        <p:spPr bwMode="auto">
          <a:xfrm>
            <a:off x="6804025" y="6189663"/>
            <a:ext cx="72231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zh-CN" altLang="en-US" sz="2000" dirty="0" smtClean="0"/>
              <a:t>页面宏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268760"/>
            <a:ext cx="1641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自定义页面宏组件</a:t>
            </a:r>
            <a:endParaRPr lang="en-US" altLang="zh-CN" sz="1100" dirty="0" smtClean="0"/>
          </a:p>
          <a:p>
            <a:r>
              <a:rPr lang="zh-CN" altLang="en-US" sz="1100" dirty="0" smtClean="0"/>
              <a:t>使用</a:t>
            </a:r>
            <a:r>
              <a:rPr lang="en-US" altLang="zh-CN" sz="1100" dirty="0" smtClean="0"/>
              <a:t>#macro</a:t>
            </a:r>
            <a:r>
              <a:rPr lang="zh-CN" altLang="en-US" sz="1100" dirty="0" smtClean="0"/>
              <a:t>指令封装宏</a:t>
            </a:r>
            <a:endParaRPr lang="zh-CN" altLang="en-US" sz="1100" dirty="0"/>
          </a:p>
        </p:txBody>
      </p:sp>
      <p:sp>
        <p:nvSpPr>
          <p:cNvPr id="17" name="折角形 16"/>
          <p:cNvSpPr/>
          <p:nvPr/>
        </p:nvSpPr>
        <p:spPr>
          <a:xfrm>
            <a:off x="316590" y="4162356"/>
            <a:ext cx="3293562" cy="1138852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#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checkcode</a:t>
            </a:r>
            <a:r>
              <a:rPr lang="en-US" altLang="zh-CN" sz="1100" dirty="0" smtClean="0">
                <a:solidFill>
                  <a:schemeClr val="bg1"/>
                </a:solidFill>
              </a:rPr>
              <a:t>({“name”:”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checkCode</a:t>
            </a:r>
            <a:r>
              <a:rPr lang="en-US" altLang="zh-CN" sz="1100" dirty="0" smtClean="0">
                <a:solidFill>
                  <a:schemeClr val="bg1"/>
                </a:solidFill>
              </a:rPr>
              <a:t>”})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折角形 21"/>
          <p:cNvSpPr/>
          <p:nvPr/>
        </p:nvSpPr>
        <p:spPr>
          <a:xfrm>
            <a:off x="316590" y="1960823"/>
            <a:ext cx="4687458" cy="1649925"/>
          </a:xfrm>
          <a:prstGeom prst="foldedCorner">
            <a:avLst>
              <a:gd name="adj" fmla="val 9162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#macro(</a:t>
            </a:r>
            <a:r>
              <a:rPr lang="en-US" altLang="zh-CN" sz="1100" dirty="0" err="1"/>
              <a:t>checkcode</a:t>
            </a:r>
            <a:r>
              <a:rPr lang="en-US" altLang="zh-CN" sz="1100" dirty="0"/>
              <a:t> $</a:t>
            </a:r>
            <a:r>
              <a:rPr lang="en-US" altLang="zh-CN" sz="1100" dirty="0" err="1"/>
              <a:t>params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&lt;li class="</a:t>
            </a:r>
            <a:r>
              <a:rPr lang="en-US" altLang="zh-CN" sz="1100" dirty="0" err="1"/>
              <a:t>hc_panel</a:t>
            </a:r>
            <a:r>
              <a:rPr lang="en-US" altLang="zh-CN" sz="1100" dirty="0"/>
              <a:t>-li"&gt;</a:t>
            </a:r>
          </a:p>
          <a:p>
            <a:r>
              <a:rPr lang="en-US" altLang="zh-CN" sz="1100" dirty="0"/>
              <a:t>    &lt;span&gt;$!</a:t>
            </a:r>
            <a:r>
              <a:rPr lang="en-US" altLang="zh-CN" sz="1100" dirty="0" err="1"/>
              <a:t>params.label</a:t>
            </a:r>
            <a:r>
              <a:rPr lang="en-US" altLang="zh-CN" sz="1100" dirty="0"/>
              <a:t>&lt;/span&gt;</a:t>
            </a:r>
          </a:p>
          <a:p>
            <a:r>
              <a:rPr lang="en-US" altLang="zh-CN" sz="1100" dirty="0"/>
              <a:t>    &lt;div class="</a:t>
            </a:r>
            <a:r>
              <a:rPr lang="en-US" altLang="zh-CN" sz="1100" dirty="0" err="1"/>
              <a:t>hc_validcode</a:t>
            </a:r>
            <a:r>
              <a:rPr lang="en-US" altLang="zh-CN" sz="1100" dirty="0"/>
              <a:t>" name="$!params.name</a:t>
            </a:r>
            <a:r>
              <a:rPr lang="en-US" altLang="zh-CN" sz="1100" dirty="0" smtClean="0"/>
              <a:t>"&gt;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&lt;</a:t>
            </a:r>
            <a:r>
              <a:rPr lang="en-US" altLang="zh-CN" sz="1100" dirty="0"/>
              <a:t>input name="$!params.name" type="text" </a:t>
            </a:r>
            <a:r>
              <a:rPr lang="en-US" altLang="zh-CN" sz="1100" dirty="0" smtClean="0"/>
              <a:t>/&gt;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&lt;</a:t>
            </a:r>
            <a:r>
              <a:rPr lang="en-US" altLang="zh-CN" sz="1100" dirty="0" err="1"/>
              <a:t>img</a:t>
            </a:r>
            <a:r>
              <a:rPr lang="en-US" altLang="zh-CN" sz="1100" dirty="0"/>
              <a:t> </a:t>
            </a:r>
            <a:r>
              <a:rPr lang="en-US" altLang="zh-CN" sz="1100" dirty="0" err="1"/>
              <a:t>src</a:t>
            </a:r>
            <a:r>
              <a:rPr lang="en-US" altLang="zh-CN" sz="1100" dirty="0"/>
              <a:t>="$</a:t>
            </a:r>
            <a:r>
              <a:rPr lang="en-US" altLang="zh-CN" sz="1100" dirty="0" err="1"/>
              <a:t>appServer.get</a:t>
            </a:r>
            <a:r>
              <a:rPr lang="en-US" altLang="zh-CN" sz="1100" dirty="0"/>
              <a:t>('/horn/</a:t>
            </a:r>
            <a:r>
              <a:rPr lang="en-US" altLang="zh-CN" sz="1100" dirty="0" err="1"/>
              <a:t>checkCode</a:t>
            </a:r>
            <a:r>
              <a:rPr lang="en-US" altLang="zh-CN" sz="1100" dirty="0"/>
              <a:t>/get.htm</a:t>
            </a:r>
            <a:r>
              <a:rPr lang="en-US" altLang="zh-CN" sz="1100" dirty="0" smtClean="0"/>
              <a:t>')"/&gt;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&lt;/</a:t>
            </a:r>
            <a:r>
              <a:rPr lang="en-US" altLang="zh-CN" sz="1100" dirty="0"/>
              <a:t>div&gt;</a:t>
            </a:r>
          </a:p>
          <a:p>
            <a:r>
              <a:rPr lang="en-US" altLang="zh-CN" sz="1100" dirty="0"/>
              <a:t>    &lt;/li&gt;</a:t>
            </a:r>
          </a:p>
          <a:p>
            <a:r>
              <a:rPr lang="en-US" altLang="zh-CN" sz="1100" dirty="0"/>
              <a:t>#end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2130651" y="3690176"/>
            <a:ext cx="799012" cy="3960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0822" y="3830595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页面中使用宏组件</a:t>
            </a:r>
            <a:endParaRPr lang="zh-CN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590" y="1699213"/>
            <a:ext cx="2635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WEB-INFO/components/checkcode.vm</a:t>
            </a:r>
            <a:endParaRPr lang="zh-CN" altLang="en-US" sz="1100" dirty="0"/>
          </a:p>
        </p:txBody>
      </p:sp>
      <p:sp>
        <p:nvSpPr>
          <p:cNvPr id="21" name="折角形 20"/>
          <p:cNvSpPr/>
          <p:nvPr/>
        </p:nvSpPr>
        <p:spPr>
          <a:xfrm>
            <a:off x="5220072" y="2471896"/>
            <a:ext cx="3653602" cy="1138852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 smtClean="0"/>
              <a:t>velocity.velocimacro.library</a:t>
            </a:r>
            <a:r>
              <a:rPr lang="en-US" altLang="zh-CN" sz="1100" dirty="0" smtClean="0"/>
              <a:t>=components/checkcode.vm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0072" y="221028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属性配置文件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1822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en-US" altLang="zh-CN" sz="2000" dirty="0" smtClean="0"/>
              <a:t>velocity</a:t>
            </a:r>
            <a:r>
              <a:rPr lang="zh-CN" altLang="en-US" sz="2000" dirty="0" smtClean="0"/>
              <a:t>语法简介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变量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556792"/>
            <a:ext cx="7749237" cy="36471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</a:rPr>
              <a:t>1.</a:t>
            </a:r>
            <a:r>
              <a:rPr lang="zh-CN" altLang="en-US" sz="1100" dirty="0">
                <a:solidFill>
                  <a:schemeClr val="bg1"/>
                </a:solidFill>
              </a:rPr>
              <a:t>     </a:t>
            </a:r>
            <a:r>
              <a:rPr lang="zh-CN" altLang="en-US" sz="1100" b="1" dirty="0">
                <a:solidFill>
                  <a:schemeClr val="bg1"/>
                </a:solidFill>
              </a:rPr>
              <a:t>变量</a:t>
            </a:r>
            <a:endParaRPr lang="zh-CN" altLang="en-US" sz="1100" dirty="0">
              <a:solidFill>
                <a:schemeClr val="bg1"/>
              </a:solidFill>
            </a:endParaRPr>
          </a:p>
          <a:p>
            <a:r>
              <a:rPr lang="en-US" altLang="zh-CN" sz="1100" b="1" dirty="0">
                <a:solidFill>
                  <a:schemeClr val="bg1"/>
                </a:solidFill>
              </a:rPr>
              <a:t>(1)</a:t>
            </a:r>
            <a:r>
              <a:rPr lang="zh-CN" altLang="en-US" sz="1100" b="1" dirty="0">
                <a:solidFill>
                  <a:schemeClr val="bg1"/>
                </a:solidFill>
              </a:rPr>
              <a:t>变量的定义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</a:p>
          <a:p>
            <a:r>
              <a:rPr lang="en-US" altLang="zh-CN" sz="1100" dirty="0">
                <a:solidFill>
                  <a:srgbClr val="FFC000"/>
                </a:solidFill>
              </a:rPr>
              <a:t>#set($name = "hello")  </a:t>
            </a:r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</a:rPr>
              <a:t>说明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velocity</a:t>
            </a:r>
            <a:r>
              <a:rPr lang="zh-CN" altLang="en-US" sz="1100" dirty="0">
                <a:solidFill>
                  <a:schemeClr val="bg1"/>
                </a:solidFill>
              </a:rPr>
              <a:t>中变量是弱类型的。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当使用</a:t>
            </a:r>
            <a:r>
              <a:rPr lang="en-US" altLang="zh-CN" sz="1100" dirty="0">
                <a:solidFill>
                  <a:schemeClr val="bg1"/>
                </a:solidFill>
              </a:rPr>
              <a:t>#set </a:t>
            </a:r>
            <a:r>
              <a:rPr lang="zh-CN" altLang="en-US" sz="1100" dirty="0">
                <a:solidFill>
                  <a:schemeClr val="bg1"/>
                </a:solidFill>
              </a:rPr>
              <a:t>指令时，括在双引号中的字面字符串将解析和重新解释，如下所示：</a:t>
            </a:r>
          </a:p>
          <a:p>
            <a:r>
              <a:rPr lang="en-US" altLang="zh-CN" sz="1100" dirty="0">
                <a:solidFill>
                  <a:srgbClr val="FFC000"/>
                </a:solidFill>
              </a:rPr>
              <a:t>#set($</a:t>
            </a:r>
            <a:r>
              <a:rPr lang="en-US" altLang="zh-CN" sz="1100" dirty="0" err="1">
                <a:solidFill>
                  <a:srgbClr val="FFC000"/>
                </a:solidFill>
              </a:rPr>
              <a:t>directoryRoot</a:t>
            </a:r>
            <a:r>
              <a:rPr lang="en-US" altLang="zh-CN" sz="1100" dirty="0">
                <a:solidFill>
                  <a:srgbClr val="FFC000"/>
                </a:solidFill>
              </a:rPr>
              <a:t> = "www" )</a:t>
            </a:r>
          </a:p>
          <a:p>
            <a:r>
              <a:rPr lang="en-US" altLang="zh-CN" sz="1100" dirty="0">
                <a:solidFill>
                  <a:srgbClr val="FFC000"/>
                </a:solidFill>
              </a:rPr>
              <a:t>#set($</a:t>
            </a:r>
            <a:r>
              <a:rPr lang="en-US" altLang="zh-CN" sz="1100" dirty="0" err="1">
                <a:solidFill>
                  <a:srgbClr val="FFC000"/>
                </a:solidFill>
              </a:rPr>
              <a:t>templateName</a:t>
            </a:r>
            <a:r>
              <a:rPr lang="en-US" altLang="zh-CN" sz="1100" dirty="0">
                <a:solidFill>
                  <a:srgbClr val="FFC000"/>
                </a:solidFill>
              </a:rPr>
              <a:t> = "index.vm" )</a:t>
            </a:r>
          </a:p>
          <a:p>
            <a:r>
              <a:rPr lang="en-US" altLang="zh-CN" sz="1100" dirty="0">
                <a:solidFill>
                  <a:srgbClr val="FFC000"/>
                </a:solidFill>
              </a:rPr>
              <a:t>#set($template = "$</a:t>
            </a:r>
            <a:r>
              <a:rPr lang="en-US" altLang="zh-CN" sz="1100" dirty="0" err="1">
                <a:solidFill>
                  <a:srgbClr val="FFC000"/>
                </a:solidFill>
              </a:rPr>
              <a:t>directoryRoot</a:t>
            </a:r>
            <a:r>
              <a:rPr lang="en-US" altLang="zh-CN" sz="1100" dirty="0">
                <a:solidFill>
                  <a:srgbClr val="FFC000"/>
                </a:solidFill>
              </a:rPr>
              <a:t>/$</a:t>
            </a:r>
            <a:r>
              <a:rPr lang="en-US" altLang="zh-CN" sz="1100" dirty="0" err="1">
                <a:solidFill>
                  <a:srgbClr val="FFC000"/>
                </a:solidFill>
              </a:rPr>
              <a:t>templateName</a:t>
            </a:r>
            <a:r>
              <a:rPr lang="en-US" altLang="zh-CN" sz="1100" dirty="0">
                <a:solidFill>
                  <a:srgbClr val="FFC000"/>
                </a:solidFill>
              </a:rPr>
              <a:t>" )</a:t>
            </a:r>
          </a:p>
          <a:p>
            <a:r>
              <a:rPr lang="en-US" altLang="zh-CN" sz="1100" dirty="0">
                <a:solidFill>
                  <a:srgbClr val="FFC000"/>
                </a:solidFill>
              </a:rPr>
              <a:t>$template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输出将会是：</a:t>
            </a:r>
            <a:r>
              <a:rPr lang="en-US" altLang="zh-CN" sz="1100" dirty="0">
                <a:solidFill>
                  <a:schemeClr val="bg1"/>
                </a:solidFill>
              </a:rPr>
              <a:t>www/index.vm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注：在</a:t>
            </a:r>
            <a:r>
              <a:rPr lang="en-US" altLang="zh-CN" sz="1100" dirty="0">
                <a:solidFill>
                  <a:schemeClr val="bg1"/>
                </a:solidFill>
              </a:rPr>
              <a:t>velocity</a:t>
            </a:r>
            <a:r>
              <a:rPr lang="zh-CN" altLang="en-US" sz="1100" dirty="0">
                <a:solidFill>
                  <a:schemeClr val="bg1"/>
                </a:solidFill>
              </a:rPr>
              <a:t>中使用</a:t>
            </a:r>
            <a:r>
              <a:rPr lang="en-US" altLang="zh-CN" sz="1100" dirty="0">
                <a:solidFill>
                  <a:schemeClr val="bg1"/>
                </a:solidFill>
              </a:rPr>
              <a:t>$2.5</a:t>
            </a:r>
            <a:r>
              <a:rPr lang="zh-CN" altLang="en-US" sz="1100" dirty="0">
                <a:solidFill>
                  <a:schemeClr val="bg1"/>
                </a:solidFill>
              </a:rPr>
              <a:t>这样的货币标识是没有问题得的，因为</a:t>
            </a:r>
            <a:r>
              <a:rPr lang="en-US" altLang="zh-CN" sz="1100" dirty="0">
                <a:solidFill>
                  <a:schemeClr val="bg1"/>
                </a:solidFill>
              </a:rPr>
              <a:t>velocity</a:t>
            </a:r>
            <a:r>
              <a:rPr lang="zh-CN" altLang="en-US" sz="1100" dirty="0">
                <a:solidFill>
                  <a:schemeClr val="bg1"/>
                </a:solidFill>
              </a:rPr>
              <a:t>中的变量总是以一个大写或者小写的字母开始的。</a:t>
            </a:r>
          </a:p>
          <a:p>
            <a:r>
              <a:rPr lang="en-US" altLang="zh-CN" sz="1100" b="1" dirty="0">
                <a:solidFill>
                  <a:schemeClr val="bg1"/>
                </a:solidFill>
              </a:rPr>
              <a:t>(2)</a:t>
            </a:r>
            <a:r>
              <a:rPr lang="zh-CN" altLang="en-US" sz="1100" b="1" dirty="0">
                <a:solidFill>
                  <a:schemeClr val="bg1"/>
                </a:solidFill>
              </a:rPr>
              <a:t>变量规范的写法</a:t>
            </a:r>
            <a:endParaRPr lang="zh-CN" altLang="en-US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${name} </a:t>
            </a:r>
            <a:r>
              <a:rPr lang="zh-CN" altLang="en-US" sz="1100" dirty="0">
                <a:solidFill>
                  <a:schemeClr val="bg1"/>
                </a:solidFill>
              </a:rPr>
              <a:t>，也可以写成：</a:t>
            </a:r>
            <a:r>
              <a:rPr lang="en-US" altLang="zh-CN" sz="1100" dirty="0">
                <a:solidFill>
                  <a:schemeClr val="bg1"/>
                </a:solidFill>
              </a:rPr>
              <a:t>$name</a:t>
            </a:r>
            <a:r>
              <a:rPr lang="zh-CN" altLang="en-US" sz="1100" dirty="0">
                <a:solidFill>
                  <a:schemeClr val="bg1"/>
                </a:solidFill>
              </a:rPr>
              <a:t>。提倡用前面的写法。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例如：你希望通过一个变量</a:t>
            </a:r>
            <a:r>
              <a:rPr lang="en-US" altLang="zh-CN" sz="1100" dirty="0">
                <a:solidFill>
                  <a:schemeClr val="bg1"/>
                </a:solidFill>
              </a:rPr>
              <a:t>$vice</a:t>
            </a:r>
            <a:r>
              <a:rPr lang="zh-CN" altLang="en-US" sz="1100" dirty="0">
                <a:solidFill>
                  <a:schemeClr val="bg1"/>
                </a:solidFill>
              </a:rPr>
              <a:t>来动态的组织一个字符串。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 </a:t>
            </a:r>
            <a:r>
              <a:rPr lang="en-US" altLang="zh-CN" sz="1100" dirty="0">
                <a:solidFill>
                  <a:schemeClr val="bg1"/>
                </a:solidFill>
              </a:rPr>
              <a:t>Jack is a $</a:t>
            </a:r>
            <a:r>
              <a:rPr lang="en-US" altLang="zh-CN" sz="1100" dirty="0" err="1">
                <a:solidFill>
                  <a:schemeClr val="bg1"/>
                </a:solidFill>
              </a:rPr>
              <a:t>vicemaniac</a:t>
            </a:r>
            <a:r>
              <a:rPr lang="en-US" altLang="zh-CN" sz="1100" dirty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本来变量是</a:t>
            </a:r>
            <a:r>
              <a:rPr lang="en-US" altLang="zh-CN" sz="1100" dirty="0">
                <a:solidFill>
                  <a:schemeClr val="bg1"/>
                </a:solidFill>
              </a:rPr>
              <a:t>$vice</a:t>
            </a:r>
            <a:r>
              <a:rPr lang="zh-CN" altLang="en-US" sz="1100" dirty="0">
                <a:solidFill>
                  <a:schemeClr val="bg1"/>
                </a:solidFill>
              </a:rPr>
              <a:t>现在却变成了</a:t>
            </a:r>
            <a:r>
              <a:rPr lang="en-US" altLang="zh-CN" sz="1100" dirty="0">
                <a:solidFill>
                  <a:schemeClr val="bg1"/>
                </a:solidFill>
              </a:rPr>
              <a:t>$</a:t>
            </a:r>
            <a:r>
              <a:rPr lang="en-US" altLang="zh-CN" sz="1100" dirty="0" err="1">
                <a:solidFill>
                  <a:schemeClr val="bg1"/>
                </a:solidFill>
              </a:rPr>
              <a:t>vicemaniac</a:t>
            </a:r>
            <a:r>
              <a:rPr lang="zh-CN" altLang="en-US" sz="1100" dirty="0">
                <a:solidFill>
                  <a:schemeClr val="bg1"/>
                </a:solidFill>
              </a:rPr>
              <a:t>，这样</a:t>
            </a:r>
            <a:r>
              <a:rPr lang="en-US" altLang="zh-CN" sz="1100" dirty="0" err="1">
                <a:solidFill>
                  <a:schemeClr val="bg1"/>
                </a:solidFill>
              </a:rPr>
              <a:t>Veloctiy</a:t>
            </a:r>
            <a:r>
              <a:rPr lang="zh-CN" altLang="en-US" sz="1100" dirty="0">
                <a:solidFill>
                  <a:schemeClr val="bg1"/>
                </a:solidFill>
              </a:rPr>
              <a:t>就不知道您到底要什么了</a:t>
            </a:r>
            <a:r>
              <a:rPr lang="zh-CN" altLang="en-US" sz="1100" dirty="0" smtClean="0">
                <a:solidFill>
                  <a:schemeClr val="bg1"/>
                </a:solidFill>
              </a:rPr>
              <a:t>。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</a:rPr>
              <a:t>所以</a:t>
            </a:r>
            <a:r>
              <a:rPr lang="zh-CN" altLang="en-US" sz="1100" dirty="0">
                <a:solidFill>
                  <a:schemeClr val="bg1"/>
                </a:solidFill>
              </a:rPr>
              <a:t>，应该使用规范的格式书写 ： </a:t>
            </a:r>
            <a:r>
              <a:rPr lang="en-US" altLang="zh-CN" sz="1100" dirty="0">
                <a:solidFill>
                  <a:schemeClr val="bg1"/>
                </a:solidFill>
              </a:rPr>
              <a:t>Jack is a ${vice}maniac</a:t>
            </a:r>
            <a:br>
              <a:rPr lang="en-US" altLang="zh-CN" sz="1100" dirty="0">
                <a:solidFill>
                  <a:schemeClr val="bg1"/>
                </a:solidFill>
              </a:rPr>
            </a:br>
            <a:r>
              <a:rPr lang="zh-CN" altLang="en-US" sz="1100" dirty="0">
                <a:solidFill>
                  <a:schemeClr val="bg1"/>
                </a:solidFill>
              </a:rPr>
              <a:t>现在</a:t>
            </a:r>
            <a:r>
              <a:rPr lang="en-US" altLang="zh-CN" sz="1100" dirty="0">
                <a:solidFill>
                  <a:schemeClr val="bg1"/>
                </a:solidFill>
              </a:rPr>
              <a:t>Velocity</a:t>
            </a:r>
            <a:r>
              <a:rPr lang="zh-CN" altLang="en-US" sz="1100" dirty="0">
                <a:solidFill>
                  <a:schemeClr val="bg1"/>
                </a:solidFill>
              </a:rPr>
              <a:t>知道变量是</a:t>
            </a:r>
            <a:r>
              <a:rPr lang="en-US" altLang="zh-CN" sz="1100" dirty="0">
                <a:solidFill>
                  <a:schemeClr val="bg1"/>
                </a:solidFill>
              </a:rPr>
              <a:t>$vice</a:t>
            </a:r>
            <a:r>
              <a:rPr lang="zh-CN" altLang="en-US" sz="1100" dirty="0">
                <a:solidFill>
                  <a:schemeClr val="bg1"/>
                </a:solidFill>
              </a:rPr>
              <a:t>而不是</a:t>
            </a:r>
            <a:r>
              <a:rPr lang="en-US" altLang="zh-CN" sz="1100" dirty="0">
                <a:solidFill>
                  <a:schemeClr val="bg1"/>
                </a:solidFill>
              </a:rPr>
              <a:t>$</a:t>
            </a:r>
            <a:r>
              <a:rPr lang="en-US" altLang="zh-CN" sz="1100" dirty="0" err="1">
                <a:solidFill>
                  <a:schemeClr val="bg1"/>
                </a:solidFill>
              </a:rPr>
              <a:t>vicemaniac</a:t>
            </a:r>
            <a:r>
              <a:rPr lang="zh-CN" altLang="en-US" sz="1100" dirty="0">
                <a:solidFill>
                  <a:schemeClr val="bg1"/>
                </a:solidFill>
              </a:rPr>
              <a:t>。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b="1" dirty="0">
                <a:solidFill>
                  <a:schemeClr val="bg1"/>
                </a:solidFill>
              </a:rPr>
              <a:t>注意：当引用属性的时候不能加</a:t>
            </a:r>
            <a:r>
              <a:rPr lang="en-US" altLang="zh-CN" sz="1100" b="1" dirty="0">
                <a:solidFill>
                  <a:schemeClr val="bg1"/>
                </a:solidFill>
              </a:rPr>
              <a:t>{}</a:t>
            </a:r>
            <a:endParaRPr lang="zh-CN" altLang="en-US" sz="1100" dirty="0">
              <a:solidFill>
                <a:schemeClr val="bg1"/>
              </a:solidFill>
            </a:endParaRP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19279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en-US" altLang="zh-CN" sz="2000" dirty="0" smtClean="0"/>
              <a:t>velocity</a:t>
            </a:r>
            <a:r>
              <a:rPr lang="zh-CN" altLang="en-US" sz="2000" dirty="0" smtClean="0"/>
              <a:t>语法简介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变量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556792"/>
            <a:ext cx="6848350" cy="37856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1000" b="1" dirty="0">
                <a:solidFill>
                  <a:schemeClr val="bg1"/>
                </a:solidFill>
              </a:rPr>
              <a:t>3)</a:t>
            </a:r>
            <a:r>
              <a:rPr lang="zh-CN" altLang="en-US" sz="1000" b="1" dirty="0">
                <a:solidFill>
                  <a:schemeClr val="bg1"/>
                </a:solidFill>
              </a:rPr>
              <a:t>变量的赋值</a:t>
            </a:r>
            <a:r>
              <a:rPr lang="en-US" altLang="zh-CN" sz="1000" b="1" dirty="0">
                <a:solidFill>
                  <a:schemeClr val="bg1"/>
                </a:solidFill>
              </a:rPr>
              <a:t>: </a:t>
            </a:r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rgbClr val="FFC000"/>
                </a:solidFill>
              </a:rPr>
              <a:t>$name="hello"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赋值的左边必须是一个变量或者是属性引用。右边可以是下面六种类型之一：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变量引用</a:t>
            </a:r>
            <a:r>
              <a:rPr lang="en-US" altLang="zh-CN" sz="1000" dirty="0">
                <a:solidFill>
                  <a:schemeClr val="bg1"/>
                </a:solidFill>
              </a:rPr>
              <a:t>,</a:t>
            </a:r>
            <a:r>
              <a:rPr lang="zh-CN" altLang="en-US" sz="1000" dirty="0">
                <a:solidFill>
                  <a:schemeClr val="bg1"/>
                </a:solidFill>
              </a:rPr>
              <a:t>字面字符串</a:t>
            </a:r>
            <a:r>
              <a:rPr lang="en-US" altLang="zh-CN" sz="1000" dirty="0">
                <a:solidFill>
                  <a:schemeClr val="bg1"/>
                </a:solidFill>
              </a:rPr>
              <a:t>,</a:t>
            </a:r>
            <a:r>
              <a:rPr lang="zh-CN" altLang="en-US" sz="1000" dirty="0">
                <a:solidFill>
                  <a:schemeClr val="bg1"/>
                </a:solidFill>
              </a:rPr>
              <a:t>属性引用</a:t>
            </a:r>
            <a:r>
              <a:rPr lang="en-US" altLang="zh-CN" sz="1000" dirty="0">
                <a:solidFill>
                  <a:schemeClr val="bg1"/>
                </a:solidFill>
              </a:rPr>
              <a:t>,</a:t>
            </a:r>
            <a:r>
              <a:rPr lang="zh-CN" altLang="en-US" sz="1000" dirty="0">
                <a:solidFill>
                  <a:schemeClr val="bg1"/>
                </a:solidFill>
              </a:rPr>
              <a:t>方法引用</a:t>
            </a:r>
            <a:r>
              <a:rPr lang="en-US" altLang="zh-CN" sz="1000" dirty="0">
                <a:solidFill>
                  <a:schemeClr val="bg1"/>
                </a:solidFill>
              </a:rPr>
              <a:t>,</a:t>
            </a:r>
            <a:r>
              <a:rPr lang="zh-CN" altLang="en-US" sz="1000" dirty="0">
                <a:solidFill>
                  <a:schemeClr val="bg1"/>
                </a:solidFill>
              </a:rPr>
              <a:t>字面数字</a:t>
            </a:r>
            <a:r>
              <a:rPr lang="en-US" altLang="zh-CN" sz="1000" dirty="0">
                <a:solidFill>
                  <a:schemeClr val="bg1"/>
                </a:solidFill>
              </a:rPr>
              <a:t>,</a:t>
            </a:r>
            <a:r>
              <a:rPr lang="zh-CN" altLang="en-US" sz="1000" dirty="0">
                <a:solidFill>
                  <a:schemeClr val="bg1"/>
                </a:solidFill>
              </a:rPr>
              <a:t>数组列表。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下面的例子演示了上述的每种类型：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#set( $monkey = $bill ) ## variable reference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#set( $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monkey.friend</a:t>
            </a:r>
            <a:r>
              <a:rPr lang="en-US" altLang="zh-CN" sz="1000" dirty="0" smtClean="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= "</a:t>
            </a:r>
            <a:r>
              <a:rPr lang="en-US" altLang="zh-CN" sz="1000" dirty="0" err="1">
                <a:solidFill>
                  <a:srgbClr val="FFC000"/>
                </a:solidFill>
              </a:rPr>
              <a:t>monica</a:t>
            </a:r>
            <a:r>
              <a:rPr lang="en-US" altLang="zh-CN" sz="1000" dirty="0">
                <a:solidFill>
                  <a:srgbClr val="FFC000"/>
                </a:solidFill>
              </a:rPr>
              <a:t>" ) ## string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#set( $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monkey.blame</a:t>
            </a:r>
            <a:r>
              <a:rPr lang="en-US" altLang="zh-CN" sz="1000" dirty="0" smtClean="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= $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whitehouse.leak</a:t>
            </a:r>
            <a:r>
              <a:rPr lang="en-US" altLang="zh-CN" sz="1000" dirty="0" smtClean="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) ## property reference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#set( $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monkey.plan</a:t>
            </a:r>
            <a:r>
              <a:rPr lang="en-US" altLang="zh-CN" sz="1000" dirty="0" smtClean="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= $</a:t>
            </a:r>
            <a:r>
              <a:rPr lang="en-US" altLang="zh-CN" sz="1000" dirty="0" err="1">
                <a:solidFill>
                  <a:srgbClr val="FFC000"/>
                </a:solidFill>
              </a:rPr>
              <a:t>spindoctor.weave</a:t>
            </a:r>
            <a:r>
              <a:rPr lang="en-US" altLang="zh-CN" sz="1000" dirty="0">
                <a:solidFill>
                  <a:srgbClr val="FFC000"/>
                </a:solidFill>
              </a:rPr>
              <a:t>($web) ) ## method reference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#set( $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monkey.number</a:t>
            </a:r>
            <a:r>
              <a:rPr lang="en-US" altLang="zh-CN" sz="1000" dirty="0" smtClean="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= 123 ) ##number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#set( $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monkey.say</a:t>
            </a:r>
            <a:r>
              <a:rPr lang="en-US" altLang="zh-CN" sz="1000" dirty="0" smtClean="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= ["Not", $my, "fault"] ) ## </a:t>
            </a:r>
            <a:r>
              <a:rPr lang="en-US" altLang="zh-CN" sz="1000" dirty="0" err="1">
                <a:solidFill>
                  <a:srgbClr val="FFC000"/>
                </a:solidFill>
              </a:rPr>
              <a:t>ArrayList</a:t>
            </a:r>
            <a:endParaRPr lang="en-US" altLang="zh-CN" sz="1000" dirty="0">
              <a:solidFill>
                <a:srgbClr val="FFC000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注意：①如果上述例子中的右值是</a:t>
            </a:r>
            <a:r>
              <a:rPr lang="en-US" altLang="zh-CN" sz="1000" dirty="0">
                <a:solidFill>
                  <a:schemeClr val="bg1"/>
                </a:solidFill>
              </a:rPr>
              <a:t>null, </a:t>
            </a:r>
            <a:r>
              <a:rPr lang="zh-CN" altLang="en-US" sz="1000" dirty="0">
                <a:solidFill>
                  <a:schemeClr val="bg1"/>
                </a:solidFill>
              </a:rPr>
              <a:t>则左值不会被赋值，也就是说会保留以前的值。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②</a:t>
            </a:r>
            <a:r>
              <a:rPr lang="en-US" altLang="zh-CN" sz="1000" dirty="0">
                <a:solidFill>
                  <a:schemeClr val="bg1"/>
                </a:solidFill>
              </a:rPr>
              <a:t>velocity</a:t>
            </a:r>
            <a:r>
              <a:rPr lang="zh-CN" altLang="en-US" sz="1000" dirty="0">
                <a:solidFill>
                  <a:schemeClr val="bg1"/>
                </a:solidFill>
              </a:rPr>
              <a:t>模板中未被定义的变量将被认为是一个字符串。例如：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#set($foo = "gibbous") 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$moon = $foo</a:t>
            </a:r>
            <a:r>
              <a:rPr lang="en-US" altLang="zh-CN" sz="1000" dirty="0">
                <a:solidFill>
                  <a:schemeClr val="bg1"/>
                </a:solidFill>
              </a:rPr>
              <a:t/>
            </a:r>
            <a:br>
              <a:rPr lang="en-US" altLang="zh-CN" sz="1000" dirty="0">
                <a:solidFill>
                  <a:schemeClr val="bg1"/>
                </a:solidFill>
              </a:rPr>
            </a:br>
            <a:r>
              <a:rPr lang="zh-CN" altLang="en-US" sz="1000" dirty="0">
                <a:solidFill>
                  <a:schemeClr val="bg1"/>
                </a:solidFill>
              </a:rPr>
              <a:t>输出结果为：</a:t>
            </a:r>
            <a:br>
              <a:rPr lang="zh-CN" altLang="en-US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$moon = gibbous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③velocity</a:t>
            </a:r>
            <a:r>
              <a:rPr lang="zh-CN" altLang="en-US" sz="1000" dirty="0">
                <a:solidFill>
                  <a:schemeClr val="bg1"/>
                </a:solidFill>
              </a:rPr>
              <a:t>模板中不会将</a:t>
            </a:r>
            <a:r>
              <a:rPr lang="en-US" altLang="zh-CN" sz="1000" dirty="0">
                <a:solidFill>
                  <a:schemeClr val="bg1"/>
                </a:solidFill>
              </a:rPr>
              <a:t>reference</a:t>
            </a:r>
            <a:r>
              <a:rPr lang="zh-CN" altLang="en-US" sz="1000" dirty="0">
                <a:solidFill>
                  <a:schemeClr val="bg1"/>
                </a:solidFill>
              </a:rPr>
              <a:t>解释为对象的实例变量。例如：</a:t>
            </a:r>
            <a:r>
              <a:rPr lang="en-US" altLang="zh-CN" sz="1000" dirty="0">
                <a:solidFill>
                  <a:schemeClr val="bg1"/>
                </a:solidFill>
              </a:rPr>
              <a:t>$</a:t>
            </a:r>
            <a:r>
              <a:rPr lang="en-US" altLang="zh-CN" sz="1000" dirty="0" smtClean="0">
                <a:solidFill>
                  <a:schemeClr val="bg1"/>
                </a:solidFill>
              </a:rPr>
              <a:t>foo.name</a:t>
            </a:r>
            <a:r>
              <a:rPr lang="zh-CN" altLang="en-US" sz="1000" dirty="0">
                <a:solidFill>
                  <a:schemeClr val="bg1"/>
                </a:solidFill>
              </a:rPr>
              <a:t>将被解释为</a:t>
            </a:r>
            <a:r>
              <a:rPr lang="en-US" altLang="zh-CN" sz="1000" dirty="0">
                <a:solidFill>
                  <a:schemeClr val="bg1"/>
                </a:solidFill>
              </a:rPr>
              <a:t>Foo</a:t>
            </a:r>
            <a:r>
              <a:rPr lang="zh-CN" altLang="en-US" sz="1000" dirty="0">
                <a:solidFill>
                  <a:schemeClr val="bg1"/>
                </a:solidFill>
              </a:rPr>
              <a:t>对象的</a:t>
            </a:r>
            <a:r>
              <a:rPr lang="en-US" altLang="zh-CN" sz="1000" dirty="0" err="1">
                <a:solidFill>
                  <a:schemeClr val="bg1"/>
                </a:solidFill>
              </a:rPr>
              <a:t>getName</a:t>
            </a:r>
            <a:r>
              <a:rPr lang="zh-CN" altLang="en-US" sz="1000" dirty="0">
                <a:solidFill>
                  <a:schemeClr val="bg1"/>
                </a:solidFill>
              </a:rPr>
              <a:t>（）方法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而</a:t>
            </a:r>
            <a:r>
              <a:rPr lang="zh-CN" altLang="en-US" sz="1000" dirty="0">
                <a:solidFill>
                  <a:schemeClr val="bg1"/>
                </a:solidFill>
              </a:rPr>
              <a:t>不是</a:t>
            </a:r>
            <a:r>
              <a:rPr lang="en-US" altLang="zh-CN" sz="1000" dirty="0">
                <a:solidFill>
                  <a:schemeClr val="bg1"/>
                </a:solidFill>
              </a:rPr>
              <a:t>Foo</a:t>
            </a:r>
            <a:r>
              <a:rPr lang="zh-CN" altLang="en-US" sz="1000" dirty="0">
                <a:solidFill>
                  <a:schemeClr val="bg1"/>
                </a:solidFill>
              </a:rPr>
              <a:t>对象的</a:t>
            </a:r>
            <a:r>
              <a:rPr lang="en-US" altLang="zh-CN" sz="1000" dirty="0">
                <a:solidFill>
                  <a:schemeClr val="bg1"/>
                </a:solidFill>
              </a:rPr>
              <a:t>Name</a:t>
            </a:r>
            <a:r>
              <a:rPr lang="zh-CN" altLang="en-US" sz="1000" dirty="0">
                <a:solidFill>
                  <a:schemeClr val="bg1"/>
                </a:solidFill>
              </a:rPr>
              <a:t>实例变量。例如：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$</a:t>
            </a:r>
            <a:r>
              <a:rPr lang="en-US" altLang="zh-CN" sz="1000" dirty="0" err="1">
                <a:solidFill>
                  <a:schemeClr val="bg1"/>
                </a:solidFill>
              </a:rPr>
              <a:t>foo.getBar</a:t>
            </a:r>
            <a:r>
              <a:rPr lang="en-US" altLang="zh-CN" sz="1000" dirty="0">
                <a:solidFill>
                  <a:schemeClr val="bg1"/>
                </a:solidFill>
              </a:rPr>
              <a:t>()  </a:t>
            </a:r>
            <a:r>
              <a:rPr lang="zh-CN" altLang="en-US" sz="1000" dirty="0">
                <a:solidFill>
                  <a:schemeClr val="bg1"/>
                </a:solidFill>
              </a:rPr>
              <a:t>等同于</a:t>
            </a:r>
            <a:r>
              <a:rPr lang="en-US" altLang="zh-CN" sz="1000" dirty="0">
                <a:solidFill>
                  <a:schemeClr val="bg1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foo.bar</a:t>
            </a:r>
            <a:r>
              <a:rPr lang="en-US" altLang="zh-CN" sz="1000" dirty="0">
                <a:solidFill>
                  <a:schemeClr val="bg1"/>
                </a:solidFill>
              </a:rPr>
              <a:t> </a:t>
            </a:r>
            <a:r>
              <a:rPr lang="zh-CN" altLang="en-US" sz="1000" dirty="0">
                <a:solidFill>
                  <a:schemeClr val="bg1"/>
                </a:solidFill>
              </a:rPr>
              <a:t>；</a:t>
            </a:r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 err="1" smtClean="0">
                <a:solidFill>
                  <a:schemeClr val="bg1"/>
                </a:solidFill>
              </a:rPr>
              <a:t>data.getRequest</a:t>
            </a:r>
            <a:r>
              <a:rPr lang="en-US" altLang="zh-CN" sz="1000" dirty="0">
                <a:solidFill>
                  <a:schemeClr val="bg1"/>
                </a:solidFill>
              </a:rPr>
              <a:t>().</a:t>
            </a:r>
            <a:r>
              <a:rPr lang="en-US" altLang="zh-CN" sz="1000" dirty="0" err="1">
                <a:solidFill>
                  <a:schemeClr val="bg1"/>
                </a:solidFill>
              </a:rPr>
              <a:t>getServerName</a:t>
            </a:r>
            <a:r>
              <a:rPr lang="en-US" altLang="zh-CN" sz="1000" dirty="0">
                <a:solidFill>
                  <a:schemeClr val="bg1"/>
                </a:solidFill>
              </a:rPr>
              <a:t>() </a:t>
            </a:r>
            <a:r>
              <a:rPr lang="zh-CN" altLang="en-US" sz="1000" dirty="0">
                <a:solidFill>
                  <a:schemeClr val="bg1"/>
                </a:solidFill>
              </a:rPr>
              <a:t>等同于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data.request.rerverName</a:t>
            </a:r>
            <a:r>
              <a:rPr lang="zh-CN" altLang="en-US" sz="1000" dirty="0">
                <a:solidFill>
                  <a:schemeClr val="bg1"/>
                </a:solidFill>
              </a:rPr>
              <a:t>等同于</a:t>
            </a:r>
            <a:r>
              <a:rPr lang="en-US" altLang="zh-CN" sz="1000" dirty="0">
                <a:solidFill>
                  <a:schemeClr val="bg1"/>
                </a:solidFill>
              </a:rPr>
              <a:t>${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data.request.serverName</a:t>
            </a:r>
            <a:r>
              <a:rPr lang="en-US" altLang="zh-CN" sz="10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 </a:t>
            </a:r>
          </a:p>
          <a:p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09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en-US" altLang="zh-CN" sz="2000" dirty="0" smtClean="0"/>
              <a:t>velocity</a:t>
            </a:r>
            <a:r>
              <a:rPr lang="zh-CN" altLang="en-US" sz="2000" dirty="0" smtClean="0"/>
              <a:t>语法简介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循环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2995" y="1196752"/>
            <a:ext cx="7997702" cy="532453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en-US" altLang="zh-CN" sz="1000" b="1" dirty="0">
                <a:solidFill>
                  <a:schemeClr val="bg1"/>
                </a:solidFill>
              </a:rPr>
              <a:t>2.</a:t>
            </a:r>
            <a:r>
              <a:rPr lang="en-US" altLang="zh-CN" sz="1000" dirty="0">
                <a:solidFill>
                  <a:schemeClr val="bg1"/>
                </a:solidFill>
              </a:rPr>
              <a:t>     </a:t>
            </a:r>
            <a:r>
              <a:rPr lang="zh-CN" altLang="en-US" sz="1000" b="1" dirty="0">
                <a:solidFill>
                  <a:schemeClr val="bg1"/>
                </a:solidFill>
              </a:rPr>
              <a:t>循环</a:t>
            </a:r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rgbClr val="FFC000"/>
                </a:solidFill>
              </a:rPr>
              <a:t>#</a:t>
            </a:r>
            <a:r>
              <a:rPr lang="en-US" altLang="zh-CN" sz="1000" dirty="0" err="1">
                <a:solidFill>
                  <a:srgbClr val="FFC000"/>
                </a:solidFill>
              </a:rPr>
              <a:t>foreach</a:t>
            </a:r>
            <a:r>
              <a:rPr lang="en-US" altLang="zh-CN" sz="1000" dirty="0">
                <a:solidFill>
                  <a:srgbClr val="FFC000"/>
                </a:solidFill>
              </a:rPr>
              <a:t> ($element in $list)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   This is $element.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   $</a:t>
            </a:r>
            <a:r>
              <a:rPr lang="en-US" altLang="zh-CN" sz="1000" dirty="0" err="1">
                <a:solidFill>
                  <a:srgbClr val="FFC000"/>
                </a:solidFill>
              </a:rPr>
              <a:t>velocityCount</a:t>
            </a:r>
            <a:r>
              <a:rPr lang="en-US" altLang="zh-CN" sz="1000" dirty="0">
                <a:solidFill>
                  <a:srgbClr val="FFC000"/>
                </a:solidFill>
              </a:rPr>
              <a:t> 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#end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例子：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#set( $list = ["pine", "oak", "maple"])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</a:t>
            </a:r>
            <a:r>
              <a:rPr lang="en-US" altLang="zh-CN" sz="1000" dirty="0" err="1">
                <a:solidFill>
                  <a:srgbClr val="FFC000"/>
                </a:solidFill>
              </a:rPr>
              <a:t>foreach</a:t>
            </a:r>
            <a:r>
              <a:rPr lang="en-US" altLang="zh-CN" sz="1000" dirty="0">
                <a:solidFill>
                  <a:srgbClr val="FFC000"/>
                </a:solidFill>
              </a:rPr>
              <a:t> ($element in $list)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$</a:t>
            </a:r>
            <a:r>
              <a:rPr lang="en-US" altLang="zh-CN" sz="1000" dirty="0" err="1">
                <a:solidFill>
                  <a:srgbClr val="FFC000"/>
                </a:solidFill>
              </a:rPr>
              <a:t>velocityCount</a:t>
            </a:r>
            <a:endParaRPr lang="en-US" altLang="zh-CN" sz="1000" dirty="0">
              <a:solidFill>
                <a:srgbClr val="FFC000"/>
              </a:solidFill>
            </a:endParaRPr>
          </a:p>
          <a:p>
            <a:r>
              <a:rPr lang="en-US" altLang="zh-CN" sz="1000" dirty="0">
                <a:solidFill>
                  <a:srgbClr val="FFC000"/>
                </a:solidFill>
              </a:rPr>
              <a:t>This is $element.&lt;</a:t>
            </a:r>
            <a:r>
              <a:rPr lang="en-US" altLang="zh-CN" sz="1000" dirty="0" err="1">
                <a:solidFill>
                  <a:srgbClr val="FFC000"/>
                </a:solidFill>
              </a:rPr>
              <a:t>br</a:t>
            </a:r>
            <a:r>
              <a:rPr lang="en-US" altLang="zh-CN" sz="1000" dirty="0">
                <a:solidFill>
                  <a:srgbClr val="FFC000"/>
                </a:solidFill>
              </a:rPr>
              <a:t>&gt;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#end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输出的结果为：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1 This is pine. </a:t>
            </a:r>
            <a:br>
              <a:rPr lang="en-US" altLang="zh-CN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chemeClr val="bg1"/>
                </a:solidFill>
              </a:rPr>
              <a:t>2 This is oak. </a:t>
            </a:r>
            <a:br>
              <a:rPr lang="en-US" altLang="zh-CN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chemeClr val="bg1"/>
                </a:solidFill>
              </a:rPr>
              <a:t>3 This is maple.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每次循环</a:t>
            </a:r>
            <a:r>
              <a:rPr lang="en-US" altLang="zh-CN" sz="1000" dirty="0">
                <a:solidFill>
                  <a:schemeClr val="bg1"/>
                </a:solidFill>
              </a:rPr>
              <a:t>$list</a:t>
            </a:r>
            <a:r>
              <a:rPr lang="zh-CN" altLang="en-US" sz="1000" dirty="0">
                <a:solidFill>
                  <a:schemeClr val="bg1"/>
                </a:solidFill>
              </a:rPr>
              <a:t>中的一个值都会赋给</a:t>
            </a:r>
            <a:r>
              <a:rPr lang="en-US" altLang="zh-CN" sz="1000" dirty="0">
                <a:solidFill>
                  <a:schemeClr val="bg1"/>
                </a:solidFill>
              </a:rPr>
              <a:t>$element</a:t>
            </a:r>
            <a:r>
              <a:rPr lang="zh-CN" altLang="en-US" sz="1000" dirty="0">
                <a:solidFill>
                  <a:schemeClr val="bg1"/>
                </a:solidFill>
              </a:rPr>
              <a:t>变量。</a:t>
            </a:r>
            <a:br>
              <a:rPr lang="zh-CN" altLang="en-US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chemeClr val="bg1"/>
                </a:solidFill>
              </a:rPr>
              <a:t>$list</a:t>
            </a:r>
            <a:r>
              <a:rPr lang="zh-CN" altLang="en-US" sz="1000" dirty="0">
                <a:solidFill>
                  <a:schemeClr val="bg1"/>
                </a:solidFill>
              </a:rPr>
              <a:t>可以是一个</a:t>
            </a:r>
            <a:r>
              <a:rPr lang="en-US" altLang="zh-CN" sz="1000" dirty="0">
                <a:solidFill>
                  <a:schemeClr val="bg1"/>
                </a:solidFill>
              </a:rPr>
              <a:t>Vector</a:t>
            </a:r>
            <a:r>
              <a:rPr lang="zh-CN" altLang="en-US" sz="1000" dirty="0">
                <a:solidFill>
                  <a:schemeClr val="bg1"/>
                </a:solidFill>
              </a:rPr>
              <a:t>、</a:t>
            </a:r>
            <a:r>
              <a:rPr lang="en-US" altLang="zh-CN" sz="1000" dirty="0" err="1">
                <a:solidFill>
                  <a:schemeClr val="bg1"/>
                </a:solidFill>
              </a:rPr>
              <a:t>Hashtable</a:t>
            </a:r>
            <a:r>
              <a:rPr lang="zh-CN" altLang="en-US" sz="1000" dirty="0">
                <a:solidFill>
                  <a:schemeClr val="bg1"/>
                </a:solidFill>
              </a:rPr>
              <a:t>或者</a:t>
            </a:r>
            <a:r>
              <a:rPr lang="en-US" altLang="zh-CN" sz="1000" dirty="0">
                <a:solidFill>
                  <a:schemeClr val="bg1"/>
                </a:solidFill>
              </a:rPr>
              <a:t>Array</a:t>
            </a:r>
            <a:r>
              <a:rPr lang="zh-CN" altLang="en-US" sz="1000" dirty="0">
                <a:solidFill>
                  <a:schemeClr val="bg1"/>
                </a:solidFill>
              </a:rPr>
              <a:t>。分配给</a:t>
            </a:r>
            <a:r>
              <a:rPr lang="en-US" altLang="zh-CN" sz="1000" dirty="0">
                <a:solidFill>
                  <a:schemeClr val="bg1"/>
                </a:solidFill>
              </a:rPr>
              <a:t>$element</a:t>
            </a:r>
            <a:r>
              <a:rPr lang="zh-CN" altLang="en-US" sz="1000" dirty="0">
                <a:solidFill>
                  <a:schemeClr val="bg1"/>
                </a:solidFill>
              </a:rPr>
              <a:t>的值是一个</a:t>
            </a:r>
            <a:r>
              <a:rPr lang="en-US" altLang="zh-CN" sz="1000" dirty="0">
                <a:solidFill>
                  <a:schemeClr val="bg1"/>
                </a:solidFill>
              </a:rPr>
              <a:t>java</a:t>
            </a:r>
            <a:r>
              <a:rPr lang="zh-CN" altLang="en-US" sz="1000" dirty="0">
                <a:solidFill>
                  <a:schemeClr val="bg1"/>
                </a:solidFill>
              </a:rPr>
              <a:t>对象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并且</a:t>
            </a:r>
            <a:r>
              <a:rPr lang="zh-CN" altLang="en-US" sz="1000" dirty="0">
                <a:solidFill>
                  <a:schemeClr val="bg1"/>
                </a:solidFill>
              </a:rPr>
              <a:t>可以通过变量被引用。例如：如果</a:t>
            </a:r>
            <a:r>
              <a:rPr lang="en-US" altLang="zh-CN" sz="1000" dirty="0">
                <a:solidFill>
                  <a:schemeClr val="bg1"/>
                </a:solidFill>
              </a:rPr>
              <a:t>$element t</a:t>
            </a:r>
            <a:r>
              <a:rPr lang="zh-CN" altLang="en-US" sz="1000" dirty="0">
                <a:solidFill>
                  <a:schemeClr val="bg1"/>
                </a:solidFill>
              </a:rPr>
              <a:t>是一个</a:t>
            </a:r>
            <a:r>
              <a:rPr lang="en-US" altLang="zh-CN" sz="1000" dirty="0">
                <a:solidFill>
                  <a:schemeClr val="bg1"/>
                </a:solidFill>
              </a:rPr>
              <a:t>java</a:t>
            </a:r>
            <a:r>
              <a:rPr lang="zh-CN" altLang="en-US" sz="1000" dirty="0">
                <a:solidFill>
                  <a:schemeClr val="bg1"/>
                </a:solidFill>
              </a:rPr>
              <a:t>的</a:t>
            </a:r>
            <a:r>
              <a:rPr lang="en-US" altLang="zh-CN" sz="1000" dirty="0">
                <a:solidFill>
                  <a:schemeClr val="bg1"/>
                </a:solidFill>
              </a:rPr>
              <a:t>Product</a:t>
            </a:r>
            <a:r>
              <a:rPr lang="zh-CN" altLang="en-US" sz="1000" dirty="0">
                <a:solidFill>
                  <a:schemeClr val="bg1"/>
                </a:solidFill>
              </a:rPr>
              <a:t>类，并且这个产品的名字可以通过调用他的</a:t>
            </a:r>
            <a:r>
              <a:rPr lang="en-US" altLang="zh-CN" sz="1000" dirty="0" err="1">
                <a:solidFill>
                  <a:schemeClr val="bg1"/>
                </a:solidFill>
              </a:rPr>
              <a:t>getName</a:t>
            </a:r>
            <a:r>
              <a:rPr lang="zh-CN" altLang="en-US" sz="1000" dirty="0">
                <a:solidFill>
                  <a:schemeClr val="bg1"/>
                </a:solidFill>
              </a:rPr>
              <a:t>（）方法得到。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#</a:t>
            </a:r>
            <a:r>
              <a:rPr lang="en-US" altLang="zh-CN" sz="1000" dirty="0" err="1">
                <a:solidFill>
                  <a:schemeClr val="bg1"/>
                </a:solidFill>
              </a:rPr>
              <a:t>foreach</a:t>
            </a:r>
            <a:r>
              <a:rPr lang="en-US" altLang="zh-CN" sz="1000" dirty="0">
                <a:solidFill>
                  <a:schemeClr val="bg1"/>
                </a:solidFill>
              </a:rPr>
              <a:t> ( $key in $</a:t>
            </a:r>
            <a:r>
              <a:rPr lang="en-US" altLang="zh-CN" sz="1000" dirty="0" err="1">
                <a:solidFill>
                  <a:schemeClr val="bg1"/>
                </a:solidFill>
              </a:rPr>
              <a:t>list.keySet</a:t>
            </a:r>
            <a:r>
              <a:rPr lang="en-US" altLang="zh-CN" sz="1000" dirty="0">
                <a:solidFill>
                  <a:schemeClr val="bg1"/>
                </a:solidFill>
              </a:rPr>
              <a:t>())</a:t>
            </a:r>
            <a:br>
              <a:rPr lang="en-US" altLang="zh-CN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chemeClr val="bg1"/>
                </a:solidFill>
              </a:rPr>
              <a:t>Key: $key -&gt; Value: $</a:t>
            </a:r>
            <a:r>
              <a:rPr lang="en-US" altLang="zh-CN" sz="1000" dirty="0" err="1">
                <a:solidFill>
                  <a:schemeClr val="bg1"/>
                </a:solidFill>
              </a:rPr>
              <a:t>list.get</a:t>
            </a:r>
            <a:r>
              <a:rPr lang="en-US" altLang="zh-CN" sz="1000" dirty="0">
                <a:solidFill>
                  <a:schemeClr val="bg1"/>
                </a:solidFill>
              </a:rPr>
              <a:t>($key) &lt;</a:t>
            </a:r>
            <a:r>
              <a:rPr lang="en-US" altLang="zh-CN" sz="1000" dirty="0" err="1">
                <a:solidFill>
                  <a:schemeClr val="bg1"/>
                </a:solidFill>
              </a:rPr>
              <a:t>br</a:t>
            </a:r>
            <a:r>
              <a:rPr lang="en-US" altLang="zh-CN" sz="1000" dirty="0">
                <a:solidFill>
                  <a:schemeClr val="bg1"/>
                </a:solidFill>
              </a:rPr>
              <a:t>&gt;</a:t>
            </a:r>
            <a:br>
              <a:rPr lang="en-US" altLang="zh-CN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chemeClr val="bg1"/>
                </a:solidFill>
              </a:rPr>
              <a:t>#end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提示：</a:t>
            </a:r>
            <a:r>
              <a:rPr lang="en-US" altLang="zh-CN" sz="1000" dirty="0">
                <a:solidFill>
                  <a:schemeClr val="bg1"/>
                </a:solidFill>
              </a:rPr>
              <a:t>velocity</a:t>
            </a:r>
            <a:r>
              <a:rPr lang="zh-CN" altLang="en-US" sz="1000" dirty="0">
                <a:solidFill>
                  <a:schemeClr val="bg1"/>
                </a:solidFill>
              </a:rPr>
              <a:t>中大小写敏感。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Velocity</a:t>
            </a:r>
            <a:r>
              <a:rPr lang="zh-CN" altLang="en-US" sz="1000" dirty="0">
                <a:solidFill>
                  <a:schemeClr val="bg1"/>
                </a:solidFill>
              </a:rPr>
              <a:t>还特别提供了得到循环次数的方法，</a:t>
            </a:r>
            <a:r>
              <a:rPr lang="en-US" altLang="zh-CN" sz="1000" dirty="0">
                <a:solidFill>
                  <a:schemeClr val="bg1"/>
                </a:solidFill>
              </a:rPr>
              <a:t>$</a:t>
            </a:r>
            <a:r>
              <a:rPr lang="en-US" altLang="zh-CN" sz="1000" dirty="0" err="1">
                <a:solidFill>
                  <a:schemeClr val="bg1"/>
                </a:solidFill>
              </a:rPr>
              <a:t>velocityCount</a:t>
            </a:r>
            <a:r>
              <a:rPr lang="zh-CN" altLang="en-US" sz="1000" dirty="0">
                <a:solidFill>
                  <a:schemeClr val="bg1"/>
                </a:solidFill>
              </a:rPr>
              <a:t>变量的名字是</a:t>
            </a:r>
            <a:r>
              <a:rPr lang="en-US" altLang="zh-CN" sz="1000" dirty="0">
                <a:solidFill>
                  <a:schemeClr val="bg1"/>
                </a:solidFill>
              </a:rPr>
              <a:t>Velocity</a:t>
            </a:r>
            <a:r>
              <a:rPr lang="zh-CN" altLang="en-US" sz="1000" dirty="0">
                <a:solidFill>
                  <a:schemeClr val="bg1"/>
                </a:solidFill>
              </a:rPr>
              <a:t>默认的名字。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例子：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First example:</a:t>
            </a:r>
            <a:br>
              <a:rPr lang="en-US" altLang="zh-CN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#</a:t>
            </a:r>
            <a:r>
              <a:rPr lang="en-US" altLang="zh-CN" sz="1000" dirty="0" err="1">
                <a:solidFill>
                  <a:srgbClr val="FFC000"/>
                </a:solidFill>
              </a:rPr>
              <a:t>foreach</a:t>
            </a:r>
            <a:r>
              <a:rPr lang="en-US" altLang="zh-CN" sz="1000" dirty="0">
                <a:solidFill>
                  <a:srgbClr val="FFC000"/>
                </a:solidFill>
              </a:rPr>
              <a:t> ( $foo in [1..5] )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  $foo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#end</a:t>
            </a:r>
            <a:r>
              <a:rPr lang="en-US" altLang="zh-CN" sz="1000" dirty="0">
                <a:solidFill>
                  <a:schemeClr val="bg1"/>
                </a:solidFill>
              </a:rPr>
              <a:t/>
            </a:r>
            <a:br>
              <a:rPr lang="en-US" altLang="zh-CN" sz="1000" dirty="0">
                <a:solidFill>
                  <a:schemeClr val="bg1"/>
                </a:solidFill>
              </a:rPr>
            </a:br>
            <a:r>
              <a:rPr lang="zh-CN" altLang="en-US" sz="1000" dirty="0" smtClean="0">
                <a:solidFill>
                  <a:schemeClr val="bg1"/>
                </a:solidFill>
              </a:rPr>
              <a:t>输出</a:t>
            </a:r>
            <a:r>
              <a:rPr lang="zh-CN" altLang="en-US" sz="1000" dirty="0">
                <a:solidFill>
                  <a:schemeClr val="bg1"/>
                </a:solidFill>
              </a:rPr>
              <a:t>结果为：</a:t>
            </a:r>
            <a:br>
              <a:rPr lang="zh-CN" altLang="en-US" sz="1000" dirty="0">
                <a:solidFill>
                  <a:schemeClr val="bg1"/>
                </a:solidFill>
              </a:rPr>
            </a:br>
            <a:r>
              <a:rPr lang="zh-CN" altLang="en-US" sz="1000" dirty="0">
                <a:solidFill>
                  <a:schemeClr val="bg1"/>
                </a:solidFill>
              </a:rPr>
              <a:t>  </a:t>
            </a:r>
            <a:r>
              <a:rPr lang="en-US" altLang="zh-CN" sz="1000" dirty="0">
                <a:solidFill>
                  <a:schemeClr val="bg1"/>
                </a:solidFill>
              </a:rPr>
              <a:t>First example</a:t>
            </a:r>
            <a:r>
              <a:rPr lang="zh-CN" altLang="en-US" sz="1000" dirty="0">
                <a:solidFill>
                  <a:schemeClr val="bg1"/>
                </a:solidFill>
              </a:rPr>
              <a:t>：</a:t>
            </a:r>
            <a:r>
              <a:rPr lang="en-US" altLang="zh-CN" sz="1000" dirty="0">
                <a:solidFill>
                  <a:schemeClr val="bg1"/>
                </a:solidFill>
              </a:rPr>
              <a:t/>
            </a:r>
            <a:br>
              <a:rPr lang="en-US" altLang="zh-CN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chemeClr val="bg1"/>
                </a:solidFill>
              </a:rPr>
              <a:t>  1 2 3 4 5</a:t>
            </a:r>
            <a:br>
              <a:rPr lang="en-US" altLang="zh-CN" sz="1000" dirty="0">
                <a:solidFill>
                  <a:schemeClr val="bg1"/>
                </a:solidFill>
              </a:rPr>
            </a:b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73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en-US" altLang="zh-CN" sz="2000" dirty="0" smtClean="0"/>
              <a:t>velocity</a:t>
            </a:r>
            <a:r>
              <a:rPr lang="zh-CN" altLang="en-US" sz="2000" dirty="0" smtClean="0"/>
              <a:t>语法简介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条件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7632848" cy="54784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en-US" altLang="zh-CN" sz="1000" b="1" dirty="0">
                <a:solidFill>
                  <a:schemeClr val="bg1"/>
                </a:solidFill>
              </a:rPr>
              <a:t>3.</a:t>
            </a:r>
            <a:r>
              <a:rPr lang="en-US" altLang="zh-CN" sz="1000" dirty="0">
                <a:solidFill>
                  <a:schemeClr val="bg1"/>
                </a:solidFill>
              </a:rPr>
              <a:t>     </a:t>
            </a:r>
            <a:r>
              <a:rPr lang="zh-CN" altLang="en-US" sz="1000" b="1" dirty="0">
                <a:solidFill>
                  <a:schemeClr val="bg1"/>
                </a:solidFill>
              </a:rPr>
              <a:t>条件语句</a:t>
            </a:r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rgbClr val="FFC000"/>
                </a:solidFill>
              </a:rPr>
              <a:t>#if (condition)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</a:t>
            </a:r>
            <a:r>
              <a:rPr lang="en-US" altLang="zh-CN" sz="1000" dirty="0" err="1">
                <a:solidFill>
                  <a:srgbClr val="FFC000"/>
                </a:solidFill>
              </a:rPr>
              <a:t>elseif</a:t>
            </a:r>
            <a:r>
              <a:rPr lang="en-US" altLang="zh-CN" sz="1000" dirty="0">
                <a:solidFill>
                  <a:srgbClr val="FFC000"/>
                </a:solidFill>
              </a:rPr>
              <a:t> (condition)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#else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#end</a:t>
            </a:r>
          </a:p>
          <a:p>
            <a:r>
              <a:rPr lang="en-US" altLang="zh-CN" sz="1000" b="1" dirty="0">
                <a:solidFill>
                  <a:schemeClr val="bg1"/>
                </a:solidFill>
              </a:rPr>
              <a:t>4.</a:t>
            </a:r>
            <a:r>
              <a:rPr lang="en-US" altLang="zh-CN" sz="1000" dirty="0">
                <a:solidFill>
                  <a:schemeClr val="bg1"/>
                </a:solidFill>
              </a:rPr>
              <a:t>     </a:t>
            </a:r>
            <a:r>
              <a:rPr lang="zh-CN" altLang="en-US" sz="1000" b="1" dirty="0">
                <a:solidFill>
                  <a:schemeClr val="bg1"/>
                </a:solidFill>
              </a:rPr>
              <a:t>语句的嵌套</a:t>
            </a:r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rgbClr val="FFC000"/>
                </a:solidFill>
              </a:rPr>
              <a:t>    </a:t>
            </a:r>
            <a:r>
              <a:rPr lang="en-US" altLang="zh-CN" sz="1000" dirty="0">
                <a:solidFill>
                  <a:srgbClr val="FFC000"/>
                </a:solidFill>
              </a:rPr>
              <a:t>#</a:t>
            </a:r>
            <a:r>
              <a:rPr lang="en-US" altLang="zh-CN" sz="1000" dirty="0" err="1">
                <a:solidFill>
                  <a:srgbClr val="FFC000"/>
                </a:solidFill>
              </a:rPr>
              <a:t>foreach</a:t>
            </a:r>
            <a:r>
              <a:rPr lang="en-US" altLang="zh-CN" sz="1000" dirty="0">
                <a:solidFill>
                  <a:srgbClr val="FFC000"/>
                </a:solidFill>
              </a:rPr>
              <a:t> ($element in $list)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       ## inner </a:t>
            </a:r>
            <a:r>
              <a:rPr lang="en-US" altLang="zh-CN" sz="1000" dirty="0" err="1">
                <a:solidFill>
                  <a:srgbClr val="FFC000"/>
                </a:solidFill>
              </a:rPr>
              <a:t>foreach</a:t>
            </a:r>
            <a:r>
              <a:rPr lang="en-US" altLang="zh-CN" sz="1000" dirty="0">
                <a:solidFill>
                  <a:srgbClr val="FFC000"/>
                </a:solidFill>
              </a:rPr>
              <a:t> </a:t>
            </a:r>
            <a:r>
              <a:rPr lang="zh-CN" altLang="en-US" sz="1000" dirty="0">
                <a:solidFill>
                  <a:srgbClr val="FFC000"/>
                </a:solidFill>
              </a:rPr>
              <a:t>内循环</a:t>
            </a:r>
          </a:p>
          <a:p>
            <a:r>
              <a:rPr lang="zh-CN" altLang="en-US" sz="1000" dirty="0">
                <a:solidFill>
                  <a:srgbClr val="FFC000"/>
                </a:solidFill>
              </a:rPr>
              <a:t>       </a:t>
            </a:r>
            <a:r>
              <a:rPr lang="en-US" altLang="zh-CN" sz="1000" dirty="0">
                <a:solidFill>
                  <a:srgbClr val="FFC000"/>
                </a:solidFill>
              </a:rPr>
              <a:t>#</a:t>
            </a:r>
            <a:r>
              <a:rPr lang="en-US" altLang="zh-CN" sz="1000" dirty="0" err="1">
                <a:solidFill>
                  <a:srgbClr val="FFC000"/>
                </a:solidFill>
              </a:rPr>
              <a:t>foreach</a:t>
            </a:r>
            <a:r>
              <a:rPr lang="en-US" altLang="zh-CN" sz="1000" dirty="0">
                <a:solidFill>
                  <a:srgbClr val="FFC000"/>
                </a:solidFill>
              </a:rPr>
              <a:t> ($element in $list)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       This is $element. $</a:t>
            </a:r>
            <a:r>
              <a:rPr lang="en-US" altLang="zh-CN" sz="1000" dirty="0" err="1">
                <a:solidFill>
                  <a:srgbClr val="FFC000"/>
                </a:solidFill>
              </a:rPr>
              <a:t>velocityCount</a:t>
            </a:r>
            <a:r>
              <a:rPr lang="en-US" altLang="zh-CN" sz="1000" dirty="0">
                <a:solidFill>
                  <a:srgbClr val="FFC000"/>
                </a:solidFill>
              </a:rPr>
              <a:t> &lt;</a:t>
            </a:r>
            <a:r>
              <a:rPr lang="en-US" altLang="zh-CN" sz="1000" dirty="0" err="1">
                <a:solidFill>
                  <a:srgbClr val="FFC000"/>
                </a:solidFill>
              </a:rPr>
              <a:t>br</a:t>
            </a:r>
            <a:r>
              <a:rPr lang="en-US" altLang="zh-CN" sz="1000" dirty="0">
                <a:solidFill>
                  <a:srgbClr val="FFC000"/>
                </a:solidFill>
              </a:rPr>
              <a:t>&gt;inner&lt;</a:t>
            </a:r>
            <a:r>
              <a:rPr lang="en-US" altLang="zh-CN" sz="1000" dirty="0" err="1">
                <a:solidFill>
                  <a:srgbClr val="FFC000"/>
                </a:solidFill>
              </a:rPr>
              <a:t>br</a:t>
            </a:r>
            <a:r>
              <a:rPr lang="en-US" altLang="zh-CN" sz="1000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       #end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       ## inner </a:t>
            </a:r>
            <a:r>
              <a:rPr lang="en-US" altLang="zh-CN" sz="1000" dirty="0" err="1">
                <a:solidFill>
                  <a:srgbClr val="FFC000"/>
                </a:solidFill>
              </a:rPr>
              <a:t>foreach</a:t>
            </a:r>
            <a:r>
              <a:rPr lang="en-US" altLang="zh-CN" sz="1000" dirty="0">
                <a:solidFill>
                  <a:srgbClr val="FFC000"/>
                </a:solidFill>
              </a:rPr>
              <a:t> </a:t>
            </a:r>
            <a:r>
              <a:rPr lang="zh-CN" altLang="en-US" sz="1000" dirty="0">
                <a:solidFill>
                  <a:srgbClr val="FFC000"/>
                </a:solidFill>
              </a:rPr>
              <a:t>内循环结束</a:t>
            </a:r>
          </a:p>
          <a:p>
            <a:r>
              <a:rPr lang="zh-CN" altLang="en-US" sz="1000" dirty="0">
                <a:solidFill>
                  <a:srgbClr val="FFC000"/>
                </a:solidFill>
              </a:rPr>
              <a:t>    </a:t>
            </a:r>
            <a:r>
              <a:rPr lang="en-US" altLang="zh-CN" sz="1000" dirty="0">
                <a:solidFill>
                  <a:srgbClr val="FFC000"/>
                </a:solidFill>
              </a:rPr>
              <a:t>## outer </a:t>
            </a:r>
            <a:r>
              <a:rPr lang="en-US" altLang="zh-CN" sz="1000" dirty="0" err="1">
                <a:solidFill>
                  <a:srgbClr val="FFC000"/>
                </a:solidFill>
              </a:rPr>
              <a:t>foreach</a:t>
            </a:r>
            <a:endParaRPr lang="en-US" altLang="zh-CN" sz="1000" dirty="0">
              <a:solidFill>
                <a:srgbClr val="FFC000"/>
              </a:solidFill>
            </a:endParaRPr>
          </a:p>
          <a:p>
            <a:r>
              <a:rPr lang="en-US" altLang="zh-CN" sz="1000" dirty="0">
                <a:solidFill>
                  <a:srgbClr val="FFC000"/>
                </a:solidFill>
              </a:rPr>
              <a:t>    This is $element.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    $</a:t>
            </a:r>
            <a:r>
              <a:rPr lang="en-US" altLang="zh-CN" sz="1000" dirty="0" err="1">
                <a:solidFill>
                  <a:srgbClr val="FFC000"/>
                </a:solidFill>
              </a:rPr>
              <a:t>velocityCount</a:t>
            </a:r>
            <a:r>
              <a:rPr lang="en-US" altLang="zh-CN" sz="1000" dirty="0">
                <a:solidFill>
                  <a:srgbClr val="FFC000"/>
                </a:solidFill>
              </a:rPr>
              <a:t> &lt;</a:t>
            </a:r>
            <a:r>
              <a:rPr lang="en-US" altLang="zh-CN" sz="1000" dirty="0" err="1">
                <a:solidFill>
                  <a:srgbClr val="FFC000"/>
                </a:solidFill>
              </a:rPr>
              <a:t>br</a:t>
            </a:r>
            <a:r>
              <a:rPr lang="en-US" altLang="zh-CN" sz="1000" dirty="0">
                <a:solidFill>
                  <a:srgbClr val="FFC000"/>
                </a:solidFill>
              </a:rPr>
              <a:t>&gt;outer&lt;</a:t>
            </a:r>
            <a:r>
              <a:rPr lang="en-US" altLang="zh-CN" sz="1000" dirty="0" err="1">
                <a:solidFill>
                  <a:srgbClr val="FFC000"/>
                </a:solidFill>
              </a:rPr>
              <a:t>br</a:t>
            </a:r>
            <a:r>
              <a:rPr lang="en-US" altLang="zh-CN" sz="1000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    #end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语句中也可以嵌套其他的语句，如</a:t>
            </a:r>
            <a:r>
              <a:rPr lang="en-US" altLang="zh-CN" sz="1000" dirty="0">
                <a:solidFill>
                  <a:schemeClr val="bg1"/>
                </a:solidFill>
              </a:rPr>
              <a:t>#if…#else…#end</a:t>
            </a:r>
            <a:r>
              <a:rPr lang="zh-CN" altLang="en-US" sz="1000" dirty="0">
                <a:solidFill>
                  <a:schemeClr val="bg1"/>
                </a:solidFill>
              </a:rPr>
              <a:t>等。</a:t>
            </a:r>
          </a:p>
          <a:p>
            <a:r>
              <a:rPr lang="en-US" altLang="zh-CN" sz="1000" b="1" dirty="0">
                <a:solidFill>
                  <a:schemeClr val="bg1"/>
                </a:solidFill>
              </a:rPr>
              <a:t>5.</a:t>
            </a:r>
            <a:r>
              <a:rPr lang="zh-CN" altLang="en-US" sz="1000" dirty="0">
                <a:solidFill>
                  <a:schemeClr val="bg1"/>
                </a:solidFill>
              </a:rPr>
              <a:t>      </a:t>
            </a:r>
            <a:r>
              <a:rPr lang="zh-CN" altLang="en-US" sz="1000" b="1" dirty="0">
                <a:solidFill>
                  <a:schemeClr val="bg1"/>
                </a:solidFill>
              </a:rPr>
              <a:t>注释</a:t>
            </a:r>
            <a:r>
              <a:rPr lang="zh-CN" altLang="en-US" sz="1000" dirty="0">
                <a:solidFill>
                  <a:schemeClr val="bg1"/>
                </a:solidFill>
              </a:rPr>
              <a:t/>
            </a:r>
            <a:br>
              <a:rPr lang="zh-CN" altLang="en-US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chemeClr val="bg1"/>
                </a:solidFill>
              </a:rPr>
              <a:t>(1)</a:t>
            </a:r>
            <a:r>
              <a:rPr lang="zh-CN" altLang="en-US" sz="1000" dirty="0">
                <a:solidFill>
                  <a:schemeClr val="bg1"/>
                </a:solidFill>
              </a:rPr>
              <a:t>单行注释：</a:t>
            </a:r>
            <a:br>
              <a:rPr lang="zh-CN" altLang="en-US" sz="1000" dirty="0">
                <a:solidFill>
                  <a:schemeClr val="bg1"/>
                </a:solidFill>
              </a:rPr>
            </a:br>
            <a:r>
              <a:rPr lang="zh-CN" altLang="en-US" sz="1000" dirty="0">
                <a:solidFill>
                  <a:schemeClr val="bg1"/>
                </a:solidFill>
              </a:rPr>
              <a:t>  </a:t>
            </a:r>
            <a:r>
              <a:rPr lang="en-US" altLang="zh-CN" sz="1000" dirty="0">
                <a:solidFill>
                  <a:srgbClr val="FFC000"/>
                </a:solidFill>
              </a:rPr>
              <a:t>## This is a single line comment.</a:t>
            </a:r>
            <a:r>
              <a:rPr lang="en-US" altLang="zh-CN" sz="1000" dirty="0">
                <a:solidFill>
                  <a:schemeClr val="bg1"/>
                </a:solidFill>
              </a:rPr>
              <a:t/>
            </a:r>
            <a:br>
              <a:rPr lang="en-US" altLang="zh-CN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chemeClr val="bg1"/>
                </a:solidFill>
              </a:rPr>
              <a:t>(2)</a:t>
            </a:r>
            <a:r>
              <a:rPr lang="zh-CN" altLang="en-US" sz="1000" dirty="0">
                <a:solidFill>
                  <a:schemeClr val="bg1"/>
                </a:solidFill>
              </a:rPr>
              <a:t>多行注释：</a:t>
            </a:r>
            <a:br>
              <a:rPr lang="zh-CN" altLang="en-US" sz="1000" dirty="0">
                <a:solidFill>
                  <a:schemeClr val="bg1"/>
                </a:solidFill>
              </a:rPr>
            </a:br>
            <a:r>
              <a:rPr lang="zh-CN" altLang="en-US" sz="1000" dirty="0">
                <a:solidFill>
                  <a:srgbClr val="FFC000"/>
                </a:solidFill>
              </a:rPr>
              <a:t>  </a:t>
            </a:r>
            <a:r>
              <a:rPr lang="en-US" altLang="zh-CN" sz="1000" dirty="0">
                <a:solidFill>
                  <a:srgbClr val="FFC000"/>
                </a:solidFill>
              </a:rPr>
              <a:t>#*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 Thus begins a multi-line comment. Online visitors </a:t>
            </a:r>
            <a:r>
              <a:rPr lang="en-US" altLang="zh-CN" sz="1000" dirty="0" smtClean="0">
                <a:solidFill>
                  <a:srgbClr val="FFC000"/>
                </a:solidFill>
              </a:rPr>
              <a:t>won’t</a:t>
            </a:r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see</a:t>
            </a:r>
            <a:r>
              <a:rPr lang="en-US" altLang="zh-CN" sz="1000" dirty="0">
                <a:solidFill>
                  <a:srgbClr val="FFC000"/>
                </a:solidFill>
              </a:rPr>
              <a:t> this text because the Velocity </a:t>
            </a:r>
            <a:r>
              <a:rPr lang="en-US" altLang="zh-CN" sz="1000" dirty="0" err="1">
                <a:solidFill>
                  <a:srgbClr val="FFC000"/>
                </a:solidFill>
              </a:rPr>
              <a:t>Templating</a:t>
            </a:r>
            <a:r>
              <a:rPr lang="en-US" altLang="zh-CN" sz="1000" dirty="0">
                <a:solidFill>
                  <a:srgbClr val="FFC000"/>
                </a:solidFill>
              </a:rPr>
              <a:t> Engine </a:t>
            </a:r>
            <a:r>
              <a:rPr lang="en-US" altLang="zh-CN" sz="1000" dirty="0" smtClean="0">
                <a:solidFill>
                  <a:srgbClr val="FFC000"/>
                </a:solidFill>
              </a:rPr>
              <a:t>will</a:t>
            </a:r>
            <a:r>
              <a:rPr lang="en-US" altLang="zh-CN" sz="1000" dirty="0">
                <a:solidFill>
                  <a:srgbClr val="FFC000"/>
                </a:solidFill>
              </a:rPr>
              <a:t> ignore it.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*#</a:t>
            </a:r>
            <a:r>
              <a:rPr lang="en-US" altLang="zh-CN" sz="1000" dirty="0">
                <a:solidFill>
                  <a:schemeClr val="bg1"/>
                </a:solidFill>
              </a:rPr>
              <a:t/>
            </a:r>
            <a:br>
              <a:rPr lang="en-US" altLang="zh-CN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chemeClr val="bg1"/>
                </a:solidFill>
              </a:rPr>
              <a:t>(3)</a:t>
            </a:r>
            <a:r>
              <a:rPr lang="zh-CN" altLang="en-US" sz="1000" dirty="0">
                <a:solidFill>
                  <a:schemeClr val="bg1"/>
                </a:solidFill>
              </a:rPr>
              <a:t>文档格式：</a:t>
            </a:r>
            <a:br>
              <a:rPr lang="zh-CN" altLang="en-US" sz="1000" dirty="0">
                <a:solidFill>
                  <a:schemeClr val="bg1"/>
                </a:solidFill>
              </a:rPr>
            </a:br>
            <a:r>
              <a:rPr lang="zh-CN" altLang="en-US" sz="1000" dirty="0">
                <a:solidFill>
                  <a:srgbClr val="FFC000"/>
                </a:solidFill>
              </a:rPr>
              <a:t>  </a:t>
            </a:r>
            <a:r>
              <a:rPr lang="en-US" altLang="zh-CN" sz="1000" dirty="0">
                <a:solidFill>
                  <a:srgbClr val="FFC000"/>
                </a:solidFill>
              </a:rPr>
              <a:t>#**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 This is a VTL comment block and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 may be used to store such information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as the document author and versioning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 information:</a:t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 @version 1.1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   @author  </a:t>
            </a:r>
            <a:r>
              <a:rPr lang="en-US" altLang="zh-CN" sz="1000" dirty="0" err="1">
                <a:solidFill>
                  <a:srgbClr val="FFC000"/>
                </a:solidFill>
              </a:rPr>
              <a:t>xiao</a:t>
            </a:r>
            <a:r>
              <a:rPr lang="en-US" altLang="zh-CN" sz="1000" dirty="0">
                <a:solidFill>
                  <a:srgbClr val="FFC000"/>
                </a:solidFill>
              </a:rPr>
              <a:t/>
            </a:r>
            <a:br>
              <a:rPr lang="en-US" altLang="zh-CN" sz="1000" dirty="0">
                <a:solidFill>
                  <a:srgbClr val="FFC000"/>
                </a:solidFill>
              </a:rPr>
            </a:br>
            <a:r>
              <a:rPr lang="en-US" altLang="zh-CN" sz="1000" dirty="0">
                <a:solidFill>
                  <a:srgbClr val="FFC000"/>
                </a:solidFill>
              </a:rPr>
              <a:t>     *#</a:t>
            </a:r>
          </a:p>
          <a:p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5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en-US" altLang="zh-CN" sz="2000" dirty="0" smtClean="0"/>
              <a:t>velocity</a:t>
            </a:r>
            <a:r>
              <a:rPr lang="zh-CN" altLang="en-US" sz="2000" dirty="0" smtClean="0"/>
              <a:t>语法简介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运算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9959" y="1319461"/>
            <a:ext cx="6684843" cy="36317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</a:rPr>
              <a:t>6</a:t>
            </a:r>
            <a:r>
              <a:rPr lang="en-US" altLang="zh-CN" sz="1000" b="1" dirty="0">
                <a:solidFill>
                  <a:schemeClr val="bg1"/>
                </a:solidFill>
              </a:rPr>
              <a:t>.</a:t>
            </a:r>
            <a:r>
              <a:rPr lang="en-US" altLang="zh-CN" sz="1000" dirty="0">
                <a:solidFill>
                  <a:schemeClr val="bg1"/>
                </a:solidFill>
              </a:rPr>
              <a:t>     </a:t>
            </a:r>
            <a:r>
              <a:rPr lang="zh-CN" altLang="en-US" sz="1000" b="1" dirty="0">
                <a:solidFill>
                  <a:schemeClr val="bg1"/>
                </a:solidFill>
              </a:rPr>
              <a:t>关系和逻辑操作符</a:t>
            </a:r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Velocity </a:t>
            </a:r>
            <a:r>
              <a:rPr lang="zh-CN" altLang="en-US" sz="1000" dirty="0">
                <a:solidFill>
                  <a:schemeClr val="bg1"/>
                </a:solidFill>
              </a:rPr>
              <a:t>也具有逻辑</a:t>
            </a:r>
            <a:r>
              <a:rPr lang="en-US" altLang="zh-CN" sz="1000" dirty="0" smtClean="0">
                <a:solidFill>
                  <a:schemeClr val="bg1"/>
                </a:solidFill>
              </a:rPr>
              <a:t>AND(&amp;&amp;), OR(||) </a:t>
            </a:r>
            <a:r>
              <a:rPr lang="zh-CN" altLang="en-US" sz="1000" dirty="0">
                <a:solidFill>
                  <a:schemeClr val="bg1"/>
                </a:solidFill>
              </a:rPr>
              <a:t>和 </a:t>
            </a:r>
            <a:r>
              <a:rPr lang="en-US" altLang="zh-CN" sz="1000" dirty="0" smtClean="0">
                <a:solidFill>
                  <a:schemeClr val="bg1"/>
                </a:solidFill>
              </a:rPr>
              <a:t>NOT(!) </a:t>
            </a:r>
            <a:r>
              <a:rPr lang="zh-CN" altLang="en-US" sz="1000" dirty="0">
                <a:solidFill>
                  <a:schemeClr val="bg1"/>
                </a:solidFill>
              </a:rPr>
              <a:t>操作符。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如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## example for AND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#if($foo &amp;&amp; $bar)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   &lt;strong&gt; This AND that&lt;/strong&gt;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#end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例子中</a:t>
            </a:r>
            <a:r>
              <a:rPr lang="en-US" altLang="zh-CN" sz="1000" dirty="0">
                <a:solidFill>
                  <a:schemeClr val="bg1"/>
                </a:solidFill>
              </a:rPr>
              <a:t>#if() </a:t>
            </a:r>
            <a:r>
              <a:rPr lang="zh-CN" altLang="en-US" sz="1000" dirty="0">
                <a:solidFill>
                  <a:schemeClr val="bg1"/>
                </a:solidFill>
              </a:rPr>
              <a:t>指令仅在</a:t>
            </a:r>
            <a:r>
              <a:rPr lang="en-US" altLang="zh-CN" sz="1000" dirty="0">
                <a:solidFill>
                  <a:schemeClr val="bg1"/>
                </a:solidFill>
              </a:rPr>
              <a:t>$foo </a:t>
            </a:r>
            <a:r>
              <a:rPr lang="zh-CN" altLang="en-US" sz="1000" dirty="0">
                <a:solidFill>
                  <a:schemeClr val="bg1"/>
                </a:solidFill>
              </a:rPr>
              <a:t>和</a:t>
            </a:r>
            <a:r>
              <a:rPr lang="en-US" altLang="zh-CN" sz="1000" dirty="0">
                <a:solidFill>
                  <a:schemeClr val="bg1"/>
                </a:solidFill>
              </a:rPr>
              <a:t>$bar </a:t>
            </a:r>
            <a:r>
              <a:rPr lang="zh-CN" altLang="en-US" sz="1000" dirty="0">
                <a:solidFill>
                  <a:schemeClr val="bg1"/>
                </a:solidFill>
              </a:rPr>
              <a:t>斗为真的时候才为真。如果</a:t>
            </a:r>
            <a:r>
              <a:rPr lang="en-US" altLang="zh-CN" sz="1000" dirty="0">
                <a:solidFill>
                  <a:schemeClr val="bg1"/>
                </a:solidFill>
              </a:rPr>
              <a:t>$foo </a:t>
            </a:r>
            <a:r>
              <a:rPr lang="zh-CN" altLang="en-US" sz="1000" dirty="0">
                <a:solidFill>
                  <a:schemeClr val="bg1"/>
                </a:solidFill>
              </a:rPr>
              <a:t>为假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则</a:t>
            </a:r>
            <a:r>
              <a:rPr lang="zh-CN" altLang="en-US" sz="1000" dirty="0">
                <a:solidFill>
                  <a:schemeClr val="bg1"/>
                </a:solidFill>
              </a:rPr>
              <a:t>表达式也为假；并且 </a:t>
            </a:r>
            <a:r>
              <a:rPr lang="en-US" altLang="zh-CN" sz="1000" dirty="0">
                <a:solidFill>
                  <a:schemeClr val="bg1"/>
                </a:solidFill>
              </a:rPr>
              <a:t>$bar </a:t>
            </a:r>
            <a:r>
              <a:rPr lang="zh-CN" altLang="en-US" sz="1000" dirty="0">
                <a:solidFill>
                  <a:schemeClr val="bg1"/>
                </a:solidFill>
              </a:rPr>
              <a:t>将不被求值。如果 </a:t>
            </a:r>
            <a:r>
              <a:rPr lang="en-US" altLang="zh-CN" sz="1000" dirty="0">
                <a:solidFill>
                  <a:schemeClr val="bg1"/>
                </a:solidFill>
              </a:rPr>
              <a:t>$foo </a:t>
            </a:r>
            <a:r>
              <a:rPr lang="zh-CN" altLang="en-US" sz="1000" dirty="0">
                <a:solidFill>
                  <a:schemeClr val="bg1"/>
                </a:solidFill>
              </a:rPr>
              <a:t>为真，</a:t>
            </a:r>
            <a:r>
              <a:rPr lang="en-US" altLang="zh-CN" sz="1000" dirty="0">
                <a:solidFill>
                  <a:schemeClr val="bg1"/>
                </a:solidFill>
              </a:rPr>
              <a:t>Velocity </a:t>
            </a:r>
            <a:r>
              <a:rPr lang="zh-CN" altLang="en-US" sz="1000" dirty="0">
                <a:solidFill>
                  <a:schemeClr val="bg1"/>
                </a:solidFill>
              </a:rPr>
              <a:t>模板引擎将继续检查</a:t>
            </a:r>
            <a:r>
              <a:rPr lang="en-US" altLang="zh-CN" sz="1000" dirty="0">
                <a:solidFill>
                  <a:schemeClr val="bg1"/>
                </a:solidFill>
              </a:rPr>
              <a:t>$bar</a:t>
            </a:r>
            <a:r>
              <a:rPr lang="zh-CN" altLang="en-US" sz="1000" dirty="0">
                <a:solidFill>
                  <a:schemeClr val="bg1"/>
                </a:solidFill>
              </a:rPr>
              <a:t>的值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如果</a:t>
            </a:r>
            <a:r>
              <a:rPr lang="zh-CN" altLang="en-US" sz="1000" dirty="0">
                <a:solidFill>
                  <a:schemeClr val="bg1"/>
                </a:solidFill>
              </a:rPr>
              <a:t> </a:t>
            </a:r>
            <a:r>
              <a:rPr lang="en-US" altLang="zh-CN" sz="1000" dirty="0">
                <a:solidFill>
                  <a:schemeClr val="bg1"/>
                </a:solidFill>
              </a:rPr>
              <a:t>$bar </a:t>
            </a:r>
            <a:r>
              <a:rPr lang="zh-CN" altLang="en-US" sz="1000" dirty="0">
                <a:solidFill>
                  <a:schemeClr val="bg1"/>
                </a:solidFill>
              </a:rPr>
              <a:t>为真，则整个表达式为真。并且输出</a:t>
            </a:r>
            <a:r>
              <a:rPr lang="en-US" altLang="zh-CN" sz="1000" b="1" dirty="0">
                <a:solidFill>
                  <a:schemeClr val="bg1"/>
                </a:solidFill>
              </a:rPr>
              <a:t>This AND that</a:t>
            </a:r>
            <a:r>
              <a:rPr lang="en-US" altLang="zh-CN" sz="1000" dirty="0">
                <a:solidFill>
                  <a:schemeClr val="bg1"/>
                </a:solidFill>
              </a:rPr>
              <a:t> </a:t>
            </a:r>
            <a:r>
              <a:rPr lang="zh-CN" altLang="en-US" sz="1000" dirty="0">
                <a:solidFill>
                  <a:schemeClr val="bg1"/>
                </a:solidFill>
              </a:rPr>
              <a:t>。如果</a:t>
            </a:r>
            <a:r>
              <a:rPr lang="en-US" altLang="zh-CN" sz="1000" dirty="0">
                <a:solidFill>
                  <a:schemeClr val="bg1"/>
                </a:solidFill>
              </a:rPr>
              <a:t>$bar </a:t>
            </a:r>
            <a:r>
              <a:rPr lang="zh-CN" altLang="en-US" sz="1000" dirty="0">
                <a:solidFill>
                  <a:schemeClr val="bg1"/>
                </a:solidFill>
              </a:rPr>
              <a:t>为假，将没有输出因为整个表达式为假。</a:t>
            </a:r>
          </a:p>
          <a:p>
            <a:r>
              <a:rPr lang="en-US" altLang="zh-CN" sz="1000" b="1" dirty="0">
                <a:solidFill>
                  <a:schemeClr val="bg1"/>
                </a:solidFill>
              </a:rPr>
              <a:t>7.Velocity </a:t>
            </a:r>
            <a:r>
              <a:rPr lang="zh-CN" altLang="en-US" sz="1000" b="1" dirty="0">
                <a:solidFill>
                  <a:schemeClr val="bg1"/>
                </a:solidFill>
              </a:rPr>
              <a:t>中的宏</a:t>
            </a:r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Velocity</a:t>
            </a:r>
            <a:r>
              <a:rPr lang="zh-CN" altLang="en-US" sz="1000" dirty="0">
                <a:solidFill>
                  <a:schemeClr val="bg1"/>
                </a:solidFill>
              </a:rPr>
              <a:t>中的宏我们可以理解为函数。</a:t>
            </a:r>
          </a:p>
          <a:p>
            <a:r>
              <a:rPr lang="zh-CN" altLang="en-US" sz="1000" dirty="0">
                <a:solidFill>
                  <a:schemeClr val="bg1"/>
                </a:solidFill>
              </a:rPr>
              <a:t>①宏的定义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#macro(</a:t>
            </a:r>
            <a:r>
              <a:rPr lang="zh-CN" altLang="en-US" sz="1000" dirty="0">
                <a:solidFill>
                  <a:srgbClr val="FFC000"/>
                </a:solidFill>
              </a:rPr>
              <a:t>宏的名称 </a:t>
            </a:r>
            <a:r>
              <a:rPr lang="en-US" altLang="zh-CN" sz="1000" dirty="0">
                <a:solidFill>
                  <a:srgbClr val="FFC000"/>
                </a:solidFill>
              </a:rPr>
              <a:t>$</a:t>
            </a:r>
            <a:r>
              <a:rPr lang="zh-CN" altLang="en-US" sz="1000" dirty="0">
                <a:solidFill>
                  <a:srgbClr val="FFC000"/>
                </a:solidFill>
              </a:rPr>
              <a:t>参数</a:t>
            </a:r>
            <a:r>
              <a:rPr lang="en-US" altLang="zh-CN" sz="1000" dirty="0">
                <a:solidFill>
                  <a:srgbClr val="FFC000"/>
                </a:solidFill>
              </a:rPr>
              <a:t>1 $</a:t>
            </a:r>
            <a:r>
              <a:rPr lang="zh-CN" altLang="en-US" sz="1000" dirty="0">
                <a:solidFill>
                  <a:srgbClr val="FFC000"/>
                </a:solidFill>
              </a:rPr>
              <a:t>参数</a:t>
            </a:r>
            <a:r>
              <a:rPr lang="en-US" altLang="zh-CN" sz="1000" dirty="0">
                <a:solidFill>
                  <a:srgbClr val="FFC000"/>
                </a:solidFill>
              </a:rPr>
              <a:t>2 …)</a:t>
            </a:r>
            <a:endParaRPr lang="zh-CN" altLang="en-US" sz="1000" dirty="0">
              <a:solidFill>
                <a:srgbClr val="FFC000"/>
              </a:solidFill>
            </a:endParaRPr>
          </a:p>
          <a:p>
            <a:r>
              <a:rPr lang="zh-CN" altLang="en-US" sz="1000" dirty="0">
                <a:solidFill>
                  <a:srgbClr val="FFC000"/>
                </a:solidFill>
              </a:rPr>
              <a:t>   语句体</a:t>
            </a:r>
            <a:r>
              <a:rPr lang="en-US" altLang="zh-CN" sz="1000" dirty="0">
                <a:solidFill>
                  <a:srgbClr val="FFC000"/>
                </a:solidFill>
              </a:rPr>
              <a:t>(</a:t>
            </a:r>
            <a:r>
              <a:rPr lang="zh-CN" altLang="en-US" sz="1000" dirty="0">
                <a:solidFill>
                  <a:srgbClr val="FFC000"/>
                </a:solidFill>
              </a:rPr>
              <a:t>即函数体</a:t>
            </a:r>
            <a:r>
              <a:rPr lang="en-US" altLang="zh-CN" sz="1000" dirty="0">
                <a:solidFill>
                  <a:srgbClr val="FFC000"/>
                </a:solidFill>
              </a:rPr>
              <a:t>)</a:t>
            </a:r>
            <a:endParaRPr lang="zh-CN" altLang="en-US" sz="1000" dirty="0">
              <a:solidFill>
                <a:srgbClr val="FFC000"/>
              </a:solidFill>
            </a:endParaRPr>
          </a:p>
          <a:p>
            <a:r>
              <a:rPr lang="en-US" altLang="zh-CN" sz="1000" dirty="0">
                <a:solidFill>
                  <a:srgbClr val="FFC000"/>
                </a:solidFill>
              </a:rPr>
              <a:t>#end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②</a:t>
            </a:r>
            <a:r>
              <a:rPr lang="zh-CN" altLang="en-US" sz="1000" dirty="0">
                <a:solidFill>
                  <a:schemeClr val="bg1"/>
                </a:solidFill>
              </a:rPr>
              <a:t>宏的调用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#</a:t>
            </a:r>
            <a:r>
              <a:rPr lang="zh-CN" altLang="en-US" sz="1000" dirty="0">
                <a:solidFill>
                  <a:schemeClr val="bg1"/>
                </a:solidFill>
              </a:rPr>
              <a:t>宏的名称</a:t>
            </a:r>
            <a:r>
              <a:rPr lang="en-US" altLang="zh-CN" sz="1000" dirty="0">
                <a:solidFill>
                  <a:schemeClr val="bg1"/>
                </a:solidFill>
              </a:rPr>
              <a:t>($</a:t>
            </a:r>
            <a:r>
              <a:rPr lang="zh-CN" altLang="en-US" sz="1000" dirty="0">
                <a:solidFill>
                  <a:schemeClr val="bg1"/>
                </a:solidFill>
              </a:rPr>
              <a:t>参数</a:t>
            </a:r>
            <a:r>
              <a:rPr lang="en-US" altLang="zh-CN" sz="1000" dirty="0">
                <a:solidFill>
                  <a:schemeClr val="bg1"/>
                </a:solidFill>
              </a:rPr>
              <a:t>1 $</a:t>
            </a:r>
            <a:r>
              <a:rPr lang="zh-CN" altLang="en-US" sz="1000" dirty="0">
                <a:solidFill>
                  <a:schemeClr val="bg1"/>
                </a:solidFill>
              </a:rPr>
              <a:t>参数</a:t>
            </a:r>
            <a:r>
              <a:rPr lang="en-US" altLang="zh-CN" sz="1000" dirty="0">
                <a:solidFill>
                  <a:schemeClr val="bg1"/>
                </a:solidFill>
              </a:rPr>
              <a:t>2 …)</a:t>
            </a:r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    说明：参数之间用空格隔开。</a:t>
            </a:r>
          </a:p>
          <a:p>
            <a:r>
              <a:rPr lang="en-US" altLang="zh-CN" sz="1000" b="1" dirty="0">
                <a:solidFill>
                  <a:schemeClr val="bg1"/>
                </a:solidFill>
              </a:rPr>
              <a:t>8</a:t>
            </a:r>
            <a:r>
              <a:rPr lang="zh-CN" altLang="en-US" sz="1000" b="1" dirty="0">
                <a:solidFill>
                  <a:schemeClr val="bg1"/>
                </a:solidFill>
              </a:rPr>
              <a:t>．</a:t>
            </a:r>
            <a:r>
              <a:rPr lang="en-US" altLang="zh-CN" sz="1000" b="1" dirty="0">
                <a:solidFill>
                  <a:schemeClr val="bg1"/>
                </a:solidFill>
              </a:rPr>
              <a:t>#stop</a:t>
            </a:r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   </a:t>
            </a:r>
            <a:r>
              <a:rPr lang="zh-CN" altLang="en-US" sz="1000" dirty="0">
                <a:solidFill>
                  <a:schemeClr val="bg1"/>
                </a:solidFill>
              </a:rPr>
              <a:t>停止执行模板引擎并返回</a:t>
            </a:r>
            <a:r>
              <a:rPr lang="en-US" altLang="zh-CN" sz="1000" dirty="0">
                <a:solidFill>
                  <a:schemeClr val="bg1"/>
                </a:solidFill>
              </a:rPr>
              <a:t>,</a:t>
            </a:r>
            <a:r>
              <a:rPr lang="zh-CN" altLang="en-US" sz="1000" dirty="0">
                <a:solidFill>
                  <a:schemeClr val="bg1"/>
                </a:solidFill>
              </a:rPr>
              <a:t>把它应用于</a:t>
            </a:r>
            <a:r>
              <a:rPr lang="en-US" altLang="zh-CN" sz="1000" dirty="0">
                <a:solidFill>
                  <a:schemeClr val="bg1"/>
                </a:solidFill>
              </a:rPr>
              <a:t>debug</a:t>
            </a:r>
            <a:r>
              <a:rPr lang="zh-CN" altLang="en-US" sz="1000" dirty="0">
                <a:solidFill>
                  <a:schemeClr val="bg1"/>
                </a:solidFill>
              </a:rPr>
              <a:t>是很有帮助的。</a:t>
            </a:r>
          </a:p>
          <a:p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22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en-US" altLang="zh-CN" sz="2000" dirty="0" smtClean="0"/>
              <a:t>velocity</a:t>
            </a:r>
            <a:r>
              <a:rPr lang="zh-CN" altLang="en-US" sz="2000" dirty="0" smtClean="0"/>
              <a:t>语法简介</a:t>
            </a:r>
            <a:r>
              <a:rPr lang="en-US" altLang="zh-CN" sz="2000" dirty="0" smtClean="0"/>
              <a:t>-</a:t>
            </a:r>
            <a:r>
              <a:rPr lang="zh-CN" altLang="en-US" sz="2000" dirty="0"/>
              <a:t>转义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959" y="1319461"/>
            <a:ext cx="7504409" cy="36317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en-US" altLang="zh-CN" sz="1000" b="1" dirty="0">
                <a:solidFill>
                  <a:schemeClr val="bg1"/>
                </a:solidFill>
              </a:rPr>
              <a:t>10</a:t>
            </a:r>
            <a:r>
              <a:rPr lang="zh-CN" altLang="en-US" sz="1000" b="1" dirty="0">
                <a:solidFill>
                  <a:schemeClr val="bg1"/>
                </a:solidFill>
              </a:rPr>
              <a:t>．转义字符</a:t>
            </a:r>
            <a:r>
              <a:rPr lang="en-US" altLang="zh-CN" sz="1000" b="1" dirty="0">
                <a:solidFill>
                  <a:schemeClr val="bg1"/>
                </a:solidFill>
              </a:rPr>
              <a:t>'\'</a:t>
            </a:r>
            <a:r>
              <a:rPr lang="zh-CN" altLang="en-US" sz="1000" b="1" dirty="0">
                <a:solidFill>
                  <a:schemeClr val="bg1"/>
                </a:solidFill>
              </a:rPr>
              <a:t>的使用</a:t>
            </a:r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如果</a:t>
            </a:r>
            <a:r>
              <a:rPr lang="en-US" altLang="zh-CN" sz="1000" dirty="0">
                <a:solidFill>
                  <a:schemeClr val="bg1"/>
                </a:solidFill>
              </a:rPr>
              <a:t>reference</a:t>
            </a:r>
            <a:r>
              <a:rPr lang="zh-CN" altLang="en-US" sz="1000" dirty="0">
                <a:solidFill>
                  <a:schemeClr val="bg1"/>
                </a:solidFill>
              </a:rPr>
              <a:t>被定义，两个’</a:t>
            </a:r>
            <a:r>
              <a:rPr lang="en-US" altLang="zh-CN" sz="1000" dirty="0">
                <a:solidFill>
                  <a:schemeClr val="bg1"/>
                </a:solidFill>
              </a:rPr>
              <a:t>\’</a:t>
            </a:r>
            <a:r>
              <a:rPr lang="zh-CN" altLang="en-US" sz="1000" dirty="0">
                <a:solidFill>
                  <a:schemeClr val="bg1"/>
                </a:solidFill>
              </a:rPr>
              <a:t>意味着输出一个’</a:t>
            </a:r>
            <a:r>
              <a:rPr lang="en-US" altLang="zh-CN" sz="1000" dirty="0">
                <a:solidFill>
                  <a:schemeClr val="bg1"/>
                </a:solidFill>
              </a:rPr>
              <a:t>\’</a:t>
            </a:r>
            <a:r>
              <a:rPr lang="zh-CN" altLang="en-US" sz="1000" dirty="0">
                <a:solidFill>
                  <a:schemeClr val="bg1"/>
                </a:solidFill>
              </a:rPr>
              <a:t>，如果未被定义，刚按原样输出。如：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#set($email = "foo" )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$</a:t>
            </a:r>
            <a:r>
              <a:rPr lang="en-US" altLang="zh-CN" sz="1000" dirty="0" smtClean="0">
                <a:solidFill>
                  <a:srgbClr val="FFC000"/>
                </a:solidFill>
              </a:rPr>
              <a:t>email 	</a:t>
            </a:r>
            <a:r>
              <a:rPr lang="zh-CN" altLang="en-US" sz="1000" dirty="0" smtClean="0">
                <a:solidFill>
                  <a:srgbClr val="FFC000"/>
                </a:solidFill>
              </a:rPr>
              <a:t>输出 </a:t>
            </a:r>
            <a:r>
              <a:rPr lang="en-US" altLang="zh-CN" sz="1000" dirty="0" smtClean="0">
                <a:solidFill>
                  <a:srgbClr val="FFC000"/>
                </a:solidFill>
              </a:rPr>
              <a:t>foo</a:t>
            </a:r>
            <a:endParaRPr lang="en-US" altLang="zh-CN" sz="1000" dirty="0">
              <a:solidFill>
                <a:srgbClr val="FFC000"/>
              </a:solidFill>
            </a:endParaRPr>
          </a:p>
          <a:p>
            <a:r>
              <a:rPr lang="en-US" altLang="zh-CN" sz="1000" dirty="0">
                <a:solidFill>
                  <a:srgbClr val="FFC000"/>
                </a:solidFill>
              </a:rPr>
              <a:t>\$</a:t>
            </a:r>
            <a:r>
              <a:rPr lang="en-US" altLang="zh-CN" sz="1000" dirty="0" smtClean="0">
                <a:solidFill>
                  <a:srgbClr val="FFC000"/>
                </a:solidFill>
              </a:rPr>
              <a:t>email	</a:t>
            </a:r>
            <a:r>
              <a:rPr lang="zh-CN" altLang="en-US" sz="1000" dirty="0" smtClean="0">
                <a:solidFill>
                  <a:srgbClr val="FFC000"/>
                </a:solidFill>
              </a:rPr>
              <a:t>输出 </a:t>
            </a:r>
            <a:r>
              <a:rPr lang="en-US" altLang="zh-CN" sz="1000" dirty="0">
                <a:solidFill>
                  <a:srgbClr val="FFC000"/>
                </a:solidFill>
              </a:rPr>
              <a:t>$email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\\$</a:t>
            </a:r>
            <a:r>
              <a:rPr lang="en-US" altLang="zh-CN" sz="1000" dirty="0" smtClean="0">
                <a:solidFill>
                  <a:srgbClr val="FFC000"/>
                </a:solidFill>
              </a:rPr>
              <a:t>email 	</a:t>
            </a:r>
            <a:r>
              <a:rPr lang="zh-CN" altLang="en-US" sz="1000" dirty="0" smtClean="0">
                <a:solidFill>
                  <a:srgbClr val="FFC000"/>
                </a:solidFill>
              </a:rPr>
              <a:t>输出 </a:t>
            </a:r>
            <a:r>
              <a:rPr lang="en-US" altLang="zh-CN" sz="1000" dirty="0">
                <a:solidFill>
                  <a:srgbClr val="FFC000"/>
                </a:solidFill>
              </a:rPr>
              <a:t>\foo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\\\$</a:t>
            </a:r>
            <a:r>
              <a:rPr lang="en-US" altLang="zh-CN" sz="1000" dirty="0" smtClean="0">
                <a:solidFill>
                  <a:srgbClr val="FFC000"/>
                </a:solidFill>
              </a:rPr>
              <a:t>email  	</a:t>
            </a:r>
            <a:r>
              <a:rPr lang="zh-CN" altLang="en-US" sz="1000" dirty="0" smtClean="0">
                <a:solidFill>
                  <a:srgbClr val="FFC000"/>
                </a:solidFill>
              </a:rPr>
              <a:t>输出  </a:t>
            </a:r>
            <a:r>
              <a:rPr lang="en-US" altLang="zh-CN" sz="1000" dirty="0">
                <a:solidFill>
                  <a:srgbClr val="FFC000"/>
                </a:solidFill>
              </a:rPr>
              <a:t>\$</a:t>
            </a:r>
            <a:r>
              <a:rPr lang="en-US" altLang="zh-CN" sz="1000" dirty="0" smtClean="0">
                <a:solidFill>
                  <a:srgbClr val="FFC000"/>
                </a:solidFill>
              </a:rPr>
              <a:t>email</a:t>
            </a:r>
            <a:r>
              <a:rPr lang="en-US" altLang="zh-CN" sz="1000" dirty="0">
                <a:solidFill>
                  <a:schemeClr val="bg1"/>
                </a:solidFill>
              </a:rPr>
              <a:t/>
            </a:r>
            <a:br>
              <a:rPr lang="en-US" altLang="zh-CN" sz="1000" dirty="0">
                <a:solidFill>
                  <a:schemeClr val="bg1"/>
                </a:solidFill>
              </a:rPr>
            </a:br>
            <a:r>
              <a:rPr lang="zh-CN" altLang="en-US" sz="1000" dirty="0" smtClean="0">
                <a:solidFill>
                  <a:schemeClr val="bg1"/>
                </a:solidFill>
              </a:rPr>
              <a:t>如果</a:t>
            </a:r>
            <a:r>
              <a:rPr lang="en-US" altLang="zh-CN" sz="1000" i="1" dirty="0">
                <a:solidFill>
                  <a:schemeClr val="bg1"/>
                </a:solidFill>
              </a:rPr>
              <a:t>$email</a:t>
            </a:r>
            <a:r>
              <a:rPr lang="en-US" altLang="zh-CN" sz="1000" dirty="0">
                <a:solidFill>
                  <a:schemeClr val="bg1"/>
                </a:solidFill>
              </a:rPr>
              <a:t> </a:t>
            </a:r>
            <a:r>
              <a:rPr lang="zh-CN" altLang="en-US" sz="1000" dirty="0">
                <a:solidFill>
                  <a:schemeClr val="bg1"/>
                </a:solidFill>
              </a:rPr>
              <a:t>未定义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$</a:t>
            </a:r>
            <a:r>
              <a:rPr lang="en-US" altLang="zh-CN" sz="1000" dirty="0" smtClean="0">
                <a:solidFill>
                  <a:srgbClr val="FFC000"/>
                </a:solidFill>
              </a:rPr>
              <a:t>email	</a:t>
            </a:r>
            <a:r>
              <a:rPr lang="zh-CN" altLang="en-US" sz="1000" dirty="0" smtClean="0">
                <a:solidFill>
                  <a:srgbClr val="FFC000"/>
                </a:solidFill>
              </a:rPr>
              <a:t>输出 </a:t>
            </a:r>
            <a:r>
              <a:rPr lang="en-US" altLang="zh-CN" sz="1000" dirty="0">
                <a:solidFill>
                  <a:srgbClr val="FFC000"/>
                </a:solidFill>
              </a:rPr>
              <a:t>$email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\$</a:t>
            </a:r>
            <a:r>
              <a:rPr lang="en-US" altLang="zh-CN" sz="1000" dirty="0" smtClean="0">
                <a:solidFill>
                  <a:srgbClr val="FFC000"/>
                </a:solidFill>
              </a:rPr>
              <a:t>email	</a:t>
            </a:r>
            <a:r>
              <a:rPr lang="zh-CN" altLang="en-US" sz="1000" dirty="0" smtClean="0">
                <a:solidFill>
                  <a:srgbClr val="FFC000"/>
                </a:solidFill>
              </a:rPr>
              <a:t>输出 </a:t>
            </a:r>
            <a:r>
              <a:rPr lang="en-US" altLang="zh-CN" sz="1000" dirty="0">
                <a:solidFill>
                  <a:srgbClr val="FFC000"/>
                </a:solidFill>
              </a:rPr>
              <a:t>\$email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\\$</a:t>
            </a:r>
            <a:r>
              <a:rPr lang="en-US" altLang="zh-CN" sz="1000" dirty="0" smtClean="0">
                <a:solidFill>
                  <a:srgbClr val="FFC000"/>
                </a:solidFill>
              </a:rPr>
              <a:t>email	</a:t>
            </a:r>
            <a:r>
              <a:rPr lang="zh-CN" altLang="en-US" sz="1000" dirty="0" smtClean="0">
                <a:solidFill>
                  <a:srgbClr val="FFC000"/>
                </a:solidFill>
              </a:rPr>
              <a:t>输出 </a:t>
            </a:r>
            <a:r>
              <a:rPr lang="en-US" altLang="zh-CN" sz="1000" dirty="0">
                <a:solidFill>
                  <a:srgbClr val="FFC000"/>
                </a:solidFill>
              </a:rPr>
              <a:t>\\$email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\\\$</a:t>
            </a:r>
            <a:r>
              <a:rPr lang="en-US" altLang="zh-CN" sz="1000" dirty="0" smtClean="0">
                <a:solidFill>
                  <a:srgbClr val="FFC000"/>
                </a:solidFill>
              </a:rPr>
              <a:t>email	</a:t>
            </a:r>
            <a:r>
              <a:rPr lang="zh-CN" altLang="en-US" sz="1000" dirty="0" smtClean="0">
                <a:solidFill>
                  <a:srgbClr val="FFC000"/>
                </a:solidFill>
              </a:rPr>
              <a:t>输出 </a:t>
            </a:r>
            <a:r>
              <a:rPr lang="en-US" altLang="zh-CN" sz="1000" dirty="0">
                <a:solidFill>
                  <a:srgbClr val="FFC000"/>
                </a:solidFill>
              </a:rPr>
              <a:t>\\$email</a:t>
            </a:r>
          </a:p>
          <a:p>
            <a:r>
              <a:rPr lang="en-US" altLang="zh-CN" sz="1000" b="1" dirty="0" smtClean="0">
                <a:solidFill>
                  <a:schemeClr val="bg1"/>
                </a:solidFill>
              </a:rPr>
              <a:t>11</a:t>
            </a:r>
            <a:r>
              <a:rPr lang="zh-CN" altLang="en-US" sz="1000" b="1" dirty="0">
                <a:solidFill>
                  <a:schemeClr val="bg1"/>
                </a:solidFill>
              </a:rPr>
              <a:t>．内置对象</a:t>
            </a:r>
            <a:r>
              <a:rPr lang="zh-CN" altLang="en-US" sz="1000" dirty="0">
                <a:solidFill>
                  <a:schemeClr val="bg1"/>
                </a:solidFill>
              </a:rPr>
              <a:t/>
            </a:r>
            <a:br>
              <a:rPr lang="zh-CN" altLang="en-US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chemeClr val="bg1"/>
                </a:solidFill>
              </a:rPr>
              <a:t>Velocity</a:t>
            </a:r>
            <a:r>
              <a:rPr lang="zh-CN" altLang="en-US" sz="1000" dirty="0">
                <a:solidFill>
                  <a:schemeClr val="bg1"/>
                </a:solidFill>
              </a:rPr>
              <a:t>内置了一些对象，在</a:t>
            </a:r>
            <a:r>
              <a:rPr lang="en-US" altLang="zh-CN" sz="1000" dirty="0" err="1">
                <a:solidFill>
                  <a:schemeClr val="bg1"/>
                </a:solidFill>
              </a:rPr>
              <a:t>vm</a:t>
            </a:r>
            <a:r>
              <a:rPr lang="zh-CN" altLang="en-US" sz="1000" dirty="0">
                <a:solidFill>
                  <a:schemeClr val="bg1"/>
                </a:solidFill>
              </a:rPr>
              <a:t>模版里可以直接调用，列举如下：</a:t>
            </a:r>
            <a:br>
              <a:rPr lang="zh-CN" altLang="en-US" sz="1000" dirty="0">
                <a:solidFill>
                  <a:schemeClr val="bg1"/>
                </a:solidFill>
              </a:rPr>
            </a:br>
            <a:r>
              <a:rPr lang="en-US" altLang="zh-CN" sz="1000" dirty="0">
                <a:solidFill>
                  <a:schemeClr val="bg1"/>
                </a:solidFill>
              </a:rPr>
              <a:t>$request</a:t>
            </a:r>
            <a:r>
              <a:rPr lang="zh-CN" altLang="en-US" sz="1000" dirty="0">
                <a:solidFill>
                  <a:schemeClr val="bg1"/>
                </a:solidFill>
              </a:rPr>
              <a:t>、</a:t>
            </a:r>
            <a:r>
              <a:rPr lang="en-US" altLang="zh-CN" sz="1000" dirty="0">
                <a:solidFill>
                  <a:schemeClr val="bg1"/>
                </a:solidFill>
              </a:rPr>
              <a:t>$response</a:t>
            </a:r>
            <a:r>
              <a:rPr lang="zh-CN" altLang="en-US" sz="1000" dirty="0">
                <a:solidFill>
                  <a:schemeClr val="bg1"/>
                </a:solidFill>
              </a:rPr>
              <a:t>、</a:t>
            </a:r>
            <a:r>
              <a:rPr lang="en-US" altLang="zh-CN" sz="1000" dirty="0">
                <a:solidFill>
                  <a:schemeClr val="bg1"/>
                </a:solidFill>
              </a:rPr>
              <a:t>$session</a:t>
            </a:r>
            <a:r>
              <a:rPr lang="zh-CN" altLang="en-US" sz="1000" dirty="0">
                <a:solidFill>
                  <a:schemeClr val="bg1"/>
                </a:solidFill>
              </a:rPr>
              <a:t>，另外，模板内还可以</a:t>
            </a:r>
            <a:r>
              <a:rPr lang="zh-CN" altLang="en-US" sz="1000" dirty="0" smtClean="0">
                <a:solidFill>
                  <a:schemeClr val="bg1"/>
                </a:solidFill>
              </a:rPr>
              <a:t>使用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12</a:t>
            </a:r>
            <a:r>
              <a:rPr lang="en-US" altLang="zh-CN" sz="1000" b="1" dirty="0">
                <a:solidFill>
                  <a:schemeClr val="bg1"/>
                </a:solidFill>
              </a:rPr>
              <a:t>. </a:t>
            </a:r>
            <a:r>
              <a:rPr lang="zh-CN" altLang="en-US" sz="1000" b="1" dirty="0">
                <a:solidFill>
                  <a:schemeClr val="bg1"/>
                </a:solidFill>
              </a:rPr>
              <a:t>数组访问</a:t>
            </a:r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对数组的访问在</a:t>
            </a:r>
            <a:r>
              <a:rPr lang="en-US" altLang="zh-CN" sz="1000" dirty="0">
                <a:solidFill>
                  <a:schemeClr val="bg1"/>
                </a:solidFill>
              </a:rPr>
              <a:t>Velocity</a:t>
            </a:r>
            <a:r>
              <a:rPr lang="zh-CN" altLang="en-US" sz="1000" dirty="0">
                <a:solidFill>
                  <a:schemeClr val="bg1"/>
                </a:solidFill>
              </a:rPr>
              <a:t>中存在问题，因为</a:t>
            </a:r>
            <a:r>
              <a:rPr lang="en-US" altLang="zh-CN" sz="1000" dirty="0">
                <a:solidFill>
                  <a:schemeClr val="bg1"/>
                </a:solidFill>
              </a:rPr>
              <a:t>Velocity</a:t>
            </a:r>
            <a:r>
              <a:rPr lang="zh-CN" altLang="en-US" sz="1000" dirty="0">
                <a:solidFill>
                  <a:schemeClr val="bg1"/>
                </a:solidFill>
              </a:rPr>
              <a:t>只能访问对象的方法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而</a:t>
            </a:r>
            <a:r>
              <a:rPr lang="zh-CN" altLang="en-US" sz="1000" dirty="0">
                <a:solidFill>
                  <a:schemeClr val="bg1"/>
                </a:solidFill>
              </a:rPr>
              <a:t>数组又是一个特殊的</a:t>
            </a:r>
            <a:r>
              <a:rPr lang="en-US" altLang="zh-CN" sz="1000" dirty="0">
                <a:solidFill>
                  <a:schemeClr val="bg1"/>
                </a:solidFill>
              </a:rPr>
              <a:t>Array</a:t>
            </a:r>
            <a:r>
              <a:rPr lang="zh-CN" altLang="en-US" sz="1000" dirty="0">
                <a:solidFill>
                  <a:schemeClr val="bg1"/>
                </a:solidFill>
              </a:rPr>
              <a:t>，所以虽然数组可以进行循环列举，但却不能定位访问特定位置的元素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如 </a:t>
            </a:r>
            <a:r>
              <a:rPr lang="en-US" altLang="zh-CN" sz="1000" dirty="0" err="1">
                <a:solidFill>
                  <a:schemeClr val="bg1"/>
                </a:solidFill>
              </a:rPr>
              <a:t>strs</a:t>
            </a:r>
            <a:r>
              <a:rPr lang="en-US" altLang="zh-CN" sz="1000" dirty="0">
                <a:solidFill>
                  <a:schemeClr val="bg1"/>
                </a:solidFill>
              </a:rPr>
              <a:t>[2]</a:t>
            </a:r>
            <a:r>
              <a:rPr lang="zh-CN" altLang="en-US" sz="1000" dirty="0">
                <a:solidFill>
                  <a:schemeClr val="bg1"/>
                </a:solidFill>
              </a:rPr>
              <a:t>，数组对固定位置元素的访问调用了</a:t>
            </a:r>
            <a:r>
              <a:rPr lang="en-US" altLang="zh-CN" sz="1000" dirty="0">
                <a:solidFill>
                  <a:schemeClr val="bg1"/>
                </a:solidFill>
              </a:rPr>
              <a:t>Array</a:t>
            </a:r>
            <a:r>
              <a:rPr lang="zh-CN" altLang="en-US" sz="1000" dirty="0">
                <a:solidFill>
                  <a:schemeClr val="bg1"/>
                </a:solidFill>
              </a:rPr>
              <a:t>的反射方法</a:t>
            </a:r>
            <a:r>
              <a:rPr lang="en-US" altLang="zh-CN" sz="1000" dirty="0">
                <a:solidFill>
                  <a:schemeClr val="bg1"/>
                </a:solidFill>
              </a:rPr>
              <a:t>get(Object array,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index)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而</a:t>
            </a:r>
            <a:r>
              <a:rPr lang="en-US" altLang="zh-CN" sz="1000" dirty="0">
                <a:solidFill>
                  <a:schemeClr val="bg1"/>
                </a:solidFill>
              </a:rPr>
              <a:t>Velocity</a:t>
            </a:r>
            <a:r>
              <a:rPr lang="zh-CN" altLang="en-US" sz="1000" dirty="0">
                <a:solidFill>
                  <a:schemeClr val="bg1"/>
                </a:solidFill>
              </a:rPr>
              <a:t>没能提供这样的访问，所以数组要么改成</a:t>
            </a:r>
            <a:r>
              <a:rPr lang="en-US" altLang="zh-CN" sz="1000" dirty="0">
                <a:solidFill>
                  <a:schemeClr val="bg1"/>
                </a:solidFill>
              </a:rPr>
              <a:t>List</a:t>
            </a:r>
            <a:r>
              <a:rPr lang="zh-CN" altLang="en-US" sz="1000" dirty="0">
                <a:solidFill>
                  <a:schemeClr val="bg1"/>
                </a:solidFill>
              </a:rPr>
              <a:t>等其他类容器的方式来包装</a:t>
            </a:r>
            <a:r>
              <a:rPr lang="zh-CN" altLang="en-US" sz="1000" dirty="0" smtClean="0">
                <a:solidFill>
                  <a:schemeClr val="bg1"/>
                </a:solidFill>
              </a:rPr>
              <a:t>，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要么</a:t>
            </a:r>
            <a:r>
              <a:rPr lang="zh-CN" altLang="en-US" sz="1000" dirty="0">
                <a:solidFill>
                  <a:schemeClr val="bg1"/>
                </a:solidFill>
              </a:rPr>
              <a:t>就通过公用</a:t>
            </a:r>
            <a:r>
              <a:rPr lang="en-US" altLang="zh-CN" sz="1000" dirty="0" err="1">
                <a:solidFill>
                  <a:schemeClr val="bg1"/>
                </a:solidFill>
              </a:rPr>
              <a:t>Util</a:t>
            </a:r>
            <a:r>
              <a:rPr lang="zh-CN" altLang="en-US" sz="1000" dirty="0">
                <a:solidFill>
                  <a:schemeClr val="bg1"/>
                </a:solidFill>
              </a:rPr>
              <a:t>类的方式来提供，传入数组对象和要访问的位置参数，从而达到返回所需值的目的。</a:t>
            </a:r>
          </a:p>
          <a:p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80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ChangeArrowheads="1"/>
          </p:cNvSpPr>
          <p:nvPr/>
        </p:nvSpPr>
        <p:spPr bwMode="auto">
          <a:xfrm>
            <a:off x="0" y="1449388"/>
            <a:ext cx="9144000" cy="5148262"/>
          </a:xfrm>
          <a:prstGeom prst="rect">
            <a:avLst/>
          </a:prstGeom>
          <a:solidFill>
            <a:srgbClr val="2A6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3336925" y="3429000"/>
            <a:ext cx="2459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1052513"/>
            <a:ext cx="51847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6085" name="Picture 5" descr="C:\Users\Hudh\AppData\Local\Microsoft\Windows\Temporary Internet Files\Content.IE5\WUCKF9X2\MC90042890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2060575"/>
            <a:ext cx="3671888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3180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zh-CN" altLang="en-US" sz="2000" dirty="0" smtClean="0"/>
              <a:t>目录结构</a:t>
            </a:r>
            <a:endParaRPr lang="zh-CN" altLang="en-US" sz="20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03600227"/>
              </p:ext>
            </p:extLst>
          </p:nvPr>
        </p:nvGraphicFramePr>
        <p:xfrm>
          <a:off x="1475656" y="1412776"/>
          <a:ext cx="734481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8449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zh-CN" altLang="en-US" sz="2000" dirty="0" smtClean="0"/>
              <a:t>布局与内容</a:t>
            </a:r>
            <a:endParaRPr lang="zh-CN" altLang="en-US" sz="2000" dirty="0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805662" y="1738281"/>
            <a:ext cx="297554" cy="37870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5662" y="2238980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050" dirty="0">
                <a:solidFill>
                  <a:srgbClr val="000000"/>
                </a:solidFill>
              </a:rPr>
              <a:t>视图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614" y="1594531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</a:t>
            </a:r>
            <a:r>
              <a:rPr lang="zh-CN" altLang="en-US" sz="1200" dirty="0" smtClean="0"/>
              <a:t>个页面视图分为布局和内容两部分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，可以提高复用（多个内容复用一套布局）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，可以提高需求的应变性（改版快捷、统一）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，提高人工利用率（职责分明，并行开发）</a:t>
            </a:r>
            <a:endParaRPr lang="zh-CN" altLang="en-US" sz="1200" dirty="0"/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>
            <a:off x="1691680" y="1412776"/>
            <a:ext cx="297554" cy="37870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>
            <a:off x="1724212" y="2120003"/>
            <a:ext cx="297554" cy="37870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15340" y="1518900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050" dirty="0">
                <a:solidFill>
                  <a:srgbClr val="000000"/>
                </a:solidFill>
              </a:rPr>
              <a:t>布局</a:t>
            </a:r>
          </a:p>
        </p:txBody>
      </p:sp>
      <p:sp>
        <p:nvSpPr>
          <p:cNvPr id="13" name="矩形 12"/>
          <p:cNvSpPr/>
          <p:nvPr/>
        </p:nvSpPr>
        <p:spPr>
          <a:xfrm>
            <a:off x="2149947" y="2245417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050" dirty="0">
                <a:solidFill>
                  <a:srgbClr val="000000"/>
                </a:solidFill>
              </a:rPr>
              <a:t>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1259632" y="1802907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>
                <a:solidFill>
                  <a:srgbClr val="000000"/>
                </a:solidFill>
              </a:rPr>
              <a:t>=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22961" y="182342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rgbClr val="000000"/>
                </a:solidFill>
              </a:rPr>
              <a:t>+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89879" y="1873946"/>
            <a:ext cx="4700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dirty="0" smtClean="0">
                <a:solidFill>
                  <a:srgbClr val="000000"/>
                </a:solidFill>
              </a:rPr>
              <a:t>(coc)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1885" y="156791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000" dirty="0" smtClean="0">
                <a:solidFill>
                  <a:srgbClr val="000000"/>
                </a:solidFill>
              </a:rPr>
              <a:t>美工与设计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4167" y="230450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000" dirty="0" smtClean="0">
                <a:solidFill>
                  <a:srgbClr val="000000"/>
                </a:solidFill>
              </a:rPr>
              <a:t>业务开发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19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61978"/>
            <a:ext cx="498351" cy="47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31" y="1484784"/>
            <a:ext cx="403919" cy="4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2771800" y="1567918"/>
            <a:ext cx="0" cy="93141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771800" y="1997056"/>
            <a:ext cx="144016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463602" y="2996952"/>
            <a:ext cx="1372913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WEB-INF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51634" y="3212976"/>
            <a:ext cx="1372913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views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00077" y="3429000"/>
            <a:ext cx="1372913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layout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22937" y="3645024"/>
            <a:ext cx="1372913" cy="216024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</a:t>
            </a:r>
            <a:r>
              <a:rPr lang="en-US" altLang="zh-CN" sz="900" dirty="0" smtClean="0">
                <a:solidFill>
                  <a:schemeClr val="tx1"/>
                </a:solidFill>
              </a:rPr>
              <a:t>efault.vm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96805" y="4997971"/>
            <a:ext cx="1372913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screen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22937" y="5213995"/>
            <a:ext cx="1372913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module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22937" y="3861048"/>
            <a:ext cx="1372913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module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10969" y="4091533"/>
            <a:ext cx="1372913" cy="216024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</a:t>
            </a:r>
            <a:r>
              <a:rPr lang="en-US" altLang="zh-CN" sz="900" dirty="0" smtClean="0">
                <a:solidFill>
                  <a:schemeClr val="tx1"/>
                </a:solidFill>
              </a:rPr>
              <a:t>efault.vm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99001" y="4749527"/>
            <a:ext cx="1372913" cy="216024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sameName.vm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99001" y="5674543"/>
            <a:ext cx="1372913" cy="216024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sameName.vm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曲线连接符 33"/>
          <p:cNvCxnSpPr>
            <a:stCxn id="32" idx="3"/>
            <a:endCxn id="31" idx="3"/>
          </p:cNvCxnSpPr>
          <p:nvPr/>
        </p:nvCxnSpPr>
        <p:spPr>
          <a:xfrm flipV="1">
            <a:off x="5271914" y="4857539"/>
            <a:ext cx="12700" cy="925016"/>
          </a:xfrm>
          <a:prstGeom prst="curvedConnector3">
            <a:avLst>
              <a:gd name="adj1" fmla="val 5925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2" idx="3"/>
            <a:endCxn id="30" idx="3"/>
          </p:cNvCxnSpPr>
          <p:nvPr/>
        </p:nvCxnSpPr>
        <p:spPr>
          <a:xfrm flipH="1" flipV="1">
            <a:off x="4983882" y="4199545"/>
            <a:ext cx="288032" cy="1583010"/>
          </a:xfrm>
          <a:prstGeom prst="curvedConnector3">
            <a:avLst>
              <a:gd name="adj1" fmla="val -833345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32" idx="3"/>
            <a:endCxn id="26" idx="3"/>
          </p:cNvCxnSpPr>
          <p:nvPr/>
        </p:nvCxnSpPr>
        <p:spPr>
          <a:xfrm flipH="1" flipV="1">
            <a:off x="4695850" y="3753036"/>
            <a:ext cx="576064" cy="2029519"/>
          </a:xfrm>
          <a:prstGeom prst="curvedConnector3">
            <a:avLst>
              <a:gd name="adj1" fmla="val -535721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29437" y="5101530"/>
            <a:ext cx="129614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r>
              <a:rPr lang="zh-CN" altLang="en-US" sz="900" dirty="0" smtClean="0"/>
              <a:t>，首先匹配同名目录下的同名布局文件</a:t>
            </a:r>
            <a:endParaRPr lang="zh-CN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924958" y="4657851"/>
            <a:ext cx="136815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2</a:t>
            </a:r>
            <a:r>
              <a:rPr lang="zh-CN" altLang="en-US" sz="900" dirty="0" smtClean="0"/>
              <a:t>，其次匹配同名目录下的</a:t>
            </a:r>
            <a:r>
              <a:rPr lang="en-US" altLang="zh-CN" sz="900" dirty="0" smtClean="0"/>
              <a:t>default</a:t>
            </a:r>
            <a:r>
              <a:rPr lang="zh-CN" altLang="en-US" sz="900" dirty="0" smtClean="0"/>
              <a:t>布局文件</a:t>
            </a:r>
            <a:endParaRPr lang="zh-CN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660232" y="3839738"/>
            <a:ext cx="144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4</a:t>
            </a:r>
            <a:r>
              <a:rPr lang="zh-CN" altLang="en-US" sz="900" smtClean="0"/>
              <a:t>，</a:t>
            </a:r>
            <a:r>
              <a:rPr lang="zh-CN" altLang="en-US" sz="900" dirty="0" smtClean="0"/>
              <a:t>最后匹配布局根目录下的</a:t>
            </a:r>
            <a:r>
              <a:rPr lang="en-US" altLang="zh-CN" sz="900" dirty="0" smtClean="0"/>
              <a:t>default</a:t>
            </a:r>
            <a:r>
              <a:rPr lang="zh-CN" altLang="en-US" sz="900" dirty="0" smtClean="0"/>
              <a:t>布局文件</a:t>
            </a:r>
            <a:endParaRPr lang="zh-CN" altLang="en-US" sz="900" dirty="0"/>
          </a:p>
        </p:txBody>
      </p:sp>
      <p:sp>
        <p:nvSpPr>
          <p:cNvPr id="53" name="矩形 52"/>
          <p:cNvSpPr/>
          <p:nvPr/>
        </p:nvSpPr>
        <p:spPr>
          <a:xfrm>
            <a:off x="3610969" y="4324290"/>
            <a:ext cx="1372913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 Module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86175" y="5451698"/>
            <a:ext cx="1372913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 Module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899001" y="4540314"/>
            <a:ext cx="1372913" cy="216024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</a:t>
            </a:r>
            <a:r>
              <a:rPr lang="en-US" altLang="zh-CN" sz="900" dirty="0" smtClean="0">
                <a:solidFill>
                  <a:schemeClr val="tx1"/>
                </a:solidFill>
              </a:rPr>
              <a:t>efault.vm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曲线连接符 66"/>
          <p:cNvCxnSpPr>
            <a:stCxn id="32" idx="3"/>
            <a:endCxn id="59" idx="3"/>
          </p:cNvCxnSpPr>
          <p:nvPr/>
        </p:nvCxnSpPr>
        <p:spPr>
          <a:xfrm flipV="1">
            <a:off x="5271914" y="4648326"/>
            <a:ext cx="12700" cy="1134229"/>
          </a:xfrm>
          <a:prstGeom prst="curvedConnector3">
            <a:avLst>
              <a:gd name="adj1" fmla="val 1290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56387" y="4257161"/>
            <a:ext cx="144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</a:t>
            </a:r>
            <a:r>
              <a:rPr lang="zh-CN" altLang="en-US" sz="900" dirty="0" smtClean="0"/>
              <a:t>，再次匹配上级目录下的</a:t>
            </a:r>
            <a:r>
              <a:rPr lang="en-US" altLang="zh-CN" sz="900" dirty="0" smtClean="0"/>
              <a:t>default</a:t>
            </a:r>
            <a:r>
              <a:rPr lang="zh-CN" altLang="en-US" sz="900" dirty="0" smtClean="0"/>
              <a:t>布局文件</a:t>
            </a:r>
            <a:endParaRPr lang="zh-CN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683567" y="4273932"/>
            <a:ext cx="1456553" cy="52322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内容页面与布局页面匹配规则</a:t>
            </a:r>
            <a:endParaRPr lang="zh-CN" altLang="en-US" sz="1400" dirty="0"/>
          </a:p>
        </p:txBody>
      </p:sp>
      <p:sp>
        <p:nvSpPr>
          <p:cNvPr id="96" name="右箭头 95"/>
          <p:cNvSpPr/>
          <p:nvPr/>
        </p:nvSpPr>
        <p:spPr>
          <a:xfrm>
            <a:off x="2115340" y="4317082"/>
            <a:ext cx="348262" cy="450713"/>
          </a:xfrm>
          <a:prstGeom prst="rightArrow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71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zh-CN" altLang="en-US" sz="2000" dirty="0"/>
              <a:t>布局与内容</a:t>
            </a:r>
          </a:p>
        </p:txBody>
      </p:sp>
      <p:sp>
        <p:nvSpPr>
          <p:cNvPr id="4" name="折角形 3"/>
          <p:cNvSpPr/>
          <p:nvPr/>
        </p:nvSpPr>
        <p:spPr>
          <a:xfrm>
            <a:off x="4572000" y="1844824"/>
            <a:ext cx="3816424" cy="4320480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FFC000"/>
                </a:solidFill>
              </a:rPr>
              <a:t>#@screen()</a:t>
            </a:r>
          </a:p>
          <a:p>
            <a:r>
              <a:rPr lang="en-US" altLang="zh-CN" sz="1000" dirty="0" smtClean="0">
                <a:solidFill>
                  <a:srgbClr val="FFC000"/>
                </a:solidFill>
              </a:rPr>
              <a:t>#crud({</a:t>
            </a:r>
          </a:p>
          <a:p>
            <a:r>
              <a:rPr lang="en-US" altLang="zh-CN" sz="1000" dirty="0" smtClean="0">
                <a:solidFill>
                  <a:srgbClr val="FFC000"/>
                </a:solidFill>
              </a:rPr>
              <a:t>    “query”:[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                 {‘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type’:’text’,’name’:’userName’,’label</a:t>
            </a:r>
            <a:r>
              <a:rPr lang="en-US" altLang="zh-CN" sz="1000" dirty="0" smtClean="0">
                <a:solidFill>
                  <a:srgbClr val="FFC000"/>
                </a:solidFill>
              </a:rPr>
              <a:t>’:’</a:t>
            </a:r>
            <a:r>
              <a:rPr lang="zh-CN" altLang="en-US" sz="1000" dirty="0" smtClean="0">
                <a:solidFill>
                  <a:srgbClr val="FFC000"/>
                </a:solidFill>
              </a:rPr>
              <a:t>用户名</a:t>
            </a:r>
            <a:r>
              <a:rPr lang="en-US" altLang="zh-CN" sz="1000" dirty="0" smtClean="0">
                <a:solidFill>
                  <a:srgbClr val="FFC000"/>
                </a:solidFill>
              </a:rPr>
              <a:t>’}</a:t>
            </a:r>
            <a:r>
              <a:rPr lang="zh-CN" altLang="en-US" sz="1000" dirty="0" smtClean="0">
                <a:solidFill>
                  <a:srgbClr val="FFC000"/>
                </a:solidFill>
              </a:rPr>
              <a:t>，</a:t>
            </a:r>
            <a:endParaRPr lang="en-US" altLang="zh-CN" sz="1000" dirty="0" smtClean="0">
              <a:solidFill>
                <a:srgbClr val="FFC000"/>
              </a:solidFill>
            </a:endParaRPr>
          </a:p>
          <a:p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                 {‘</a:t>
            </a:r>
            <a:r>
              <a:rPr lang="en-US" altLang="zh-CN" sz="1000" dirty="0">
                <a:solidFill>
                  <a:srgbClr val="FFC000"/>
                </a:solidFill>
              </a:rPr>
              <a:t>type</a:t>
            </a:r>
            <a:r>
              <a:rPr lang="en-US" altLang="zh-CN" sz="1000" dirty="0" smtClean="0">
                <a:solidFill>
                  <a:srgbClr val="FFC000"/>
                </a:solidFill>
              </a:rPr>
              <a:t>’:’number’,</a:t>
            </a:r>
            <a:r>
              <a:rPr lang="en-US" altLang="zh-CN" sz="1000" dirty="0">
                <a:solidFill>
                  <a:srgbClr val="FFC000"/>
                </a:solidFill>
              </a:rPr>
              <a:t>’name’:</a:t>
            </a:r>
            <a:r>
              <a:rPr lang="en-US" altLang="zh-CN" sz="1000" dirty="0" smtClean="0">
                <a:solidFill>
                  <a:srgbClr val="FFC000"/>
                </a:solidFill>
              </a:rPr>
              <a:t>’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userAge</a:t>
            </a:r>
            <a:r>
              <a:rPr lang="en-US" altLang="zh-CN" sz="1000" dirty="0" smtClean="0">
                <a:solidFill>
                  <a:srgbClr val="FFC000"/>
                </a:solidFill>
              </a:rPr>
              <a:t>’,</a:t>
            </a:r>
            <a:r>
              <a:rPr lang="en-US" altLang="zh-CN" sz="1000" dirty="0">
                <a:solidFill>
                  <a:srgbClr val="FFC000"/>
                </a:solidFill>
              </a:rPr>
              <a:t>’label’:’</a:t>
            </a:r>
            <a:r>
              <a:rPr lang="zh-CN" altLang="en-US" sz="1000" dirty="0" smtClean="0">
                <a:solidFill>
                  <a:srgbClr val="FFC000"/>
                </a:solidFill>
              </a:rPr>
              <a:t>用户年龄</a:t>
            </a:r>
            <a:r>
              <a:rPr lang="en-US" altLang="zh-CN" sz="1000" dirty="0" smtClean="0">
                <a:solidFill>
                  <a:srgbClr val="FFC000"/>
                </a:solidFill>
              </a:rPr>
              <a:t>’},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                 ……</a:t>
            </a:r>
          </a:p>
          <a:p>
            <a:r>
              <a:rPr lang="en-US" altLang="zh-CN" sz="1000" dirty="0" smtClean="0">
                <a:solidFill>
                  <a:srgbClr val="FFC000"/>
                </a:solidFill>
              </a:rPr>
              <a:t>    ],</a:t>
            </a:r>
          </a:p>
          <a:p>
            <a:r>
              <a:rPr lang="en-US" altLang="zh-CN" sz="1000" dirty="0" smtClean="0">
                <a:solidFill>
                  <a:srgbClr val="FFC000"/>
                </a:solidFill>
              </a:rPr>
              <a:t>    ”tool”:[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                 {‘label’:’</a:t>
            </a:r>
            <a:r>
              <a:rPr lang="zh-CN" altLang="en-US" sz="1000" dirty="0">
                <a:solidFill>
                  <a:srgbClr val="FFC000"/>
                </a:solidFill>
              </a:rPr>
              <a:t>新增</a:t>
            </a:r>
            <a:r>
              <a:rPr lang="en-US" altLang="zh-CN" sz="1000" dirty="0" smtClean="0">
                <a:solidFill>
                  <a:srgbClr val="FFC000"/>
                </a:solidFill>
              </a:rPr>
              <a:t>’,’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event’:’add</a:t>
            </a:r>
            <a:r>
              <a:rPr lang="en-US" altLang="zh-CN" sz="1000" dirty="0" smtClean="0">
                <a:solidFill>
                  <a:srgbClr val="FFC000"/>
                </a:solidFill>
              </a:rPr>
              <a:t>()’},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                 {‘</a:t>
            </a:r>
            <a:r>
              <a:rPr lang="en-US" altLang="zh-CN" sz="1000" dirty="0">
                <a:solidFill>
                  <a:srgbClr val="FFC000"/>
                </a:solidFill>
              </a:rPr>
              <a:t>label</a:t>
            </a:r>
            <a:r>
              <a:rPr lang="en-US" altLang="zh-CN" sz="1000" dirty="0" smtClean="0">
                <a:solidFill>
                  <a:srgbClr val="FFC000"/>
                </a:solidFill>
              </a:rPr>
              <a:t>’:’</a:t>
            </a:r>
            <a:r>
              <a:rPr lang="zh-CN" altLang="en-US" sz="1000" dirty="0">
                <a:solidFill>
                  <a:srgbClr val="FFC000"/>
                </a:solidFill>
              </a:rPr>
              <a:t>修改</a:t>
            </a:r>
            <a:r>
              <a:rPr lang="en-US" altLang="zh-CN" sz="1000" dirty="0" smtClean="0">
                <a:solidFill>
                  <a:srgbClr val="FFC000"/>
                </a:solidFill>
              </a:rPr>
              <a:t>’,</a:t>
            </a:r>
            <a:r>
              <a:rPr lang="en-US" altLang="zh-CN" sz="1000" dirty="0">
                <a:solidFill>
                  <a:srgbClr val="FFC000"/>
                </a:solidFill>
              </a:rPr>
              <a:t>’</a:t>
            </a:r>
            <a:r>
              <a:rPr lang="en-US" altLang="zh-CN" sz="1000" dirty="0" err="1">
                <a:solidFill>
                  <a:srgbClr val="FFC000"/>
                </a:solidFill>
              </a:rPr>
              <a:t>event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’:’update</a:t>
            </a:r>
            <a:r>
              <a:rPr lang="en-US" altLang="zh-CN" sz="1000" dirty="0" smtClean="0">
                <a:solidFill>
                  <a:srgbClr val="FFC000"/>
                </a:solidFill>
              </a:rPr>
              <a:t>()’},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                 …..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   ],</a:t>
            </a:r>
          </a:p>
          <a:p>
            <a:r>
              <a:rPr lang="en-US" altLang="zh-CN" sz="1000" dirty="0" smtClean="0">
                <a:solidFill>
                  <a:srgbClr val="FFC000"/>
                </a:solidFill>
              </a:rPr>
              <a:t>    ”cols”:[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                 {‘label’:’</a:t>
            </a:r>
            <a:r>
              <a:rPr lang="zh-CN" altLang="en-US" sz="1000" dirty="0" smtClean="0">
                <a:solidFill>
                  <a:srgbClr val="FFC000"/>
                </a:solidFill>
              </a:rPr>
              <a:t>用户名</a:t>
            </a:r>
            <a:r>
              <a:rPr lang="en-US" altLang="zh-CN" sz="1000" dirty="0" smtClean="0">
                <a:solidFill>
                  <a:srgbClr val="FFC000"/>
                </a:solidFill>
              </a:rPr>
              <a:t>’,’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field’:’userName</a:t>
            </a:r>
            <a:r>
              <a:rPr lang="en-US" altLang="zh-CN" sz="1000" dirty="0" smtClean="0">
                <a:solidFill>
                  <a:srgbClr val="FFC000"/>
                </a:solidFill>
              </a:rPr>
              <a:t>’},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                 {‘</a:t>
            </a:r>
            <a:r>
              <a:rPr lang="en-US" altLang="zh-CN" sz="1000" dirty="0">
                <a:solidFill>
                  <a:srgbClr val="FFC000"/>
                </a:solidFill>
              </a:rPr>
              <a:t>label’:’</a:t>
            </a:r>
            <a:r>
              <a:rPr lang="zh-CN" altLang="en-US" sz="1000" dirty="0" smtClean="0">
                <a:solidFill>
                  <a:srgbClr val="FFC000"/>
                </a:solidFill>
              </a:rPr>
              <a:t>用户</a:t>
            </a:r>
            <a:r>
              <a:rPr lang="zh-CN" altLang="en-US" sz="1000" dirty="0">
                <a:solidFill>
                  <a:srgbClr val="FFC000"/>
                </a:solidFill>
              </a:rPr>
              <a:t>年龄</a:t>
            </a:r>
            <a:r>
              <a:rPr lang="en-US" altLang="zh-CN" sz="1000" dirty="0" smtClean="0">
                <a:solidFill>
                  <a:srgbClr val="FFC000"/>
                </a:solidFill>
              </a:rPr>
              <a:t>’,</a:t>
            </a:r>
            <a:r>
              <a:rPr lang="en-US" altLang="zh-CN" sz="1000" dirty="0">
                <a:solidFill>
                  <a:srgbClr val="FFC000"/>
                </a:solidFill>
              </a:rPr>
              <a:t>’field’:</a:t>
            </a:r>
            <a:r>
              <a:rPr lang="en-US" altLang="zh-CN" sz="1000" dirty="0" smtClean="0">
                <a:solidFill>
                  <a:srgbClr val="FFC000"/>
                </a:solidFill>
              </a:rPr>
              <a:t>’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userAge</a:t>
            </a:r>
            <a:r>
              <a:rPr lang="en-US" altLang="zh-CN" sz="1000" dirty="0" smtClean="0">
                <a:solidFill>
                  <a:srgbClr val="FFC000"/>
                </a:solidFill>
              </a:rPr>
              <a:t>’},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                 …… 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   ]</a:t>
            </a:r>
            <a:endParaRPr lang="en-US" altLang="zh-CN" sz="1000" dirty="0">
              <a:solidFill>
                <a:srgbClr val="FFC000"/>
              </a:solidFill>
            </a:endParaRPr>
          </a:p>
          <a:p>
            <a:r>
              <a:rPr lang="en-US" altLang="zh-CN" sz="1000" dirty="0" smtClean="0">
                <a:solidFill>
                  <a:srgbClr val="FFC000"/>
                </a:solidFill>
              </a:rPr>
              <a:t>})</a:t>
            </a:r>
          </a:p>
          <a:p>
            <a:r>
              <a:rPr lang="en-US" altLang="zh-CN" sz="1000" dirty="0" smtClean="0">
                <a:solidFill>
                  <a:srgbClr val="FFC000"/>
                </a:solidFill>
              </a:rPr>
              <a:t>#end</a:t>
            </a:r>
          </a:p>
          <a:p>
            <a:r>
              <a:rPr lang="en-US" altLang="zh-CN" sz="1000" dirty="0" smtClean="0">
                <a:solidFill>
                  <a:srgbClr val="FFC000"/>
                </a:solidFill>
              </a:rPr>
              <a:t>#</a:t>
            </a:r>
            <a:r>
              <a:rPr lang="en-US" altLang="zh-CN" sz="1000" dirty="0" err="1" smtClean="0">
                <a:solidFill>
                  <a:srgbClr val="FFC000"/>
                </a:solidFill>
              </a:rPr>
              <a:t>jscode</a:t>
            </a:r>
            <a:r>
              <a:rPr lang="en-US" altLang="zh-CN" sz="1000" dirty="0" smtClean="0">
                <a:solidFill>
                  <a:srgbClr val="FFC000"/>
                </a:solidFill>
              </a:rPr>
              <a:t>()</a:t>
            </a:r>
          </a:p>
          <a:p>
            <a:r>
              <a:rPr lang="en-US" altLang="zh-CN" sz="1000" dirty="0" smtClean="0">
                <a:solidFill>
                  <a:srgbClr val="FFC000"/>
                </a:solidFill>
              </a:rPr>
              <a:t>    function add(){……}</a:t>
            </a:r>
          </a:p>
          <a:p>
            <a:r>
              <a:rPr lang="en-US" altLang="zh-CN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 smtClean="0">
                <a:solidFill>
                  <a:srgbClr val="FFC000"/>
                </a:solidFill>
              </a:rPr>
              <a:t>   function update(……)</a:t>
            </a:r>
            <a:endParaRPr lang="en-US" altLang="zh-CN" sz="1000" dirty="0">
              <a:solidFill>
                <a:srgbClr val="FFC000"/>
              </a:solidFill>
            </a:endParaRPr>
          </a:p>
          <a:p>
            <a:r>
              <a:rPr lang="en-US" altLang="zh-CN" sz="1000" dirty="0" smtClean="0">
                <a:solidFill>
                  <a:srgbClr val="FFC000"/>
                </a:solidFill>
              </a:rPr>
              <a:t>#end</a:t>
            </a:r>
            <a:endParaRPr lang="zh-CN" altLang="en-US" sz="1000" dirty="0">
              <a:solidFill>
                <a:srgbClr val="FFC000"/>
              </a:solidFill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683568" y="3429000"/>
            <a:ext cx="2664296" cy="2736304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&lt;DOCTYPE&gt;</a:t>
            </a:r>
          </a:p>
          <a:p>
            <a:r>
              <a:rPr lang="en-US" altLang="zh-CN" sz="1100" dirty="0" smtClean="0"/>
              <a:t>&lt;html&gt;</a:t>
            </a:r>
          </a:p>
          <a:p>
            <a:r>
              <a:rPr lang="en-US" altLang="zh-CN" sz="1100" dirty="0" smtClean="0"/>
              <a:t>&lt;head&gt;……&lt;/head&gt;</a:t>
            </a:r>
          </a:p>
          <a:p>
            <a:r>
              <a:rPr lang="en-US" altLang="zh-CN" sz="1100" dirty="0" smtClean="0"/>
              <a:t>&lt;body&gt;</a:t>
            </a:r>
          </a:p>
          <a:p>
            <a:r>
              <a:rPr lang="en-US" altLang="zh-CN" sz="1100" dirty="0" smtClean="0"/>
              <a:t>    &lt;div class=“site_nav”&gt;…&lt;/div&gt;</a:t>
            </a:r>
          </a:p>
          <a:p>
            <a:r>
              <a:rPr lang="en-US" altLang="zh-CN" sz="1100" dirty="0" smtClean="0"/>
              <a:t>    &lt;div class</a:t>
            </a:r>
            <a:r>
              <a:rPr lang="en-US" altLang="zh-CN" sz="1100" dirty="0"/>
              <a:t>=“</a:t>
            </a:r>
            <a:r>
              <a:rPr lang="en-US" altLang="zh-CN" sz="1100" dirty="0" smtClean="0"/>
              <a:t>site_banner”&gt;…&lt;/</a:t>
            </a:r>
            <a:r>
              <a:rPr lang="en-US" altLang="zh-CN" sz="1100" dirty="0"/>
              <a:t>div</a:t>
            </a:r>
            <a:r>
              <a:rPr lang="en-US" altLang="zh-CN" sz="1100" dirty="0" smtClean="0"/>
              <a:t>&gt;</a:t>
            </a:r>
          </a:p>
          <a:p>
            <a:r>
              <a:rPr lang="en-US" altLang="zh-CN" sz="1100" dirty="0" smtClean="0"/>
              <a:t>    &lt;</a:t>
            </a:r>
            <a:r>
              <a:rPr lang="en-US" altLang="zh-CN" sz="1100" dirty="0"/>
              <a:t>div class</a:t>
            </a:r>
            <a:r>
              <a:rPr lang="en-US" altLang="zh-CN" sz="1100" dirty="0" smtClean="0"/>
              <a:t>=“navigation”&gt;…&lt;/</a:t>
            </a:r>
            <a:r>
              <a:rPr lang="en-US" altLang="zh-CN" sz="1100" dirty="0"/>
              <a:t>div&gt;</a:t>
            </a:r>
          </a:p>
          <a:p>
            <a:r>
              <a:rPr lang="en-US" altLang="zh-CN" sz="1100" dirty="0" smtClean="0"/>
              <a:t>    &lt;</a:t>
            </a:r>
            <a:r>
              <a:rPr lang="en-US" altLang="zh-CN" sz="1100" dirty="0"/>
              <a:t>div class</a:t>
            </a:r>
            <a:r>
              <a:rPr lang="en-US" altLang="zh-CN" sz="1100" dirty="0" smtClean="0"/>
              <a:t>=“main”&gt;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</a:t>
            </a:r>
            <a:r>
              <a:rPr lang="en-US" altLang="zh-CN" sz="1100" dirty="0">
                <a:solidFill>
                  <a:srgbClr val="FFC000"/>
                </a:solidFill>
              </a:rPr>
              <a:t>$</a:t>
            </a:r>
            <a:r>
              <a:rPr lang="en-US" altLang="zh-CN" sz="1100" dirty="0" err="1" smtClean="0">
                <a:solidFill>
                  <a:srgbClr val="FFC000"/>
                </a:solidFill>
              </a:rPr>
              <a:t>screen_content</a:t>
            </a:r>
            <a:endParaRPr lang="en-US" altLang="zh-CN" sz="1100" dirty="0" smtClean="0">
              <a:solidFill>
                <a:srgbClr val="FFC000"/>
              </a:solidFill>
            </a:endParaRPr>
          </a:p>
          <a:p>
            <a:r>
              <a:rPr lang="en-US" altLang="zh-CN" sz="1100" dirty="0" smtClean="0"/>
              <a:t>    &lt;/</a:t>
            </a:r>
            <a:r>
              <a:rPr lang="en-US" altLang="zh-CN" sz="1100" dirty="0"/>
              <a:t>div</a:t>
            </a:r>
            <a:r>
              <a:rPr lang="en-US" altLang="zh-CN" sz="1100" dirty="0" smtClean="0"/>
              <a:t>&gt;</a:t>
            </a:r>
          </a:p>
          <a:p>
            <a:r>
              <a:rPr lang="en-US" altLang="zh-CN" sz="1100" dirty="0" smtClean="0"/>
              <a:t>    &lt;</a:t>
            </a:r>
            <a:r>
              <a:rPr lang="en-US" altLang="zh-CN" sz="1100" dirty="0"/>
              <a:t>div class</a:t>
            </a:r>
            <a:r>
              <a:rPr lang="en-US" altLang="zh-CN" sz="1100" dirty="0" smtClean="0"/>
              <a:t>=“foot”&gt;…&lt;/</a:t>
            </a:r>
            <a:r>
              <a:rPr lang="en-US" altLang="zh-CN" sz="1100" dirty="0"/>
              <a:t>div</a:t>
            </a:r>
            <a:r>
              <a:rPr lang="en-US" altLang="zh-CN" sz="1100" dirty="0" smtClean="0"/>
              <a:t>&gt;</a:t>
            </a:r>
          </a:p>
          <a:p>
            <a:r>
              <a:rPr lang="en-US" altLang="zh-CN" sz="1100" dirty="0" smtClean="0"/>
              <a:t>&lt;/body&gt;</a:t>
            </a:r>
          </a:p>
          <a:p>
            <a:r>
              <a:rPr lang="en-US" altLang="zh-CN" sz="1100" dirty="0" smtClean="0"/>
              <a:t>&lt;/html&gt;</a:t>
            </a:r>
            <a:endParaRPr lang="zh-CN" altLang="en-US" sz="1100" dirty="0"/>
          </a:p>
        </p:txBody>
      </p:sp>
      <p:sp>
        <p:nvSpPr>
          <p:cNvPr id="8" name="左箭头 7"/>
          <p:cNvSpPr/>
          <p:nvPr/>
        </p:nvSpPr>
        <p:spPr>
          <a:xfrm>
            <a:off x="3532287" y="3477952"/>
            <a:ext cx="648072" cy="648072"/>
          </a:xfrm>
          <a:prstGeom prst="leftArrow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2354" y="299695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layout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1412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screen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0321" y="5709156"/>
            <a:ext cx="4239548" cy="6001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layout</a:t>
            </a:r>
            <a:r>
              <a:rPr lang="zh-CN" altLang="en-US" sz="1100" dirty="0" smtClean="0">
                <a:solidFill>
                  <a:schemeClr val="bg1"/>
                </a:solidFill>
              </a:rPr>
              <a:t>中使用变量“</a:t>
            </a:r>
            <a:r>
              <a:rPr lang="en-US" altLang="zh-CN" sz="1100" dirty="0" smtClean="0">
                <a:solidFill>
                  <a:schemeClr val="bg1"/>
                </a:solidFill>
              </a:rPr>
              <a:t>$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screen_content</a:t>
            </a:r>
            <a:r>
              <a:rPr lang="zh-CN" altLang="en-US" sz="1100" dirty="0" smtClean="0">
                <a:solidFill>
                  <a:schemeClr val="bg1"/>
                </a:solidFill>
              </a:rPr>
              <a:t>”为内容占位符</a:t>
            </a:r>
            <a:r>
              <a:rPr lang="en-US" altLang="zh-CN" sz="11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screen</a:t>
            </a:r>
            <a:r>
              <a:rPr lang="zh-CN" altLang="en-US" sz="1100" dirty="0" smtClean="0">
                <a:solidFill>
                  <a:schemeClr val="bg1"/>
                </a:solidFill>
              </a:rPr>
              <a:t>中的内容最终会被合并到</a:t>
            </a:r>
            <a:r>
              <a:rPr lang="en-US" altLang="zh-CN" sz="1100" dirty="0" smtClean="0">
                <a:solidFill>
                  <a:schemeClr val="bg1"/>
                </a:solidFill>
              </a:rPr>
              <a:t>layout</a:t>
            </a:r>
            <a:r>
              <a:rPr lang="zh-CN" altLang="en-US" sz="1100" dirty="0" smtClean="0">
                <a:solidFill>
                  <a:schemeClr val="bg1"/>
                </a:solidFill>
              </a:rPr>
              <a:t>中</a:t>
            </a:r>
            <a:r>
              <a:rPr lang="en-US" altLang="zh-CN" sz="1100" dirty="0" smtClean="0">
                <a:solidFill>
                  <a:schemeClr val="bg1"/>
                </a:solidFill>
              </a:rPr>
              <a:t>$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screen_content</a:t>
            </a:r>
            <a:r>
              <a:rPr lang="zh-CN" altLang="en-US" sz="1100" dirty="0">
                <a:solidFill>
                  <a:schemeClr val="bg1"/>
                </a:solidFill>
              </a:rPr>
              <a:t>所</a:t>
            </a:r>
            <a:r>
              <a:rPr lang="zh-CN" altLang="en-US" sz="1100" dirty="0" smtClean="0">
                <a:solidFill>
                  <a:schemeClr val="bg1"/>
                </a:solidFill>
              </a:rPr>
              <a:t>占的位置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336" y="1624539"/>
            <a:ext cx="4238779" cy="110799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编码规则</a:t>
            </a:r>
            <a:endParaRPr lang="en-US" altLang="zh-CN" sz="1100" dirty="0" smtClean="0"/>
          </a:p>
          <a:p>
            <a:r>
              <a:rPr lang="en-US" altLang="zh-CN" sz="1100" dirty="0" smtClean="0"/>
              <a:t>Layout</a:t>
            </a:r>
            <a:r>
              <a:rPr lang="zh-CN" altLang="en-US" sz="1100" dirty="0" smtClean="0"/>
              <a:t>页面中可以允许出现具有布局特性的</a:t>
            </a:r>
            <a:r>
              <a:rPr lang="en-US" altLang="zh-CN" sz="1100" dirty="0" err="1" smtClean="0"/>
              <a:t>dom</a:t>
            </a:r>
            <a:r>
              <a:rPr lang="zh-CN" altLang="en-US" sz="1100" dirty="0" smtClean="0"/>
              <a:t>结构和影响渲染的</a:t>
            </a:r>
            <a:r>
              <a:rPr lang="en-US" altLang="zh-CN" sz="1100" dirty="0" err="1" smtClean="0"/>
              <a:t>css</a:t>
            </a:r>
            <a:r>
              <a:rPr lang="zh-CN" altLang="en-US" sz="1100" dirty="0" smtClean="0"/>
              <a:t>样式；</a:t>
            </a:r>
            <a:endParaRPr lang="en-US" altLang="zh-CN" sz="1100" dirty="0" smtClean="0"/>
          </a:p>
          <a:p>
            <a:r>
              <a:rPr lang="en-US" altLang="zh-CN" sz="1100" dirty="0" smtClean="0"/>
              <a:t>Screen</a:t>
            </a:r>
            <a:r>
              <a:rPr lang="zh-CN" altLang="en-US" sz="1100" dirty="0" smtClean="0"/>
              <a:t>页面中不允许出现具有布局特性的</a:t>
            </a:r>
            <a:r>
              <a:rPr lang="en-US" altLang="zh-CN" sz="1100" dirty="0" err="1" smtClean="0"/>
              <a:t>dom</a:t>
            </a:r>
            <a:r>
              <a:rPr lang="zh-CN" altLang="en-US" sz="1100" dirty="0" smtClean="0"/>
              <a:t>结构和</a:t>
            </a:r>
            <a:r>
              <a:rPr lang="en-US" altLang="zh-CN" sz="1100" dirty="0" err="1" smtClean="0"/>
              <a:t>css</a:t>
            </a:r>
            <a:r>
              <a:rPr lang="zh-CN" altLang="en-US" sz="1100" dirty="0" smtClean="0"/>
              <a:t>样式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原始的</a:t>
            </a:r>
            <a:r>
              <a:rPr lang="en-US" altLang="zh-CN" sz="1100" dirty="0" smtClean="0"/>
              <a:t>html</a:t>
            </a:r>
            <a:r>
              <a:rPr lang="zh-CN" altLang="en-US" sz="1100" dirty="0" smtClean="0"/>
              <a:t>代码，使用</a:t>
            </a:r>
            <a:r>
              <a:rPr lang="en-US" altLang="zh-CN" sz="1100" dirty="0" smtClean="0"/>
              <a:t>velocity</a:t>
            </a:r>
            <a:r>
              <a:rPr lang="zh-CN" altLang="en-US" sz="1100" dirty="0" smtClean="0"/>
              <a:t>宏的方式封装为宏指令（页面组件），</a:t>
            </a:r>
            <a:r>
              <a:rPr lang="en-US" altLang="zh-CN" sz="1100" dirty="0" smtClean="0"/>
              <a:t>screen</a:t>
            </a:r>
            <a:r>
              <a:rPr lang="zh-CN" altLang="en-US" sz="1100" dirty="0" smtClean="0"/>
              <a:t>中使用这些页面组件开发页面内容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9621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zh-CN" altLang="en-US" sz="2000" dirty="0" smtClean="0"/>
              <a:t>页面中的</a:t>
            </a:r>
            <a:r>
              <a:rPr lang="en-US" altLang="zh-CN" sz="2000" dirty="0" smtClean="0"/>
              <a:t>URL</a:t>
            </a:r>
            <a:endParaRPr lang="zh-CN" altLang="en-US" sz="20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31162"/>
              </p:ext>
            </p:extLst>
          </p:nvPr>
        </p:nvGraphicFramePr>
        <p:xfrm>
          <a:off x="2832455" y="4653136"/>
          <a:ext cx="5565891" cy="183642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043865"/>
                <a:gridCol w="1368152"/>
                <a:gridCol w="936104"/>
                <a:gridCol w="221777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SpringBean ID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request</a:t>
                      </a:r>
                      <a:r>
                        <a:rPr lang="zh-CN" sz="1050" kern="100">
                          <a:effectLst/>
                        </a:rPr>
                        <a:t>变量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相关配置（</a:t>
                      </a:r>
                      <a:r>
                        <a:rPr lang="en-US" sz="1050" kern="100" dirty="0">
                          <a:effectLst/>
                        </a:rPr>
                        <a:t>server.properties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静态资源</a:t>
                      </a:r>
                      <a:r>
                        <a:rPr lang="zh-CN" sz="1050" kern="100" dirty="0" smtClean="0">
                          <a:effectLst/>
                        </a:rPr>
                        <a:t>请求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imageServerBroker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imageServer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image.server.host=localhost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err="1" smtClean="0">
                          <a:effectLst/>
                        </a:rPr>
                        <a:t>image.server.port</a:t>
                      </a:r>
                      <a:r>
                        <a:rPr lang="en-US" sz="1000" kern="0" dirty="0" smtClean="0">
                          <a:effectLst/>
                        </a:rPr>
                        <a:t>=8100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0" dirty="0" err="1" smtClean="0">
                          <a:effectLst/>
                          <a:latin typeface="Times New Roman"/>
                          <a:ea typeface="宋体"/>
                        </a:rPr>
                        <a:t>image.server.protocol</a:t>
                      </a:r>
                      <a:r>
                        <a:rPr lang="en-US" altLang="zh-CN" sz="1000" kern="0" dirty="0" smtClean="0">
                          <a:effectLst/>
                          <a:latin typeface="Times New Roman"/>
                          <a:ea typeface="宋体"/>
                        </a:rPr>
                        <a:t>=http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应用请求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appServerBroker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appServer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app.server.host=localhost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 err="1" smtClean="0">
                          <a:effectLst/>
                        </a:rPr>
                        <a:t>app.server.port</a:t>
                      </a:r>
                      <a:r>
                        <a:rPr lang="en-US" sz="1000" kern="0" dirty="0" smtClean="0">
                          <a:effectLst/>
                        </a:rPr>
                        <a:t>=8100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0" dirty="0" err="1" smtClean="0">
                          <a:effectLst/>
                          <a:latin typeface="Times New Roman"/>
                          <a:ea typeface="宋体"/>
                        </a:rPr>
                        <a:t>app.server.protocol</a:t>
                      </a:r>
                      <a:r>
                        <a:rPr lang="en-US" altLang="zh-CN" sz="1000" kern="0" dirty="0" smtClean="0">
                          <a:effectLst/>
                          <a:latin typeface="Times New Roman"/>
                          <a:ea typeface="宋体"/>
                        </a:rPr>
                        <a:t>=http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https</a:t>
                      </a:r>
                      <a:r>
                        <a:rPr lang="zh-CN" sz="1050" kern="100">
                          <a:effectLst/>
                        </a:rPr>
                        <a:t>请求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sslAppServerBroker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sslAppServer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app.server.host=localhost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app.server.port=8100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文件上传请求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uploadServerBroker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uploadServer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upload.server.host=localhost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 err="1" smtClean="0">
                          <a:effectLst/>
                        </a:rPr>
                        <a:t>upload.server.port</a:t>
                      </a:r>
                      <a:r>
                        <a:rPr lang="en-US" sz="1000" kern="0" dirty="0" smtClean="0">
                          <a:effectLst/>
                        </a:rPr>
                        <a:t>=8100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0" dirty="0" err="1" smtClean="0">
                          <a:effectLst/>
                          <a:latin typeface="Times New Roman"/>
                          <a:ea typeface="宋体"/>
                        </a:rPr>
                        <a:t>upload.server.protocol</a:t>
                      </a:r>
                      <a:r>
                        <a:rPr lang="en-US" altLang="zh-CN" sz="1000" kern="0" dirty="0" smtClean="0">
                          <a:effectLst/>
                          <a:latin typeface="Times New Roman"/>
                          <a:ea typeface="宋体"/>
                        </a:rPr>
                        <a:t>=ftp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143463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URLBroker</a:t>
            </a:r>
            <a:r>
              <a:rPr lang="zh-CN" altLang="en-US" dirty="0" smtClean="0"/>
              <a:t>获取资源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25" name="折角形 24"/>
          <p:cNvSpPr/>
          <p:nvPr/>
        </p:nvSpPr>
        <p:spPr>
          <a:xfrm>
            <a:off x="287152" y="1916832"/>
            <a:ext cx="6625480" cy="832946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&lt;link </a:t>
            </a:r>
            <a:r>
              <a:rPr lang="en-US" altLang="zh-CN" sz="1100" dirty="0" err="1"/>
              <a:t>rel</a:t>
            </a:r>
            <a:r>
              <a:rPr lang="en-US" altLang="zh-CN" sz="1100" dirty="0"/>
              <a:t>="</a:t>
            </a:r>
            <a:r>
              <a:rPr lang="en-US" altLang="zh-CN" sz="1100" dirty="0" err="1"/>
              <a:t>stylesheet</a:t>
            </a:r>
            <a:r>
              <a:rPr lang="en-US" altLang="zh-CN" sz="1100" dirty="0"/>
              <a:t>" </a:t>
            </a:r>
            <a:r>
              <a:rPr lang="en-US" altLang="zh-CN" sz="1100" dirty="0" err="1"/>
              <a:t>href</a:t>
            </a:r>
            <a:r>
              <a:rPr lang="en-US" altLang="zh-CN" sz="1100" dirty="0" smtClean="0"/>
              <a:t>=“http://192.168.54.71:8082/demo/static/</a:t>
            </a:r>
            <a:r>
              <a:rPr lang="en-US" altLang="zh-CN" sz="1100" dirty="0" err="1" smtClean="0"/>
              <a:t>css</a:t>
            </a:r>
            <a:r>
              <a:rPr lang="en-US" altLang="zh-CN" sz="1100" dirty="0" smtClean="0"/>
              <a:t>/style.css" </a:t>
            </a:r>
            <a:r>
              <a:rPr lang="en-US" altLang="zh-CN" sz="1100" dirty="0"/>
              <a:t>type="text/</a:t>
            </a:r>
            <a:r>
              <a:rPr lang="en-US" altLang="zh-CN" sz="1100" dirty="0" err="1"/>
              <a:t>css</a:t>
            </a:r>
            <a:r>
              <a:rPr lang="en-US" altLang="zh-CN" sz="1100" dirty="0" smtClean="0"/>
              <a:t>"&gt;</a:t>
            </a:r>
          </a:p>
          <a:p>
            <a:r>
              <a:rPr lang="en-US" altLang="zh-CN" sz="1100" dirty="0" smtClean="0"/>
              <a:t>…..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&lt;form  action=“http://127.0.0.1:8080/demo/demo/action.htm”&gt;…..&lt;/form&gt;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287152" y="3284984"/>
            <a:ext cx="5617368" cy="832946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&lt;link </a:t>
            </a:r>
            <a:r>
              <a:rPr lang="en-US" altLang="zh-CN" sz="1100" dirty="0" err="1"/>
              <a:t>rel</a:t>
            </a:r>
            <a:r>
              <a:rPr lang="en-US" altLang="zh-CN" sz="1100" dirty="0"/>
              <a:t>="</a:t>
            </a:r>
            <a:r>
              <a:rPr lang="en-US" altLang="zh-CN" sz="1100" dirty="0" err="1"/>
              <a:t>stylesheet</a:t>
            </a:r>
            <a:r>
              <a:rPr lang="en-US" altLang="zh-CN" sz="1100" dirty="0"/>
              <a:t>" </a:t>
            </a:r>
            <a:r>
              <a:rPr lang="en-US" altLang="zh-CN" sz="1100" dirty="0" err="1"/>
              <a:t>href</a:t>
            </a:r>
            <a:r>
              <a:rPr lang="en-US" altLang="zh-CN" sz="1100" dirty="0"/>
              <a:t>=“$</a:t>
            </a:r>
            <a:r>
              <a:rPr lang="en-US" altLang="zh-CN" sz="1100" dirty="0" err="1"/>
              <a:t>imageServer.get</a:t>
            </a:r>
            <a:r>
              <a:rPr lang="en-US" altLang="zh-CN" sz="1100" dirty="0" smtClean="0"/>
              <a:t>(‘/static/</a:t>
            </a:r>
            <a:r>
              <a:rPr lang="en-US" altLang="zh-CN" sz="1100" dirty="0" err="1" smtClean="0"/>
              <a:t>css</a:t>
            </a:r>
            <a:r>
              <a:rPr lang="en-US" altLang="zh-CN" sz="1100" dirty="0" smtClean="0"/>
              <a:t>/style.css’)” type</a:t>
            </a:r>
            <a:r>
              <a:rPr lang="en-US" altLang="zh-CN" sz="1100" dirty="0"/>
              <a:t>="text/</a:t>
            </a:r>
            <a:r>
              <a:rPr lang="en-US" altLang="zh-CN" sz="1100" dirty="0" err="1"/>
              <a:t>css</a:t>
            </a:r>
            <a:r>
              <a:rPr lang="en-US" altLang="zh-CN" sz="1100" dirty="0" smtClean="0"/>
              <a:t>"&gt;</a:t>
            </a:r>
          </a:p>
          <a:p>
            <a:r>
              <a:rPr lang="en-US" altLang="zh-CN" sz="1100" dirty="0" smtClean="0"/>
              <a:t>…..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&lt;form  action=“$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appServer.get</a:t>
            </a:r>
            <a:r>
              <a:rPr lang="en-US" altLang="zh-CN" sz="1100" dirty="0" smtClean="0">
                <a:solidFill>
                  <a:schemeClr val="bg1"/>
                </a:solidFill>
              </a:rPr>
              <a:t>(‘/demo/action.htm’)”&gt;…..&lt;/form&gt;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095836" y="2958083"/>
            <a:ext cx="504056" cy="28307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折角形 27"/>
          <p:cNvSpPr/>
          <p:nvPr/>
        </p:nvSpPr>
        <p:spPr>
          <a:xfrm>
            <a:off x="6156176" y="3284984"/>
            <a:ext cx="2304256" cy="832946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app.server.host</a:t>
            </a:r>
            <a:r>
              <a:rPr lang="en-US" altLang="zh-CN" sz="1100" dirty="0" smtClean="0">
                <a:solidFill>
                  <a:schemeClr val="bg1"/>
                </a:solidFill>
              </a:rPr>
              <a:t>=127.0.0.1</a:t>
            </a:r>
          </a:p>
          <a:p>
            <a:r>
              <a:rPr lang="en-US" altLang="zh-CN" sz="1100" dirty="0" err="1" smtClean="0">
                <a:solidFill>
                  <a:schemeClr val="bg1"/>
                </a:solidFill>
              </a:rPr>
              <a:t>app.server.port</a:t>
            </a:r>
            <a:r>
              <a:rPr lang="en-US" altLang="zh-CN" sz="1100" dirty="0" smtClean="0">
                <a:solidFill>
                  <a:schemeClr val="bg1"/>
                </a:solidFill>
              </a:rPr>
              <a:t>=8080</a:t>
            </a:r>
          </a:p>
          <a:p>
            <a:r>
              <a:rPr lang="en-US" altLang="zh-CN" sz="1100" dirty="0" err="1">
                <a:solidFill>
                  <a:schemeClr val="bg1"/>
                </a:solidFill>
              </a:rPr>
              <a:t>i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mage.server.host</a:t>
            </a:r>
            <a:r>
              <a:rPr lang="en-US" altLang="zh-CN" sz="1100" dirty="0" smtClean="0">
                <a:solidFill>
                  <a:schemeClr val="bg1"/>
                </a:solidFill>
              </a:rPr>
              <a:t>=</a:t>
            </a:r>
            <a:r>
              <a:rPr lang="en-US" altLang="zh-CN" sz="1100" dirty="0" smtClean="0"/>
              <a:t>192.168.54.71</a:t>
            </a:r>
          </a:p>
          <a:p>
            <a:r>
              <a:rPr lang="en-US" altLang="zh-CN" sz="1100" dirty="0" err="1">
                <a:solidFill>
                  <a:schemeClr val="bg1"/>
                </a:solidFill>
              </a:rPr>
              <a:t>i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mage.server.port</a:t>
            </a:r>
            <a:r>
              <a:rPr lang="en-US" altLang="zh-CN" sz="1100" dirty="0" smtClean="0">
                <a:solidFill>
                  <a:schemeClr val="bg1"/>
                </a:solidFill>
              </a:rPr>
              <a:t>=8082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98684" y="28967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属性配置文件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699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zh-CN" altLang="en-US" sz="2000" dirty="0" smtClean="0"/>
              <a:t>复用文本页面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268760"/>
            <a:ext cx="563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引入文本资源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寻址路径从</a:t>
            </a:r>
            <a:r>
              <a:rPr lang="en-US" altLang="zh-CN" sz="1100" dirty="0" smtClean="0"/>
              <a:t>WEB-INF/views</a:t>
            </a:r>
            <a:r>
              <a:rPr lang="zh-CN" altLang="en-US" sz="1100" dirty="0" smtClean="0"/>
              <a:t>开始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sp>
        <p:nvSpPr>
          <p:cNvPr id="15" name="折角形 14"/>
          <p:cNvSpPr/>
          <p:nvPr/>
        </p:nvSpPr>
        <p:spPr>
          <a:xfrm>
            <a:off x="287152" y="1916832"/>
            <a:ext cx="5617368" cy="832946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&lt;p&gt;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1&lt;/p&gt;</a:t>
            </a:r>
          </a:p>
          <a:p>
            <a:r>
              <a:rPr lang="en-US" altLang="zh-CN" sz="1100" dirty="0" smtClean="0"/>
              <a:t>#include(‘/demo/text.html’)</a:t>
            </a:r>
          </a:p>
          <a:p>
            <a:r>
              <a:rPr lang="en-US" altLang="zh-CN" sz="1100" dirty="0"/>
              <a:t>&lt;p&gt;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2&lt;/</a:t>
            </a:r>
            <a:r>
              <a:rPr lang="en-US" altLang="zh-CN" sz="1100" dirty="0"/>
              <a:t>p&gt;</a:t>
            </a:r>
            <a:endParaRPr lang="en-US" altLang="zh-CN" sz="1100" dirty="0" smtClean="0"/>
          </a:p>
        </p:txBody>
      </p:sp>
      <p:sp>
        <p:nvSpPr>
          <p:cNvPr id="16" name="折角形 15"/>
          <p:cNvSpPr/>
          <p:nvPr/>
        </p:nvSpPr>
        <p:spPr>
          <a:xfrm>
            <a:off x="6156176" y="2132856"/>
            <a:ext cx="2304256" cy="616922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&lt;p&gt;</a:t>
            </a:r>
            <a:r>
              <a:rPr lang="zh-CN" altLang="en-US" sz="1100" dirty="0" smtClean="0">
                <a:solidFill>
                  <a:schemeClr val="bg1"/>
                </a:solidFill>
              </a:rPr>
              <a:t>文本内容</a:t>
            </a:r>
            <a:r>
              <a:rPr lang="en-US" altLang="zh-CN" sz="1100" dirty="0" smtClean="0">
                <a:solidFill>
                  <a:schemeClr val="bg1"/>
                </a:solidFill>
              </a:rPr>
              <a:t>&lt;/p&gt;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832407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WEB-INF/views/text.html</a:t>
            </a:r>
            <a:endParaRPr lang="zh-CN" altLang="en-US" sz="1200" dirty="0"/>
          </a:p>
        </p:txBody>
      </p:sp>
      <p:sp>
        <p:nvSpPr>
          <p:cNvPr id="19" name="折角形 18"/>
          <p:cNvSpPr/>
          <p:nvPr/>
        </p:nvSpPr>
        <p:spPr>
          <a:xfrm>
            <a:off x="274204" y="4437112"/>
            <a:ext cx="5617368" cy="832946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&lt;p&gt;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1&lt;/p&gt;</a:t>
            </a:r>
          </a:p>
          <a:p>
            <a:r>
              <a:rPr lang="en-US" altLang="zh-CN" sz="1100" dirty="0" smtClean="0"/>
              <a:t>#set($var1=‘</a:t>
            </a:r>
            <a:r>
              <a:rPr lang="en-US" altLang="zh-CN" sz="1100" dirty="0" err="1" smtClean="0"/>
              <a:t>zhangsan</a:t>
            </a:r>
            <a:r>
              <a:rPr lang="en-US" altLang="zh-CN" sz="1100" dirty="0" smtClean="0"/>
              <a:t>’)</a:t>
            </a:r>
          </a:p>
          <a:p>
            <a:r>
              <a:rPr lang="en-US" altLang="zh-CN" sz="1100" dirty="0" smtClean="0"/>
              <a:t>#</a:t>
            </a:r>
            <a:r>
              <a:rPr lang="en-US" altLang="zh-CN" sz="1100" dirty="0"/>
              <a:t>parse</a:t>
            </a:r>
            <a:r>
              <a:rPr lang="en-US" altLang="zh-CN" sz="1100" dirty="0" smtClean="0"/>
              <a:t>(‘/demo/varText.vm’)</a:t>
            </a:r>
          </a:p>
          <a:p>
            <a:r>
              <a:rPr lang="en-US" altLang="zh-CN" sz="1100" dirty="0"/>
              <a:t>&lt;p&gt;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2&lt;/</a:t>
            </a:r>
            <a:r>
              <a:rPr lang="en-US" altLang="zh-CN" sz="1100" dirty="0"/>
              <a:t>p&gt;</a:t>
            </a:r>
            <a:endParaRPr lang="en-US" altLang="zh-CN" sz="1100" dirty="0" smtClean="0"/>
          </a:p>
        </p:txBody>
      </p:sp>
      <p:sp>
        <p:nvSpPr>
          <p:cNvPr id="20" name="折角形 19"/>
          <p:cNvSpPr/>
          <p:nvPr/>
        </p:nvSpPr>
        <p:spPr>
          <a:xfrm>
            <a:off x="6120715" y="4684286"/>
            <a:ext cx="2304256" cy="585772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&lt;p&gt;</a:t>
            </a:r>
            <a:r>
              <a:rPr lang="zh-CN" altLang="en-US" sz="1100" dirty="0" smtClean="0">
                <a:solidFill>
                  <a:schemeClr val="bg1"/>
                </a:solidFill>
              </a:rPr>
              <a:t>文本内容</a:t>
            </a:r>
            <a:r>
              <a:rPr lang="en-US" altLang="zh-CN" sz="1100" dirty="0" smtClean="0">
                <a:solidFill>
                  <a:schemeClr val="bg1"/>
                </a:solidFill>
              </a:rPr>
              <a:t>:${var1}&lt;/p&gt;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20715" y="4407287"/>
            <a:ext cx="2049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WEB-INF/views/varText.vm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204" y="1668731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Include</a:t>
            </a:r>
            <a:r>
              <a:rPr lang="zh-CN" altLang="en-US" sz="1200" dirty="0" smtClean="0"/>
              <a:t>只做文本拷贝合并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87152" y="4141321"/>
            <a:ext cx="3337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parse</a:t>
            </a:r>
            <a:r>
              <a:rPr lang="zh-CN" altLang="en-US" sz="1200" dirty="0" smtClean="0"/>
              <a:t>做文本拷贝合并可以解析文本中的宏指令</a:t>
            </a:r>
            <a:endParaRPr lang="zh-CN" altLang="en-US" sz="1200" dirty="0"/>
          </a:p>
        </p:txBody>
      </p:sp>
      <p:sp>
        <p:nvSpPr>
          <p:cNvPr id="26" name="折角形 25"/>
          <p:cNvSpPr/>
          <p:nvPr/>
        </p:nvSpPr>
        <p:spPr>
          <a:xfrm>
            <a:off x="287152" y="3140968"/>
            <a:ext cx="5617368" cy="832946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&lt;p&gt;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1&lt;/p&gt;</a:t>
            </a:r>
          </a:p>
          <a:p>
            <a:r>
              <a:rPr lang="en-US" altLang="zh-CN" sz="1100" dirty="0">
                <a:solidFill>
                  <a:srgbClr val="FFC000"/>
                </a:solidFill>
              </a:rPr>
              <a:t>&lt;p&gt;</a:t>
            </a:r>
            <a:r>
              <a:rPr lang="zh-CN" altLang="en-US" sz="1100" dirty="0">
                <a:solidFill>
                  <a:srgbClr val="FFC000"/>
                </a:solidFill>
              </a:rPr>
              <a:t>文本内容</a:t>
            </a:r>
            <a:r>
              <a:rPr lang="en-US" altLang="zh-CN" sz="1100" dirty="0">
                <a:solidFill>
                  <a:srgbClr val="FFC000"/>
                </a:solidFill>
              </a:rPr>
              <a:t>&lt;/p&gt;</a:t>
            </a:r>
            <a:endParaRPr lang="zh-CN" altLang="en-US" sz="1100" dirty="0">
              <a:solidFill>
                <a:srgbClr val="FFC000"/>
              </a:solidFill>
            </a:endParaRPr>
          </a:p>
          <a:p>
            <a:r>
              <a:rPr lang="en-US" altLang="zh-CN" sz="1100" dirty="0" smtClean="0"/>
              <a:t>&lt;</a:t>
            </a:r>
            <a:r>
              <a:rPr lang="en-US" altLang="zh-CN" sz="1100" dirty="0"/>
              <a:t>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2&lt;/</a:t>
            </a:r>
            <a:r>
              <a:rPr lang="en-US" altLang="zh-CN" sz="1100" dirty="0"/>
              <a:t>p&gt;</a:t>
            </a:r>
            <a:endParaRPr lang="en-US" altLang="zh-CN" sz="1100" dirty="0" smtClean="0"/>
          </a:p>
        </p:txBody>
      </p:sp>
      <p:sp>
        <p:nvSpPr>
          <p:cNvPr id="27" name="折角形 26"/>
          <p:cNvSpPr/>
          <p:nvPr/>
        </p:nvSpPr>
        <p:spPr>
          <a:xfrm>
            <a:off x="274204" y="5661248"/>
            <a:ext cx="5617368" cy="832946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&lt;p&gt;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1&lt;/p&gt;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&lt;p&gt;</a:t>
            </a:r>
            <a:r>
              <a:rPr lang="zh-CN" altLang="en-US" sz="1100" dirty="0">
                <a:solidFill>
                  <a:schemeClr val="bg1"/>
                </a:solidFill>
              </a:rPr>
              <a:t>文本内容</a:t>
            </a:r>
            <a:r>
              <a:rPr lang="en-US" altLang="zh-CN" sz="1100" dirty="0" smtClean="0">
                <a:solidFill>
                  <a:schemeClr val="bg1"/>
                </a:solidFill>
              </a:rPr>
              <a:t>: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zhangsan</a:t>
            </a:r>
            <a:r>
              <a:rPr lang="en-US" altLang="zh-CN" sz="1100" dirty="0" smtClean="0">
                <a:solidFill>
                  <a:schemeClr val="bg1"/>
                </a:solidFill>
              </a:rPr>
              <a:t>&lt;/</a:t>
            </a:r>
            <a:r>
              <a:rPr lang="en-US" altLang="zh-CN" sz="1100" dirty="0">
                <a:solidFill>
                  <a:schemeClr val="bg1"/>
                </a:solidFill>
              </a:rPr>
              <a:t>p&gt;</a:t>
            </a:r>
            <a:endParaRPr lang="zh-CN" altLang="en-US" sz="1100" dirty="0">
              <a:solidFill>
                <a:schemeClr val="bg1"/>
              </a:solidFill>
            </a:endParaRPr>
          </a:p>
          <a:p>
            <a:r>
              <a:rPr lang="en-US" altLang="zh-CN" sz="1100" dirty="0" smtClean="0"/>
              <a:t>&lt;</a:t>
            </a:r>
            <a:r>
              <a:rPr lang="en-US" altLang="zh-CN" sz="1100" dirty="0"/>
              <a:t>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2&lt;/</a:t>
            </a:r>
            <a:r>
              <a:rPr lang="en-US" altLang="zh-CN" sz="1100" dirty="0"/>
              <a:t>p&gt;</a:t>
            </a:r>
            <a:endParaRPr lang="en-US" altLang="zh-CN" sz="1100" dirty="0" smtClean="0"/>
          </a:p>
        </p:txBody>
      </p:sp>
      <p:sp>
        <p:nvSpPr>
          <p:cNvPr id="28" name="下箭头 27"/>
          <p:cNvSpPr/>
          <p:nvPr/>
        </p:nvSpPr>
        <p:spPr>
          <a:xfrm>
            <a:off x="5670765" y="2873896"/>
            <a:ext cx="467509" cy="21602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657817" y="5373216"/>
            <a:ext cx="467509" cy="21602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05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zh-CN" altLang="en-US" sz="2000" dirty="0" smtClean="0"/>
              <a:t>复用动态页面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268760"/>
            <a:ext cx="530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contain</a:t>
            </a:r>
            <a:r>
              <a:rPr lang="zh-CN" altLang="en-US" dirty="0" smtClean="0"/>
              <a:t>引入动态资源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寻址路径从</a:t>
            </a:r>
            <a:r>
              <a:rPr lang="en-US" altLang="zh-CN" sz="1100" dirty="0" smtClean="0"/>
              <a:t>WEB-INF/views/screen</a:t>
            </a:r>
            <a:r>
              <a:rPr lang="zh-CN" altLang="en-US" sz="1100" dirty="0" smtClean="0"/>
              <a:t>开始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sp>
        <p:nvSpPr>
          <p:cNvPr id="15" name="折角形 14"/>
          <p:cNvSpPr/>
          <p:nvPr/>
        </p:nvSpPr>
        <p:spPr>
          <a:xfrm>
            <a:off x="316591" y="3367045"/>
            <a:ext cx="2052600" cy="832946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&lt;p&gt;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1&lt;/p&gt;</a:t>
            </a:r>
          </a:p>
          <a:p>
            <a:r>
              <a:rPr lang="en-US" altLang="zh-CN" sz="1100" dirty="0" smtClean="0"/>
              <a:t>$</a:t>
            </a:r>
            <a:r>
              <a:rPr lang="en-US" altLang="zh-CN" sz="1100" dirty="0" err="1" smtClean="0"/>
              <a:t>contain.get</a:t>
            </a:r>
            <a:r>
              <a:rPr lang="en-US" altLang="zh-CN" sz="1100" dirty="0" smtClean="0"/>
              <a:t>(‘/demo/test2.htm’)</a:t>
            </a:r>
          </a:p>
          <a:p>
            <a:r>
              <a:rPr lang="en-US" altLang="zh-CN" sz="1100" dirty="0"/>
              <a:t>&lt;p&gt;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2&lt;/</a:t>
            </a:r>
            <a:r>
              <a:rPr lang="en-US" altLang="zh-CN" sz="1100" dirty="0"/>
              <a:t>p&gt;</a:t>
            </a:r>
            <a:endParaRPr lang="en-US" altLang="zh-CN" sz="11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269939" y="3536672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WEB-INF/views/screen/demo/test2.vm</a:t>
            </a:r>
            <a:endParaRPr lang="zh-CN" altLang="en-US" sz="1200" dirty="0"/>
          </a:p>
        </p:txBody>
      </p:sp>
      <p:sp>
        <p:nvSpPr>
          <p:cNvPr id="20" name="折角形 19"/>
          <p:cNvSpPr/>
          <p:nvPr/>
        </p:nvSpPr>
        <p:spPr>
          <a:xfrm>
            <a:off x="6804248" y="3901180"/>
            <a:ext cx="1748181" cy="585772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&lt;p&gt;</a:t>
            </a:r>
            <a:r>
              <a:rPr lang="zh-CN" altLang="en-US" sz="1100" dirty="0" smtClean="0">
                <a:solidFill>
                  <a:schemeClr val="bg1"/>
                </a:solidFill>
              </a:rPr>
              <a:t>文本内容</a:t>
            </a:r>
            <a:r>
              <a:rPr lang="en-US" altLang="zh-CN" sz="1100" dirty="0" smtClean="0">
                <a:solidFill>
                  <a:schemeClr val="bg1"/>
                </a:solidFill>
              </a:rPr>
              <a:t>:${var1}&lt;/p&gt;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316590" y="5229200"/>
            <a:ext cx="4183401" cy="832946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&lt;p&gt;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1&lt;/p&gt;</a:t>
            </a:r>
          </a:p>
          <a:p>
            <a:r>
              <a:rPr lang="en-US" altLang="zh-CN" sz="1100" dirty="0">
                <a:solidFill>
                  <a:srgbClr val="FFC000"/>
                </a:solidFill>
              </a:rPr>
              <a:t>&lt;p&gt;</a:t>
            </a:r>
            <a:r>
              <a:rPr lang="zh-CN" altLang="en-US" sz="1100" dirty="0">
                <a:solidFill>
                  <a:srgbClr val="FFC000"/>
                </a:solidFill>
              </a:rPr>
              <a:t>文本</a:t>
            </a:r>
            <a:r>
              <a:rPr lang="zh-CN" altLang="en-US" sz="1100" dirty="0" smtClean="0">
                <a:solidFill>
                  <a:srgbClr val="FFC000"/>
                </a:solidFill>
              </a:rPr>
              <a:t>内容</a:t>
            </a:r>
            <a:r>
              <a:rPr lang="en-US" altLang="zh-CN" sz="1100" dirty="0" smtClean="0">
                <a:solidFill>
                  <a:srgbClr val="FFC000"/>
                </a:solidFill>
              </a:rPr>
              <a:t>:</a:t>
            </a:r>
            <a:r>
              <a:rPr lang="en-US" altLang="zh-CN" sz="1100" dirty="0" err="1" smtClean="0">
                <a:solidFill>
                  <a:srgbClr val="FFC000"/>
                </a:solidFill>
              </a:rPr>
              <a:t>zhangsan</a:t>
            </a:r>
            <a:r>
              <a:rPr lang="en-US" altLang="zh-CN" sz="1100" dirty="0" smtClean="0">
                <a:solidFill>
                  <a:srgbClr val="FFC000"/>
                </a:solidFill>
              </a:rPr>
              <a:t>&lt;/</a:t>
            </a:r>
            <a:r>
              <a:rPr lang="en-US" altLang="zh-CN" sz="1100" dirty="0">
                <a:solidFill>
                  <a:srgbClr val="FFC000"/>
                </a:solidFill>
              </a:rPr>
              <a:t>p&gt;</a:t>
            </a:r>
            <a:endParaRPr lang="zh-CN" altLang="en-US" sz="1100" dirty="0">
              <a:solidFill>
                <a:srgbClr val="FFC000"/>
              </a:solidFill>
            </a:endParaRPr>
          </a:p>
          <a:p>
            <a:r>
              <a:rPr lang="en-US" altLang="zh-CN" sz="1100" dirty="0" smtClean="0"/>
              <a:t>&lt;</a:t>
            </a:r>
            <a:r>
              <a:rPr lang="en-US" altLang="zh-CN" sz="1100" dirty="0"/>
              <a:t>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2&lt;/</a:t>
            </a:r>
            <a:r>
              <a:rPr lang="en-US" altLang="zh-CN" sz="1100" dirty="0"/>
              <a:t>p&gt;</a:t>
            </a:r>
            <a:endParaRPr lang="en-US" altLang="zh-CN" sz="1100" dirty="0" smtClean="0"/>
          </a:p>
        </p:txBody>
      </p:sp>
      <p:sp>
        <p:nvSpPr>
          <p:cNvPr id="28" name="下箭头 27"/>
          <p:cNvSpPr/>
          <p:nvPr/>
        </p:nvSpPr>
        <p:spPr>
          <a:xfrm>
            <a:off x="356769" y="2924944"/>
            <a:ext cx="467509" cy="21602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折角形 16"/>
          <p:cNvSpPr/>
          <p:nvPr/>
        </p:nvSpPr>
        <p:spPr>
          <a:xfrm>
            <a:off x="3026977" y="3380062"/>
            <a:ext cx="3293562" cy="1138852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@</a:t>
            </a:r>
            <a:r>
              <a:rPr lang="en-US" altLang="zh-CN" sz="1100" dirty="0" err="1"/>
              <a:t>RequestMapping</a:t>
            </a:r>
            <a:r>
              <a:rPr lang="en-US" altLang="zh-CN" sz="1100" dirty="0"/>
              <a:t>(value = "/</a:t>
            </a:r>
            <a:r>
              <a:rPr lang="en-US" altLang="zh-CN" sz="1100" dirty="0" smtClean="0"/>
              <a:t>demo/test2.htm"</a:t>
            </a:r>
            <a:r>
              <a:rPr lang="en-US" altLang="zh-CN" sz="1100" i="1" dirty="0" smtClean="0"/>
              <a:t>)</a:t>
            </a:r>
            <a:endParaRPr lang="en-US" altLang="zh-CN" sz="1100" i="1" dirty="0"/>
          </a:p>
          <a:p>
            <a:r>
              <a:rPr lang="en-US" altLang="zh-CN" sz="1100" b="1" dirty="0"/>
              <a:t>public void </a:t>
            </a:r>
            <a:r>
              <a:rPr lang="en-US" altLang="zh-CN" sz="1100" b="1" dirty="0" smtClean="0"/>
              <a:t>test2(</a:t>
            </a:r>
            <a:r>
              <a:rPr lang="en-US" altLang="zh-CN" sz="1100" b="1" dirty="0" err="1" smtClean="0"/>
              <a:t>ModelMap</a:t>
            </a:r>
            <a:r>
              <a:rPr lang="en-US" altLang="zh-CN" sz="1100" b="1" dirty="0" smtClean="0"/>
              <a:t> </a:t>
            </a:r>
            <a:r>
              <a:rPr lang="en-US" altLang="zh-CN" sz="1100" b="1" dirty="0"/>
              <a:t>map) {</a:t>
            </a:r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map.put</a:t>
            </a:r>
            <a:r>
              <a:rPr lang="en-US" altLang="zh-CN" sz="1100" dirty="0" smtClean="0"/>
              <a:t>(“var1", “</a:t>
            </a:r>
            <a:r>
              <a:rPr lang="en-US" altLang="zh-CN" sz="1100" dirty="0" err="1" smtClean="0"/>
              <a:t>zhangsan</a:t>
            </a:r>
            <a:r>
              <a:rPr lang="en-US" altLang="zh-CN" sz="1100" dirty="0" smtClean="0"/>
              <a:t>”);</a:t>
            </a:r>
            <a:endParaRPr lang="en-US" altLang="zh-CN" sz="1100" dirty="0"/>
          </a:p>
          <a:p>
            <a:r>
              <a:rPr lang="en-US" altLang="zh-CN" sz="1100" dirty="0"/>
              <a:t>}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折角形 21"/>
          <p:cNvSpPr/>
          <p:nvPr/>
        </p:nvSpPr>
        <p:spPr>
          <a:xfrm>
            <a:off x="316591" y="2044708"/>
            <a:ext cx="3293562" cy="79208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@</a:t>
            </a:r>
            <a:r>
              <a:rPr lang="en-US" altLang="zh-CN" sz="1100" dirty="0" err="1"/>
              <a:t>RequestMapping</a:t>
            </a:r>
            <a:r>
              <a:rPr lang="en-US" altLang="zh-CN" sz="1100" dirty="0"/>
              <a:t>(value = "/</a:t>
            </a:r>
            <a:r>
              <a:rPr lang="en-US" altLang="zh-CN" sz="1100" dirty="0" smtClean="0"/>
              <a:t>demo/test.htm"</a:t>
            </a:r>
            <a:r>
              <a:rPr lang="en-US" altLang="zh-CN" sz="1100" i="1" dirty="0" smtClean="0"/>
              <a:t>)</a:t>
            </a:r>
            <a:endParaRPr lang="en-US" altLang="zh-CN" sz="1100" i="1" dirty="0"/>
          </a:p>
          <a:p>
            <a:r>
              <a:rPr lang="en-US" altLang="zh-CN" sz="1100" b="1" dirty="0"/>
              <a:t>public void </a:t>
            </a:r>
            <a:r>
              <a:rPr lang="en-US" altLang="zh-CN" sz="1100" b="1" dirty="0" smtClean="0"/>
              <a:t>test() </a:t>
            </a:r>
            <a:r>
              <a:rPr lang="en-US" altLang="zh-CN" sz="1100" b="1" dirty="0"/>
              <a:t>{</a:t>
            </a:r>
          </a:p>
          <a:p>
            <a:r>
              <a:rPr lang="en-US" altLang="zh-CN" sz="1100" dirty="0" smtClean="0"/>
              <a:t>}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152" y="3072573"/>
            <a:ext cx="2731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WEB-INF/views/screen/demo/test.vm</a:t>
            </a:r>
            <a:endParaRPr lang="zh-CN" altLang="en-US" sz="1200" dirty="0"/>
          </a:p>
        </p:txBody>
      </p:sp>
      <p:sp>
        <p:nvSpPr>
          <p:cNvPr id="30" name="下箭头 29"/>
          <p:cNvSpPr/>
          <p:nvPr/>
        </p:nvSpPr>
        <p:spPr>
          <a:xfrm>
            <a:off x="1963372" y="4675212"/>
            <a:ext cx="1598023" cy="3960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492638" y="3592833"/>
            <a:ext cx="369443" cy="27245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416589" y="3921609"/>
            <a:ext cx="369443" cy="27245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7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zh-CN" altLang="en-US" sz="2000" dirty="0" smtClean="0"/>
              <a:t>复用动态页面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268760"/>
            <a:ext cx="530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contain</a:t>
            </a:r>
            <a:r>
              <a:rPr lang="zh-CN" altLang="en-US" dirty="0" smtClean="0"/>
              <a:t>引入动态资源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寻址路径从</a:t>
            </a:r>
            <a:r>
              <a:rPr lang="en-US" altLang="zh-CN" sz="1100" dirty="0" smtClean="0"/>
              <a:t>WEB-INF/views/screen</a:t>
            </a:r>
            <a:r>
              <a:rPr lang="zh-CN" altLang="en-US" sz="1100" dirty="0" smtClean="0"/>
              <a:t>开始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sp>
        <p:nvSpPr>
          <p:cNvPr id="15" name="折角形 14"/>
          <p:cNvSpPr/>
          <p:nvPr/>
        </p:nvSpPr>
        <p:spPr>
          <a:xfrm>
            <a:off x="316590" y="3367045"/>
            <a:ext cx="4183401" cy="832946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&lt;p&gt;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1&lt;/p&gt;</a:t>
            </a:r>
          </a:p>
          <a:p>
            <a:r>
              <a:rPr lang="en-US" altLang="zh-CN" sz="1100" dirty="0" smtClean="0"/>
              <a:t>$</a:t>
            </a:r>
            <a:r>
              <a:rPr lang="en-US" altLang="zh-CN" sz="1100" dirty="0" err="1" smtClean="0"/>
              <a:t>contain.get</a:t>
            </a:r>
            <a:r>
              <a:rPr lang="en-US" altLang="zh-CN" sz="1100" dirty="0" smtClean="0"/>
              <a:t>(‘/demo/test2.htm’).put(“userName”,”</a:t>
            </a:r>
            <a:r>
              <a:rPr lang="en-US" altLang="zh-CN" sz="1100" dirty="0" err="1" smtClean="0"/>
              <a:t>zhangsan</a:t>
            </a:r>
            <a:r>
              <a:rPr lang="en-US" altLang="zh-CN" sz="1100" dirty="0" smtClean="0"/>
              <a:t>”)</a:t>
            </a:r>
          </a:p>
          <a:p>
            <a:r>
              <a:rPr lang="en-US" altLang="zh-CN" sz="1100" dirty="0"/>
              <a:t>&lt;p&gt;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2&lt;/</a:t>
            </a:r>
            <a:r>
              <a:rPr lang="en-US" altLang="zh-CN" sz="1100" dirty="0"/>
              <a:t>p&gt;</a:t>
            </a:r>
            <a:endParaRPr lang="en-US" altLang="zh-CN" sz="11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04048" y="4869160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WEB-INF/views/screen/demo/test2.vm</a:t>
            </a:r>
            <a:endParaRPr lang="zh-CN" altLang="en-US" sz="1200" dirty="0"/>
          </a:p>
        </p:txBody>
      </p:sp>
      <p:sp>
        <p:nvSpPr>
          <p:cNvPr id="20" name="折角形 19"/>
          <p:cNvSpPr/>
          <p:nvPr/>
        </p:nvSpPr>
        <p:spPr>
          <a:xfrm>
            <a:off x="5006427" y="5125730"/>
            <a:ext cx="1748181" cy="585772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&lt;p&gt;</a:t>
            </a:r>
            <a:r>
              <a:rPr lang="zh-CN" altLang="en-US" sz="1100" dirty="0" smtClean="0">
                <a:solidFill>
                  <a:schemeClr val="bg1"/>
                </a:solidFill>
              </a:rPr>
              <a:t>文本内容</a:t>
            </a:r>
            <a:r>
              <a:rPr lang="en-US" altLang="zh-CN" sz="1100" dirty="0" smtClean="0">
                <a:solidFill>
                  <a:schemeClr val="bg1"/>
                </a:solidFill>
              </a:rPr>
              <a:t>:${var1}&lt;/p&gt;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412669" y="5645673"/>
            <a:ext cx="4183401" cy="832946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&lt;p&gt;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1&lt;/p&gt;</a:t>
            </a:r>
          </a:p>
          <a:p>
            <a:r>
              <a:rPr lang="en-US" altLang="zh-CN" sz="1100" dirty="0">
                <a:solidFill>
                  <a:srgbClr val="FFC000"/>
                </a:solidFill>
              </a:rPr>
              <a:t>&lt;p&gt;</a:t>
            </a:r>
            <a:r>
              <a:rPr lang="zh-CN" altLang="en-US" sz="1100" dirty="0">
                <a:solidFill>
                  <a:srgbClr val="FFC000"/>
                </a:solidFill>
              </a:rPr>
              <a:t>文本</a:t>
            </a:r>
            <a:r>
              <a:rPr lang="zh-CN" altLang="en-US" sz="1100" dirty="0" smtClean="0">
                <a:solidFill>
                  <a:srgbClr val="FFC000"/>
                </a:solidFill>
              </a:rPr>
              <a:t>内容</a:t>
            </a:r>
            <a:r>
              <a:rPr lang="en-US" altLang="zh-CN" sz="1100" dirty="0" smtClean="0">
                <a:solidFill>
                  <a:srgbClr val="FFC000"/>
                </a:solidFill>
              </a:rPr>
              <a:t>:</a:t>
            </a:r>
            <a:r>
              <a:rPr lang="en-US" altLang="zh-CN" sz="1100" dirty="0" err="1" smtClean="0">
                <a:solidFill>
                  <a:srgbClr val="FFC000"/>
                </a:solidFill>
              </a:rPr>
              <a:t>zhangsan</a:t>
            </a:r>
            <a:r>
              <a:rPr lang="en-US" altLang="zh-CN" sz="1100" dirty="0" smtClean="0">
                <a:solidFill>
                  <a:srgbClr val="FFC000"/>
                </a:solidFill>
              </a:rPr>
              <a:t>&lt;/</a:t>
            </a:r>
            <a:r>
              <a:rPr lang="en-US" altLang="zh-CN" sz="1100" dirty="0">
                <a:solidFill>
                  <a:srgbClr val="FFC000"/>
                </a:solidFill>
              </a:rPr>
              <a:t>p&gt;</a:t>
            </a:r>
            <a:endParaRPr lang="zh-CN" altLang="en-US" sz="1100" dirty="0">
              <a:solidFill>
                <a:srgbClr val="FFC000"/>
              </a:solidFill>
            </a:endParaRPr>
          </a:p>
          <a:p>
            <a:r>
              <a:rPr lang="en-US" altLang="zh-CN" sz="1100" dirty="0" smtClean="0"/>
              <a:t>&lt;</a:t>
            </a:r>
            <a:r>
              <a:rPr lang="en-US" altLang="zh-CN" sz="1100" dirty="0"/>
              <a:t>p&gt;</a:t>
            </a:r>
            <a:r>
              <a:rPr lang="zh-CN" altLang="en-US" sz="1100" dirty="0" smtClean="0"/>
              <a:t>内容</a:t>
            </a:r>
            <a:r>
              <a:rPr lang="en-US" altLang="zh-CN" sz="1100" dirty="0" smtClean="0"/>
              <a:t>2&lt;/</a:t>
            </a:r>
            <a:r>
              <a:rPr lang="en-US" altLang="zh-CN" sz="1100" dirty="0"/>
              <a:t>p&gt;</a:t>
            </a:r>
            <a:endParaRPr lang="en-US" altLang="zh-CN" sz="1100" dirty="0" smtClean="0"/>
          </a:p>
        </p:txBody>
      </p:sp>
      <p:sp>
        <p:nvSpPr>
          <p:cNvPr id="28" name="下箭头 27"/>
          <p:cNvSpPr/>
          <p:nvPr/>
        </p:nvSpPr>
        <p:spPr>
          <a:xfrm>
            <a:off x="356769" y="2924944"/>
            <a:ext cx="467509" cy="21602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折角形 16"/>
          <p:cNvSpPr/>
          <p:nvPr/>
        </p:nvSpPr>
        <p:spPr>
          <a:xfrm>
            <a:off x="5004048" y="3356992"/>
            <a:ext cx="3293562" cy="1138852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@</a:t>
            </a:r>
            <a:r>
              <a:rPr lang="en-US" altLang="zh-CN" sz="1100" dirty="0" err="1"/>
              <a:t>RequestMapping</a:t>
            </a:r>
            <a:r>
              <a:rPr lang="en-US" altLang="zh-CN" sz="1100" dirty="0"/>
              <a:t>(value = "/</a:t>
            </a:r>
            <a:r>
              <a:rPr lang="en-US" altLang="zh-CN" sz="1100" dirty="0" smtClean="0"/>
              <a:t>demo/test2.htm"</a:t>
            </a:r>
            <a:r>
              <a:rPr lang="en-US" altLang="zh-CN" sz="1100" i="1" dirty="0" smtClean="0"/>
              <a:t>)</a:t>
            </a:r>
            <a:endParaRPr lang="en-US" altLang="zh-CN" sz="1100" i="1" dirty="0"/>
          </a:p>
          <a:p>
            <a:r>
              <a:rPr lang="en-US" altLang="zh-CN" sz="1100" b="1" dirty="0"/>
              <a:t>public void </a:t>
            </a:r>
            <a:r>
              <a:rPr lang="en-US" altLang="zh-CN" sz="1100" b="1" dirty="0" smtClean="0"/>
              <a:t>test2(String userName) </a:t>
            </a:r>
            <a:r>
              <a:rPr lang="en-US" altLang="zh-CN" sz="1100" b="1" dirty="0"/>
              <a:t>{</a:t>
            </a:r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map.put</a:t>
            </a:r>
            <a:r>
              <a:rPr lang="en-US" altLang="zh-CN" sz="1100" dirty="0" smtClean="0"/>
              <a:t>(“var1", userName);</a:t>
            </a:r>
            <a:endParaRPr lang="en-US" altLang="zh-CN" sz="1100" dirty="0"/>
          </a:p>
          <a:p>
            <a:r>
              <a:rPr lang="en-US" altLang="zh-CN" sz="1100" dirty="0"/>
              <a:t>}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折角形 21"/>
          <p:cNvSpPr/>
          <p:nvPr/>
        </p:nvSpPr>
        <p:spPr>
          <a:xfrm>
            <a:off x="316591" y="2044708"/>
            <a:ext cx="3293562" cy="79208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@</a:t>
            </a:r>
            <a:r>
              <a:rPr lang="en-US" altLang="zh-CN" sz="1100" dirty="0" err="1"/>
              <a:t>RequestMapping</a:t>
            </a:r>
            <a:r>
              <a:rPr lang="en-US" altLang="zh-CN" sz="1100" dirty="0"/>
              <a:t>(value = "/</a:t>
            </a:r>
            <a:r>
              <a:rPr lang="en-US" altLang="zh-CN" sz="1100" dirty="0" smtClean="0"/>
              <a:t>demo/test.htm"</a:t>
            </a:r>
            <a:r>
              <a:rPr lang="en-US" altLang="zh-CN" sz="1100" i="1" dirty="0" smtClean="0"/>
              <a:t>)</a:t>
            </a:r>
            <a:endParaRPr lang="en-US" altLang="zh-CN" sz="1100" i="1" dirty="0"/>
          </a:p>
          <a:p>
            <a:r>
              <a:rPr lang="en-US" altLang="zh-CN" sz="1100" b="1" dirty="0"/>
              <a:t>public void </a:t>
            </a:r>
            <a:r>
              <a:rPr lang="en-US" altLang="zh-CN" sz="1100" b="1" dirty="0" smtClean="0"/>
              <a:t>test() </a:t>
            </a:r>
            <a:r>
              <a:rPr lang="en-US" altLang="zh-CN" sz="1100" b="1" dirty="0"/>
              <a:t>{</a:t>
            </a:r>
          </a:p>
          <a:p>
            <a:r>
              <a:rPr lang="en-US" altLang="zh-CN" sz="1100" dirty="0" smtClean="0"/>
              <a:t>}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152" y="3072573"/>
            <a:ext cx="2731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WEB-INF/views/screen/demo/test.vm</a:t>
            </a:r>
            <a:endParaRPr lang="zh-CN" altLang="en-US" sz="1200" dirty="0"/>
          </a:p>
        </p:txBody>
      </p:sp>
      <p:sp>
        <p:nvSpPr>
          <p:cNvPr id="30" name="下箭头 29"/>
          <p:cNvSpPr/>
          <p:nvPr/>
        </p:nvSpPr>
        <p:spPr>
          <a:xfrm>
            <a:off x="3416044" y="5220594"/>
            <a:ext cx="1598023" cy="39604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634605" y="3616669"/>
            <a:ext cx="369443" cy="27245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796136" y="4620221"/>
            <a:ext cx="428133" cy="25301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953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707904" y="4725144"/>
            <a:ext cx="5328592" cy="18722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视图匹配顺序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视图开发</a:t>
            </a:r>
            <a:r>
              <a:rPr lang="en-US" altLang="zh-CN" dirty="0" smtClean="0"/>
              <a:t>-</a:t>
            </a:r>
            <a:r>
              <a:rPr lang="zh-CN" altLang="en-US" sz="2000" dirty="0" smtClean="0"/>
              <a:t>控制器与视图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9323" y="1258887"/>
            <a:ext cx="126188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视图寻址规则</a:t>
            </a:r>
            <a:endParaRPr lang="zh-CN" altLang="en-US" sz="1400" dirty="0"/>
          </a:p>
        </p:txBody>
      </p:sp>
      <p:sp>
        <p:nvSpPr>
          <p:cNvPr id="22" name="折角形 21"/>
          <p:cNvSpPr/>
          <p:nvPr/>
        </p:nvSpPr>
        <p:spPr>
          <a:xfrm>
            <a:off x="4070221" y="1412776"/>
            <a:ext cx="3293562" cy="534544"/>
          </a:xfrm>
          <a:prstGeom prst="foldedCorner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@</a:t>
            </a:r>
            <a:r>
              <a:rPr lang="en-US" altLang="zh-CN" sz="1100" dirty="0" err="1"/>
              <a:t>RequestMapping</a:t>
            </a:r>
            <a:r>
              <a:rPr lang="en-US" altLang="zh-CN" sz="1100" dirty="0"/>
              <a:t>(value = "/</a:t>
            </a:r>
            <a:r>
              <a:rPr lang="en-US" altLang="zh-CN" sz="1100" dirty="0" smtClean="0"/>
              <a:t>demo/test.htm"</a:t>
            </a:r>
            <a:r>
              <a:rPr lang="en-US" altLang="zh-CN" sz="1100" i="1" dirty="0" smtClean="0"/>
              <a:t>)</a:t>
            </a:r>
            <a:endParaRPr lang="en-US" altLang="zh-CN" sz="1100" i="1" dirty="0"/>
          </a:p>
          <a:p>
            <a:r>
              <a:rPr lang="en-US" altLang="zh-CN" sz="1100" b="1" dirty="0"/>
              <a:t>public void </a:t>
            </a:r>
            <a:r>
              <a:rPr lang="en-US" altLang="zh-CN" sz="1100" b="1" dirty="0" smtClean="0"/>
              <a:t>test() {</a:t>
            </a:r>
            <a:r>
              <a:rPr lang="en-US" altLang="zh-CN" sz="1100" dirty="0" smtClean="0"/>
              <a:t>}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70221" y="1947320"/>
            <a:ext cx="2302233" cy="246221"/>
          </a:xfrm>
          <a:prstGeom prst="rect">
            <a:avLst/>
          </a:prstGeom>
          <a:solidFill>
            <a:srgbClr val="C9E7A7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WEB-INF/views/screen/demo/test.vm</a:t>
            </a:r>
            <a:endParaRPr lang="zh-CN" altLang="en-US" sz="1000" dirty="0"/>
          </a:p>
        </p:txBody>
      </p:sp>
      <p:sp>
        <p:nvSpPr>
          <p:cNvPr id="16" name="折角形 15"/>
          <p:cNvSpPr/>
          <p:nvPr/>
        </p:nvSpPr>
        <p:spPr>
          <a:xfrm>
            <a:off x="282861" y="2079299"/>
            <a:ext cx="3293562" cy="1061669"/>
          </a:xfrm>
          <a:prstGeom prst="foldedCorner">
            <a:avLst>
              <a:gd name="adj" fmla="val 10637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@Controller</a:t>
            </a:r>
          </a:p>
          <a:p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RequestMapping</a:t>
            </a:r>
            <a:r>
              <a:rPr lang="en-US" altLang="zh-CN" sz="1100" dirty="0" smtClean="0"/>
              <a:t>(“/demo”)</a:t>
            </a:r>
          </a:p>
          <a:p>
            <a:r>
              <a:rPr lang="en-US" altLang="zh-CN" sz="1100" dirty="0" smtClean="0"/>
              <a:t>…..</a:t>
            </a:r>
          </a:p>
          <a:p>
            <a:r>
              <a:rPr lang="en-US" altLang="zh-CN" sz="1100" dirty="0" smtClean="0"/>
              <a:t>@</a:t>
            </a:r>
            <a:r>
              <a:rPr lang="en-US" altLang="zh-CN" sz="1100" dirty="0" err="1"/>
              <a:t>RequestMapping</a:t>
            </a:r>
            <a:r>
              <a:rPr lang="en-US" altLang="zh-CN" sz="1100" dirty="0"/>
              <a:t>(value = </a:t>
            </a:r>
            <a:r>
              <a:rPr lang="en-US" altLang="zh-CN" sz="1100" dirty="0" smtClean="0"/>
              <a:t>"/test.htm"</a:t>
            </a:r>
            <a:r>
              <a:rPr lang="en-US" altLang="zh-CN" sz="1100" i="1" dirty="0" smtClean="0"/>
              <a:t>)</a:t>
            </a:r>
          </a:p>
          <a:p>
            <a:r>
              <a:rPr lang="en-US" altLang="zh-CN" sz="1100" b="1" dirty="0"/>
              <a:t>public void test() {</a:t>
            </a:r>
            <a:r>
              <a:rPr lang="en-US" altLang="zh-CN" sz="1100" dirty="0"/>
              <a:t>}</a:t>
            </a:r>
            <a:endParaRPr lang="zh-CN" altLang="en-US" sz="1100" dirty="0">
              <a:solidFill>
                <a:schemeClr val="bg1"/>
              </a:solidFill>
            </a:endParaRPr>
          </a:p>
          <a:p>
            <a:endParaRPr lang="en-US" altLang="zh-CN" sz="1100" i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82861" y="3151629"/>
            <a:ext cx="2302233" cy="246221"/>
          </a:xfrm>
          <a:prstGeom prst="rect">
            <a:avLst/>
          </a:prstGeom>
          <a:solidFill>
            <a:srgbClr val="C9E7A7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WEB-INF/views/screen/demo/test.vm</a:t>
            </a:r>
            <a:endParaRPr lang="zh-CN" altLang="en-US" sz="1000" dirty="0"/>
          </a:p>
        </p:txBody>
      </p:sp>
      <p:sp>
        <p:nvSpPr>
          <p:cNvPr id="24" name="折角形 23"/>
          <p:cNvSpPr/>
          <p:nvPr/>
        </p:nvSpPr>
        <p:spPr>
          <a:xfrm>
            <a:off x="282861" y="3501008"/>
            <a:ext cx="3293562" cy="792088"/>
          </a:xfrm>
          <a:prstGeom prst="foldedCorner">
            <a:avLst>
              <a:gd name="adj" fmla="val 11579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@</a:t>
            </a:r>
            <a:r>
              <a:rPr lang="en-US" altLang="zh-CN" sz="1100" dirty="0" err="1"/>
              <a:t>RequestMapping</a:t>
            </a:r>
            <a:r>
              <a:rPr lang="en-US" altLang="zh-CN" sz="1100" dirty="0"/>
              <a:t>(value = "/</a:t>
            </a:r>
            <a:r>
              <a:rPr lang="en-US" altLang="zh-CN" sz="1100" dirty="0" smtClean="0"/>
              <a:t>demo/test.htm"</a:t>
            </a:r>
            <a:r>
              <a:rPr lang="en-US" altLang="zh-CN" sz="1100" i="1" dirty="0" smtClean="0"/>
              <a:t>)</a:t>
            </a:r>
            <a:endParaRPr lang="en-US" altLang="zh-CN" sz="1100" i="1" dirty="0"/>
          </a:p>
          <a:p>
            <a:r>
              <a:rPr lang="en-US" altLang="zh-CN" sz="1100" b="1" dirty="0"/>
              <a:t>public </a:t>
            </a:r>
            <a:r>
              <a:rPr lang="en-US" altLang="zh-CN" sz="1100" b="1" dirty="0" smtClean="0"/>
              <a:t>String test() {</a:t>
            </a:r>
          </a:p>
          <a:p>
            <a:r>
              <a:rPr lang="en-US" altLang="zh-CN" sz="1100" b="1" dirty="0" smtClean="0"/>
              <a:t>    return “/demo/test2.htm”</a:t>
            </a:r>
            <a:endParaRPr lang="en-US" altLang="zh-CN" sz="1100" b="1" dirty="0"/>
          </a:p>
          <a:p>
            <a:r>
              <a:rPr lang="en-US" altLang="zh-CN" sz="1100" dirty="0" smtClean="0"/>
              <a:t>}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861" y="4293096"/>
            <a:ext cx="2372765" cy="246221"/>
          </a:xfrm>
          <a:prstGeom prst="rect">
            <a:avLst/>
          </a:prstGeom>
          <a:solidFill>
            <a:srgbClr val="C9E7A7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WEB-INF/views/screen/demo/test2.vm</a:t>
            </a:r>
            <a:endParaRPr lang="zh-CN" altLang="en-US" sz="1000" dirty="0"/>
          </a:p>
        </p:txBody>
      </p:sp>
      <p:sp>
        <p:nvSpPr>
          <p:cNvPr id="27" name="折角形 26"/>
          <p:cNvSpPr/>
          <p:nvPr/>
        </p:nvSpPr>
        <p:spPr>
          <a:xfrm>
            <a:off x="282861" y="4592436"/>
            <a:ext cx="3293563" cy="1656184"/>
          </a:xfrm>
          <a:prstGeom prst="foldedCorner">
            <a:avLst>
              <a:gd name="adj" fmla="val 9036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@</a:t>
            </a:r>
            <a:r>
              <a:rPr lang="en-US" altLang="zh-CN" sz="1100" dirty="0" err="1"/>
              <a:t>RequestMapping</a:t>
            </a:r>
            <a:r>
              <a:rPr lang="en-US" altLang="zh-CN" sz="1100" dirty="0"/>
              <a:t>(value = "/</a:t>
            </a:r>
            <a:r>
              <a:rPr lang="en-US" altLang="zh-CN" sz="1100" dirty="0" smtClean="0"/>
              <a:t>demo/test.htm"</a:t>
            </a:r>
            <a:r>
              <a:rPr lang="en-US" altLang="zh-CN" sz="1100" i="1" dirty="0" smtClean="0"/>
              <a:t>)</a:t>
            </a:r>
            <a:endParaRPr lang="en-US" altLang="zh-CN" sz="1100" i="1" dirty="0"/>
          </a:p>
          <a:p>
            <a:r>
              <a:rPr lang="en-US" altLang="zh-CN" sz="1100" b="1" dirty="0"/>
              <a:t>public </a:t>
            </a:r>
            <a:r>
              <a:rPr lang="en-US" altLang="zh-CN" sz="1100" b="1" dirty="0" smtClean="0"/>
              <a:t>String test() {</a:t>
            </a:r>
          </a:p>
          <a:p>
            <a:r>
              <a:rPr lang="en-US" altLang="zh-CN" sz="1100" b="1" dirty="0" smtClean="0"/>
              <a:t>    return “/demo/test2.htm”</a:t>
            </a:r>
            <a:endParaRPr lang="en-US" altLang="zh-CN" sz="1100" b="1" dirty="0"/>
          </a:p>
          <a:p>
            <a:r>
              <a:rPr lang="en-US" altLang="zh-CN" sz="1100" dirty="0" smtClean="0"/>
              <a:t>}</a:t>
            </a:r>
          </a:p>
          <a:p>
            <a:r>
              <a:rPr lang="en-US" altLang="zh-CN" sz="1100" dirty="0"/>
              <a:t>@</a:t>
            </a:r>
            <a:r>
              <a:rPr lang="en-US" altLang="zh-CN" sz="1100" dirty="0" err="1"/>
              <a:t>RequestMapping</a:t>
            </a:r>
            <a:r>
              <a:rPr lang="en-US" altLang="zh-CN" sz="1100" dirty="0"/>
              <a:t>(value = "/</a:t>
            </a:r>
            <a:r>
              <a:rPr lang="en-US" altLang="zh-CN" sz="1100" dirty="0" smtClean="0"/>
              <a:t>demo/test2.htm</a:t>
            </a:r>
            <a:r>
              <a:rPr lang="en-US" altLang="zh-CN" sz="1100" dirty="0"/>
              <a:t>"</a:t>
            </a:r>
            <a:r>
              <a:rPr lang="en-US" altLang="zh-CN" sz="1100" i="1" dirty="0"/>
              <a:t>)</a:t>
            </a:r>
          </a:p>
          <a:p>
            <a:r>
              <a:rPr lang="en-US" altLang="zh-CN" sz="1100" b="1" dirty="0"/>
              <a:t>public String test() {</a:t>
            </a:r>
          </a:p>
          <a:p>
            <a:r>
              <a:rPr lang="en-US" altLang="zh-CN" sz="1100" b="1" dirty="0"/>
              <a:t>    return “/</a:t>
            </a:r>
            <a:r>
              <a:rPr lang="en-US" altLang="zh-CN" sz="1100" b="1" dirty="0" smtClean="0"/>
              <a:t>demo/test3.htm</a:t>
            </a:r>
            <a:r>
              <a:rPr lang="en-US" altLang="zh-CN" sz="1100" b="1" dirty="0"/>
              <a:t>”</a:t>
            </a:r>
          </a:p>
          <a:p>
            <a:r>
              <a:rPr lang="en-US" altLang="zh-CN" sz="1100" dirty="0"/>
              <a:t>}</a:t>
            </a:r>
            <a:endParaRPr lang="zh-CN" altLang="en-US" sz="1100" dirty="0">
              <a:solidFill>
                <a:schemeClr val="bg1"/>
              </a:solidFill>
            </a:endParaRPr>
          </a:p>
          <a:p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861" y="6248620"/>
            <a:ext cx="2372765" cy="246221"/>
          </a:xfrm>
          <a:prstGeom prst="rect">
            <a:avLst/>
          </a:prstGeom>
          <a:solidFill>
            <a:srgbClr val="C9E7A7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WEB-INF/views/screen/demo/test3.vm</a:t>
            </a:r>
            <a:endParaRPr lang="zh-CN" altLang="en-US" sz="1000" dirty="0"/>
          </a:p>
        </p:txBody>
      </p:sp>
      <p:sp>
        <p:nvSpPr>
          <p:cNvPr id="32" name="折角形 31"/>
          <p:cNvSpPr/>
          <p:nvPr/>
        </p:nvSpPr>
        <p:spPr>
          <a:xfrm>
            <a:off x="4070221" y="2280955"/>
            <a:ext cx="3293562" cy="792088"/>
          </a:xfrm>
          <a:prstGeom prst="foldedCorner">
            <a:avLst>
              <a:gd name="adj" fmla="val 11579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@</a:t>
            </a:r>
            <a:r>
              <a:rPr lang="en-US" altLang="zh-CN" sz="1100" dirty="0" err="1"/>
              <a:t>RequestMapping</a:t>
            </a:r>
            <a:r>
              <a:rPr lang="en-US" altLang="zh-CN" sz="1100" dirty="0"/>
              <a:t>(value = "/</a:t>
            </a:r>
            <a:r>
              <a:rPr lang="en-US" altLang="zh-CN" sz="1100" dirty="0" smtClean="0"/>
              <a:t>demo/test.htm"</a:t>
            </a:r>
            <a:r>
              <a:rPr lang="en-US" altLang="zh-CN" sz="1100" i="1" dirty="0" smtClean="0"/>
              <a:t>)</a:t>
            </a:r>
            <a:endParaRPr lang="en-US" altLang="zh-CN" sz="1100" i="1" dirty="0"/>
          </a:p>
          <a:p>
            <a:r>
              <a:rPr lang="en-US" altLang="zh-CN" sz="1100" b="1" dirty="0"/>
              <a:t>public </a:t>
            </a:r>
            <a:r>
              <a:rPr lang="en-US" altLang="zh-CN" sz="1100" b="1" dirty="0" smtClean="0"/>
              <a:t>String test() {</a:t>
            </a:r>
          </a:p>
          <a:p>
            <a:r>
              <a:rPr lang="en-US" altLang="zh-CN" sz="1100" b="1" dirty="0" smtClean="0"/>
              <a:t>    return “</a:t>
            </a:r>
            <a:r>
              <a:rPr lang="en-US" altLang="zh-CN" sz="1100" dirty="0" smtClean="0"/>
              <a:t>redirect:</a:t>
            </a:r>
            <a:r>
              <a:rPr lang="en-US" altLang="zh-CN" sz="1100" b="1" dirty="0" smtClean="0"/>
              <a:t>/demo/test2.htm”</a:t>
            </a:r>
            <a:endParaRPr lang="en-US" altLang="zh-CN" sz="1100" b="1" dirty="0"/>
          </a:p>
          <a:p>
            <a:r>
              <a:rPr lang="en-US" altLang="zh-CN" sz="1100" dirty="0" smtClean="0"/>
              <a:t>}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70221" y="3182779"/>
            <a:ext cx="2157963" cy="246221"/>
          </a:xfrm>
          <a:prstGeom prst="rect">
            <a:avLst/>
          </a:prstGeom>
          <a:solidFill>
            <a:srgbClr val="C9E7A7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http://host:port/app/demo/test2.htm</a:t>
            </a:r>
            <a:endParaRPr lang="en-US" altLang="zh-CN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588223" y="3182778"/>
            <a:ext cx="2372765" cy="246221"/>
          </a:xfrm>
          <a:prstGeom prst="rect">
            <a:avLst/>
          </a:prstGeom>
          <a:solidFill>
            <a:srgbClr val="C9E7A7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WEB-INF/views/screen/demo/test2.vm</a:t>
            </a:r>
            <a:endParaRPr lang="zh-CN" altLang="en-US" sz="1000" dirty="0"/>
          </a:p>
        </p:txBody>
      </p:sp>
      <p:sp>
        <p:nvSpPr>
          <p:cNvPr id="3" name="右箭头 2"/>
          <p:cNvSpPr/>
          <p:nvPr/>
        </p:nvSpPr>
        <p:spPr>
          <a:xfrm>
            <a:off x="6300192" y="3182779"/>
            <a:ext cx="288032" cy="2462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4070221" y="3525072"/>
            <a:ext cx="3293562" cy="792088"/>
          </a:xfrm>
          <a:prstGeom prst="foldedCorner">
            <a:avLst>
              <a:gd name="adj" fmla="val 11579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@</a:t>
            </a:r>
            <a:r>
              <a:rPr lang="en-US" altLang="zh-CN" sz="1100" dirty="0" err="1"/>
              <a:t>RequestMapping</a:t>
            </a:r>
            <a:r>
              <a:rPr lang="en-US" altLang="zh-CN" sz="1100" dirty="0"/>
              <a:t>(value = "/</a:t>
            </a:r>
            <a:r>
              <a:rPr lang="en-US" altLang="zh-CN" sz="1100" dirty="0" smtClean="0"/>
              <a:t>demo/test.htm"</a:t>
            </a:r>
            <a:r>
              <a:rPr lang="en-US" altLang="zh-CN" sz="1100" i="1" dirty="0" smtClean="0"/>
              <a:t>)</a:t>
            </a:r>
            <a:endParaRPr lang="en-US" altLang="zh-CN" sz="1100" i="1" dirty="0"/>
          </a:p>
          <a:p>
            <a:r>
              <a:rPr lang="en-US" altLang="zh-CN" sz="1100" b="1" dirty="0"/>
              <a:t>public </a:t>
            </a:r>
            <a:r>
              <a:rPr lang="en-US" altLang="zh-CN" sz="1100" b="1" dirty="0" smtClean="0"/>
              <a:t>String test() {</a:t>
            </a:r>
          </a:p>
          <a:p>
            <a:r>
              <a:rPr lang="en-US" altLang="zh-CN" sz="1100" b="1" dirty="0" smtClean="0"/>
              <a:t>    return “forward:/demo/test2.htm”</a:t>
            </a:r>
            <a:endParaRPr lang="en-US" altLang="zh-CN" sz="1100" b="1" dirty="0"/>
          </a:p>
          <a:p>
            <a:r>
              <a:rPr lang="en-US" altLang="zh-CN" sz="1100" dirty="0" smtClean="0"/>
              <a:t>}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70221" y="4340510"/>
            <a:ext cx="2372765" cy="246221"/>
          </a:xfrm>
          <a:prstGeom prst="rect">
            <a:avLst/>
          </a:prstGeom>
          <a:solidFill>
            <a:srgbClr val="C9E7A7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WEB-INF/views/screen/demo/test2.vm</a:t>
            </a:r>
            <a:endParaRPr lang="zh-CN" altLang="en-US" sz="1000" dirty="0"/>
          </a:p>
        </p:txBody>
      </p:sp>
      <p:sp>
        <p:nvSpPr>
          <p:cNvPr id="4" name="等于号 3"/>
          <p:cNvSpPr/>
          <p:nvPr/>
        </p:nvSpPr>
        <p:spPr>
          <a:xfrm>
            <a:off x="3707904" y="3789040"/>
            <a:ext cx="288032" cy="360040"/>
          </a:xfrm>
          <a:prstGeom prst="mathEqua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66348" y="5065573"/>
            <a:ext cx="2372765" cy="246221"/>
          </a:xfrm>
          <a:prstGeom prst="rect">
            <a:avLst/>
          </a:prstGeom>
          <a:solidFill>
            <a:srgbClr val="C9E7A7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WEB-INF/views/screen/demo/test2.vm</a:t>
            </a:r>
            <a:endParaRPr lang="zh-CN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31543" y="5725400"/>
            <a:ext cx="2157963" cy="246221"/>
          </a:xfrm>
          <a:prstGeom prst="rect">
            <a:avLst/>
          </a:prstGeom>
          <a:solidFill>
            <a:srgbClr val="C9E7A7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http://host:port/app/demo/test2.htm</a:t>
            </a:r>
            <a:endParaRPr lang="en-US" altLang="zh-CN" sz="1000" dirty="0"/>
          </a:p>
        </p:txBody>
      </p:sp>
      <p:cxnSp>
        <p:nvCxnSpPr>
          <p:cNvPr id="7" name="曲线连接符 6"/>
          <p:cNvCxnSpPr>
            <a:stCxn id="38" idx="3"/>
            <a:endCxn id="37" idx="1"/>
          </p:cNvCxnSpPr>
          <p:nvPr/>
        </p:nvCxnSpPr>
        <p:spPr>
          <a:xfrm flipV="1">
            <a:off x="5889506" y="5188684"/>
            <a:ext cx="476842" cy="659827"/>
          </a:xfrm>
          <a:prstGeom prst="curvedConnector3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63993" y="5661170"/>
            <a:ext cx="2364750" cy="246221"/>
          </a:xfrm>
          <a:prstGeom prst="rect">
            <a:avLst/>
          </a:prstGeom>
          <a:solidFill>
            <a:srgbClr val="C9E7A7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WEB-INF/views/screen/demo/test2.jsp</a:t>
            </a:r>
            <a:endParaRPr lang="zh-CN" altLang="en-US" sz="1000" dirty="0"/>
          </a:p>
        </p:txBody>
      </p:sp>
      <p:cxnSp>
        <p:nvCxnSpPr>
          <p:cNvPr id="10" name="曲线连接符 9"/>
          <p:cNvCxnSpPr>
            <a:stCxn id="38" idx="3"/>
            <a:endCxn id="39" idx="1"/>
          </p:cNvCxnSpPr>
          <p:nvPr/>
        </p:nvCxnSpPr>
        <p:spPr>
          <a:xfrm flipV="1">
            <a:off x="5889506" y="5784281"/>
            <a:ext cx="474487" cy="64230"/>
          </a:xfrm>
          <a:prstGeom prst="curvedConnector3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63993" y="4788574"/>
            <a:ext cx="269626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363993" y="5387255"/>
            <a:ext cx="269626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363993" y="6248620"/>
            <a:ext cx="1460656" cy="246221"/>
          </a:xfrm>
          <a:prstGeom prst="rect">
            <a:avLst/>
          </a:prstGeom>
          <a:solidFill>
            <a:srgbClr val="C9E7A7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Other view/demo/test2</a:t>
            </a:r>
            <a:endParaRPr lang="zh-CN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363993" y="5971621"/>
            <a:ext cx="269626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cxnSp>
        <p:nvCxnSpPr>
          <p:cNvPr id="48" name="曲线连接符 47"/>
          <p:cNvCxnSpPr>
            <a:stCxn id="38" idx="3"/>
            <a:endCxn id="45" idx="1"/>
          </p:cNvCxnSpPr>
          <p:nvPr/>
        </p:nvCxnSpPr>
        <p:spPr>
          <a:xfrm>
            <a:off x="5889506" y="5848511"/>
            <a:ext cx="474487" cy="523220"/>
          </a:xfrm>
          <a:prstGeom prst="curvedConnector3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9323" y="1680048"/>
            <a:ext cx="2157963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http://host:port/app/demo/test.htm</a:t>
            </a:r>
            <a:endParaRPr lang="en-US" altLang="zh-CN" sz="1000" dirty="0"/>
          </a:p>
        </p:txBody>
      </p:sp>
      <p:sp>
        <p:nvSpPr>
          <p:cNvPr id="57" name="下箭头 56"/>
          <p:cNvSpPr/>
          <p:nvPr/>
        </p:nvSpPr>
        <p:spPr>
          <a:xfrm>
            <a:off x="755576" y="1916832"/>
            <a:ext cx="288032" cy="18091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3557592" y="1680048"/>
            <a:ext cx="294328" cy="26727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84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ndsun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hundsun</Template>
  <TotalTime>13999</TotalTime>
  <Words>1334</Words>
  <Application>Microsoft Office PowerPoint</Application>
  <PresentationFormat>全屏显示(4:3)</PresentationFormat>
  <Paragraphs>409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hundsun</vt:lpstr>
      <vt:lpstr>JRESPLUS开发                                     --视图开发</vt:lpstr>
      <vt:lpstr>视图开发-目录结构</vt:lpstr>
      <vt:lpstr>视图开发-布局与内容</vt:lpstr>
      <vt:lpstr>视图开发-布局与内容</vt:lpstr>
      <vt:lpstr>视图开发-页面中的URL</vt:lpstr>
      <vt:lpstr>视图开发-复用文本页面</vt:lpstr>
      <vt:lpstr>视图开发-复用动态页面</vt:lpstr>
      <vt:lpstr>视图开发-复用动态页面</vt:lpstr>
      <vt:lpstr>视图开发-控制器与视图</vt:lpstr>
      <vt:lpstr>视图开发-页面宏</vt:lpstr>
      <vt:lpstr>视图开发-velocity语法简介-变量</vt:lpstr>
      <vt:lpstr>视图开发-velocity语法简介-变量</vt:lpstr>
      <vt:lpstr>视图开发-velocity语法简介-循环</vt:lpstr>
      <vt:lpstr>视图开发-velocity语法简介-条件</vt:lpstr>
      <vt:lpstr>视图开发-velocity语法简介-运算</vt:lpstr>
      <vt:lpstr>视图开发-velocity语法简介-转义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xFSCM</dc:title>
  <dc:creator>Hudh</dc:creator>
  <cp:lastModifiedBy>谢晶晶</cp:lastModifiedBy>
  <cp:revision>689</cp:revision>
  <dcterms:created xsi:type="dcterms:W3CDTF">2011-01-13T01:50:28Z</dcterms:created>
  <dcterms:modified xsi:type="dcterms:W3CDTF">2014-01-14T12:49:00Z</dcterms:modified>
</cp:coreProperties>
</file>