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6" r:id="rId4"/>
    <p:sldId id="268" r:id="rId5"/>
    <p:sldId id="264" r:id="rId6"/>
    <p:sldId id="267" r:id="rId7"/>
    <p:sldId id="260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3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7884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B2CF5ED-4898-46B9-A7E4-A44C943E9041}" type="datetimeFigureOut">
              <a:rPr lang="zh-CN" altLang="en-US" smtClean="0"/>
              <a:t>2016/8/9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C215FC-EFB1-4AE0-A338-14A0090C8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797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B2CF5ED-4898-46B9-A7E4-A44C943E9041}" type="datetimeFigureOut">
              <a:rPr lang="zh-CN" altLang="en-US" smtClean="0"/>
              <a:t>2016/8/9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C215FC-EFB1-4AE0-A338-14A0090C8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168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5614986" y="6165304"/>
            <a:ext cx="3205486" cy="456280"/>
            <a:chOff x="4894906" y="284014"/>
            <a:chExt cx="3959176" cy="563563"/>
          </a:xfrm>
        </p:grpSpPr>
        <p:pic>
          <p:nvPicPr>
            <p:cNvPr id="4" name="Picture 29" descr="08 logo"/>
            <p:cNvPicPr>
              <a:picLocks noChangeAspect="1" noChangeArrowheads="1"/>
            </p:cNvPicPr>
            <p:nvPr userDrawn="1"/>
          </p:nvPicPr>
          <p:blipFill>
            <a:blip r:embed="rId2" cstate="print">
              <a:lum bright="4000" contrast="-50000"/>
            </a:blip>
            <a:srcRect/>
            <a:stretch>
              <a:fillRect/>
            </a:stretch>
          </p:blipFill>
          <p:spPr bwMode="auto">
            <a:xfrm>
              <a:off x="4894906" y="284014"/>
              <a:ext cx="611188" cy="563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" name="Picture 30" descr="IDC Logo"/>
            <p:cNvPicPr>
              <a:picLocks noChangeAspect="1" noChangeArrowheads="1"/>
            </p:cNvPicPr>
            <p:nvPr userDrawn="1"/>
          </p:nvPicPr>
          <p:blipFill>
            <a:blip r:embed="rId3" cstate="print">
              <a:lum bright="4000" contrast="-32000"/>
            </a:blip>
            <a:srcRect/>
            <a:stretch>
              <a:fillRect/>
            </a:stretch>
          </p:blipFill>
          <p:spPr bwMode="auto">
            <a:xfrm>
              <a:off x="5737919" y="398314"/>
              <a:ext cx="776287" cy="376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32" descr="图片1副本"/>
            <p:cNvPicPr>
              <a:picLocks noChangeAspect="1" noChangeArrowheads="1"/>
            </p:cNvPicPr>
            <p:nvPr userDrawn="1"/>
          </p:nvPicPr>
          <p:blipFill>
            <a:blip r:embed="rId4" cstate="print">
              <a:lum contrast="-22000"/>
            </a:blip>
            <a:srcRect/>
            <a:stretch>
              <a:fillRect/>
            </a:stretch>
          </p:blipFill>
          <p:spPr bwMode="auto">
            <a:xfrm>
              <a:off x="7666632" y="401489"/>
              <a:ext cx="118745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33" descr="logo_member"/>
            <p:cNvPicPr>
              <a:picLocks noChangeAspect="1" noChangeArrowheads="1"/>
            </p:cNvPicPr>
            <p:nvPr userDrawn="1"/>
          </p:nvPicPr>
          <p:blipFill>
            <a:blip r:embed="rId5" cstate="print">
              <a:lum bright="16000" contrast="-72000"/>
            </a:blip>
            <a:srcRect/>
            <a:stretch>
              <a:fillRect/>
            </a:stretch>
          </p:blipFill>
          <p:spPr bwMode="auto">
            <a:xfrm>
              <a:off x="6730007" y="404664"/>
              <a:ext cx="722313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384"/>
            <a:ext cx="9140017" cy="6858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49" y="454139"/>
            <a:ext cx="2592288" cy="1018399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3131674" y="560874"/>
            <a:ext cx="17283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藏星阁</a:t>
            </a:r>
            <a:endParaRPr lang="zh-CN" altLang="en-US" sz="4000" b="1" dirty="0">
              <a:latin typeface="方正瘦金书简体" panose="03000509000000000000" pitchFamily="65" charset="-122"/>
              <a:ea typeface="方正瘦金书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242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B2CF5ED-4898-46B9-A7E4-A44C943E9041}" type="datetimeFigureOut">
              <a:rPr lang="zh-CN" altLang="en-US" smtClean="0"/>
              <a:t>2016/8/9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C215FC-EFB1-4AE0-A338-14A0090C8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32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B2CF5ED-4898-46B9-A7E4-A44C943E9041}" type="datetimeFigureOut">
              <a:rPr lang="zh-CN" altLang="en-US" smtClean="0"/>
              <a:t>2016/8/9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C215FC-EFB1-4AE0-A338-14A0090C8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533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B2CF5ED-4898-46B9-A7E4-A44C943E9041}" type="datetimeFigureOut">
              <a:rPr lang="zh-CN" altLang="en-US" smtClean="0"/>
              <a:t>2016/8/9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C215FC-EFB1-4AE0-A338-14A0090C8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748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B2CF5ED-4898-46B9-A7E4-A44C943E9041}" type="datetimeFigureOut">
              <a:rPr lang="zh-CN" altLang="en-US" smtClean="0"/>
              <a:t>2016/8/9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C215FC-EFB1-4AE0-A338-14A0090C8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582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B2CF5ED-4898-46B9-A7E4-A44C943E9041}" type="datetimeFigureOut">
              <a:rPr lang="zh-CN" altLang="en-US" smtClean="0"/>
              <a:t>2016/8/9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C215FC-EFB1-4AE0-A338-14A0090C8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603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B2CF5ED-4898-46B9-A7E4-A44C943E9041}" type="datetimeFigureOut">
              <a:rPr lang="zh-CN" altLang="en-US" smtClean="0"/>
              <a:t>2016/8/9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C215FC-EFB1-4AE0-A338-14A0090C8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7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B2CF5ED-4898-46B9-A7E4-A44C943E9041}" type="datetimeFigureOut">
              <a:rPr lang="zh-CN" altLang="en-US" smtClean="0"/>
              <a:t>2016/8/9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C215FC-EFB1-4AE0-A338-14A0090C8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483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6381328"/>
            <a:ext cx="2561271" cy="107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2656"/>
            <a:ext cx="9144000" cy="90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672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JRESPLUS-MVC&#38598;&#25104;&#37096;&#32626;&#19982;&#24320;&#21457;&#22521;&#35757;.pptx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JRESPLUS-UI&#38598;&#25104;&#37096;&#32626;&#19982;&#24320;&#21457;&#22521;&#35757;.pptx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rdc.hundsun.com/jresui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759" y="620688"/>
            <a:ext cx="3631941" cy="52342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009474" y="3140967"/>
            <a:ext cx="66669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</a:rPr>
              <a:t>JRESPLUS-UI</a:t>
            </a:r>
            <a:r>
              <a:rPr lang="zh-CN" altLang="en-US" sz="3200" b="1" dirty="0" smtClean="0">
                <a:solidFill>
                  <a:schemeClr val="bg1"/>
                </a:solidFill>
              </a:rPr>
              <a:t>集成部署与开发培训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45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548680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40769"/>
            <a:ext cx="8280920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606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548680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必须了解的知识和技术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5536" y="1772816"/>
            <a:ext cx="770485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b="1" dirty="0"/>
              <a:t>使用</a:t>
            </a:r>
            <a:r>
              <a:rPr lang="en-US" altLang="zh-CN" sz="2000" b="1" dirty="0"/>
              <a:t>JRES UI</a:t>
            </a:r>
            <a:r>
              <a:rPr lang="zh-CN" altLang="zh-CN" sz="2000" b="1" dirty="0"/>
              <a:t>前，必须要了解的知识和开发技术如下：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altLang="zh-CN" sz="2000" dirty="0" err="1" smtClean="0"/>
              <a:t>jresplus-mvc</a:t>
            </a:r>
            <a:r>
              <a:rPr lang="zh-CN" altLang="zh-CN" sz="2000" dirty="0"/>
              <a:t>（</a:t>
            </a:r>
            <a:r>
              <a:rPr lang="en-US" altLang="zh-CN" sz="2000" dirty="0" err="1"/>
              <a:t>jresplus</a:t>
            </a:r>
            <a:r>
              <a:rPr lang="en-US" altLang="zh-CN" sz="2000" dirty="0"/>
              <a:t> </a:t>
            </a:r>
            <a:r>
              <a:rPr lang="en-US" altLang="zh-CN" sz="2000" dirty="0" err="1"/>
              <a:t>ui</a:t>
            </a:r>
            <a:r>
              <a:rPr lang="zh-CN" altLang="zh-CN" sz="2000" dirty="0"/>
              <a:t>是建立在</a:t>
            </a:r>
            <a:r>
              <a:rPr lang="en-US" altLang="zh-CN" sz="2000" dirty="0" err="1"/>
              <a:t>jresplus</a:t>
            </a:r>
            <a:r>
              <a:rPr lang="en-US" altLang="zh-CN" sz="2000" dirty="0"/>
              <a:t> </a:t>
            </a:r>
            <a:r>
              <a:rPr lang="en-US" altLang="zh-CN" sz="2000" dirty="0" err="1"/>
              <a:t>mvc</a:t>
            </a:r>
            <a:r>
              <a:rPr lang="zh-CN" altLang="zh-CN" sz="2000" dirty="0"/>
              <a:t>之上的组件）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velocity</a:t>
            </a:r>
            <a:r>
              <a:rPr lang="zh-CN" altLang="zh-CN" sz="2000" dirty="0"/>
              <a:t>（</a:t>
            </a:r>
            <a:r>
              <a:rPr lang="en-US" altLang="zh-CN" sz="2000" dirty="0" err="1"/>
              <a:t>jresplus</a:t>
            </a:r>
            <a:r>
              <a:rPr lang="en-US" altLang="zh-CN" sz="2000" dirty="0"/>
              <a:t> </a:t>
            </a:r>
            <a:r>
              <a:rPr lang="en-US" altLang="zh-CN" sz="2000" dirty="0" err="1"/>
              <a:t>ui</a:t>
            </a:r>
            <a:r>
              <a:rPr lang="zh-CN" altLang="zh-CN" sz="2000" dirty="0"/>
              <a:t>的组件使用</a:t>
            </a:r>
            <a:r>
              <a:rPr lang="en-US" altLang="zh-CN" sz="2000" dirty="0"/>
              <a:t>velocity</a:t>
            </a:r>
            <a:r>
              <a:rPr lang="zh-CN" altLang="zh-CN" sz="2000" dirty="0"/>
              <a:t>开发）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altLang="zh-CN" sz="2000" dirty="0" err="1" smtClean="0"/>
              <a:t>javascript</a:t>
            </a:r>
            <a:r>
              <a:rPr lang="en-US" altLang="zh-CN" sz="2000" dirty="0" smtClean="0"/>
              <a:t>/html/</a:t>
            </a:r>
            <a:r>
              <a:rPr lang="en-US" altLang="zh-CN" sz="2000" dirty="0" err="1" smtClean="0"/>
              <a:t>css</a:t>
            </a:r>
            <a:r>
              <a:rPr lang="zh-CN" altLang="zh-CN" sz="2000" dirty="0"/>
              <a:t>（封装</a:t>
            </a:r>
            <a:r>
              <a:rPr lang="en-US" altLang="zh-CN" sz="2000" dirty="0"/>
              <a:t>UI</a:t>
            </a:r>
            <a:r>
              <a:rPr lang="zh-CN" altLang="zh-CN" sz="2000" dirty="0"/>
              <a:t>组件和调整</a:t>
            </a:r>
            <a:r>
              <a:rPr lang="en-US" altLang="zh-CN" sz="2000" dirty="0"/>
              <a:t>UI</a:t>
            </a:r>
            <a:r>
              <a:rPr lang="zh-CN" altLang="zh-CN" sz="2000" dirty="0"/>
              <a:t>组件所必须的技术）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altLang="zh-CN" sz="2000" dirty="0" err="1" smtClean="0"/>
              <a:t>jquery</a:t>
            </a:r>
            <a:r>
              <a:rPr lang="zh-CN" altLang="zh-CN" sz="2000" dirty="0"/>
              <a:t>（</a:t>
            </a:r>
            <a:r>
              <a:rPr lang="en-US" altLang="zh-CN" sz="2000" dirty="0" err="1"/>
              <a:t>jresplus</a:t>
            </a:r>
            <a:r>
              <a:rPr lang="en-US" altLang="zh-CN" sz="2000" dirty="0"/>
              <a:t> </a:t>
            </a:r>
            <a:r>
              <a:rPr lang="en-US" altLang="zh-CN" sz="2000" dirty="0" err="1"/>
              <a:t>ui</a:t>
            </a:r>
            <a:r>
              <a:rPr lang="zh-CN" altLang="zh-CN" sz="2000" dirty="0"/>
              <a:t>使用此组件作为</a:t>
            </a:r>
            <a:r>
              <a:rPr lang="en-US" altLang="zh-CN" sz="2000" dirty="0" err="1"/>
              <a:t>javascript</a:t>
            </a:r>
            <a:r>
              <a:rPr lang="zh-CN" altLang="zh-CN" sz="2000" dirty="0"/>
              <a:t>的框架）</a:t>
            </a:r>
          </a:p>
        </p:txBody>
      </p:sp>
    </p:spTree>
    <p:extLst>
      <p:ext uri="{BB962C8B-B14F-4D97-AF65-F5344CB8AC3E}">
        <p14:creationId xmlns:p14="http://schemas.microsoft.com/office/powerpoint/2010/main" val="420633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548680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开发工具插件安装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8"/>
            <a:ext cx="7776864" cy="4889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145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759" y="620688"/>
            <a:ext cx="3631941" cy="5234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62363" y="2132856"/>
            <a:ext cx="603581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endParaRPr lang="en-US" altLang="zh-CN" sz="3200" b="1" dirty="0" smtClean="0">
              <a:solidFill>
                <a:schemeClr val="bg1"/>
              </a:solidFill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3200" b="1" dirty="0" smtClean="0">
                <a:solidFill>
                  <a:schemeClr val="bg1"/>
                </a:solidFill>
                <a:hlinkClick r:id="rId3" action="ppaction://hlinkpres?slideindex=1&amp;slidetitle="/>
              </a:rPr>
              <a:t>JRESPLUS</a:t>
            </a:r>
            <a:r>
              <a:rPr lang="zh-CN" altLang="en-US" sz="3200" b="1" dirty="0">
                <a:solidFill>
                  <a:schemeClr val="bg1"/>
                </a:solidFill>
                <a:hlinkClick r:id="rId3" action="ppaction://hlinkpres?slideindex=1&amp;slidetitle="/>
              </a:rPr>
              <a:t> </a:t>
            </a:r>
            <a:r>
              <a:rPr lang="en-US" altLang="zh-CN" sz="3200" b="1" dirty="0" smtClean="0">
                <a:solidFill>
                  <a:schemeClr val="bg1"/>
                </a:solidFill>
                <a:hlinkClick r:id="rId3" action="ppaction://hlinkpres?slideindex=1&amp;slidetitle="/>
              </a:rPr>
              <a:t>MVC</a:t>
            </a:r>
            <a:r>
              <a:rPr lang="zh-CN" altLang="en-US" sz="3200" b="1" dirty="0" smtClean="0">
                <a:solidFill>
                  <a:schemeClr val="bg1"/>
                </a:solidFill>
                <a:hlinkClick r:id="rId3" action="ppaction://hlinkpres?slideindex=1&amp;slidetitle="/>
              </a:rPr>
              <a:t>集成部署与开发</a:t>
            </a:r>
            <a:endParaRPr lang="en-US" altLang="zh-CN" sz="3200" b="1" dirty="0" smtClean="0">
              <a:solidFill>
                <a:schemeClr val="bg1"/>
              </a:solidFill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3200" b="1" dirty="0" smtClean="0">
                <a:solidFill>
                  <a:schemeClr val="bg1"/>
                </a:solidFill>
                <a:hlinkClick r:id="rId4" action="ppaction://hlinkpres?slideindex=1&amp;slidetitle="/>
              </a:rPr>
              <a:t>JRESPLUS-UI</a:t>
            </a:r>
            <a:r>
              <a:rPr lang="zh-CN" altLang="en-US" sz="3200" b="1" dirty="0" smtClean="0">
                <a:solidFill>
                  <a:schemeClr val="bg1"/>
                </a:solidFill>
                <a:hlinkClick r:id="rId4" action="ppaction://hlinkpres?slideindex=1&amp;slidetitle="/>
              </a:rPr>
              <a:t>集成部署与开发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43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759" y="620688"/>
            <a:ext cx="3631941" cy="52342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187624" y="1916832"/>
            <a:ext cx="7200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UI</a:t>
            </a:r>
            <a:r>
              <a:rPr lang="zh-CN" altLang="en-US" sz="2800" b="1" dirty="0">
                <a:solidFill>
                  <a:schemeClr val="bg1"/>
                </a:solidFill>
              </a:rPr>
              <a:t>官网：</a:t>
            </a:r>
            <a:r>
              <a:rPr lang="en-US" altLang="zh-CN" sz="2800" b="1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altLang="zh-CN" sz="2800" b="1" dirty="0" smtClean="0">
                <a:solidFill>
                  <a:schemeClr val="bg1"/>
                </a:solidFill>
                <a:hlinkClick r:id="rId3"/>
              </a:rPr>
              <a:t>rdc.hundsun.com/jresui</a:t>
            </a:r>
            <a:endParaRPr lang="en-US" altLang="zh-CN" sz="2800" b="1" dirty="0" smtClean="0">
              <a:solidFill>
                <a:schemeClr val="bg1"/>
              </a:solidFill>
            </a:endParaRPr>
          </a:p>
          <a:p>
            <a:endParaRPr lang="en-US" altLang="zh-CN" sz="2800" b="1" dirty="0">
              <a:solidFill>
                <a:schemeClr val="bg1"/>
              </a:solidFill>
            </a:endParaRPr>
          </a:p>
          <a:p>
            <a:r>
              <a:rPr lang="en-US" altLang="zh-CN" sz="2800" b="1" dirty="0">
                <a:solidFill>
                  <a:schemeClr val="bg1"/>
                </a:solidFill>
              </a:rPr>
              <a:t>UI</a:t>
            </a:r>
            <a:r>
              <a:rPr lang="zh-CN" altLang="en-US" sz="2800" b="1" dirty="0">
                <a:solidFill>
                  <a:schemeClr val="bg1"/>
                </a:solidFill>
              </a:rPr>
              <a:t>交流</a:t>
            </a:r>
            <a:r>
              <a:rPr lang="en-US" altLang="zh-CN" sz="2800" b="1" dirty="0">
                <a:solidFill>
                  <a:schemeClr val="bg1"/>
                </a:solidFill>
              </a:rPr>
              <a:t>QQ</a:t>
            </a:r>
            <a:r>
              <a:rPr lang="zh-CN" altLang="en-US" sz="2800" b="1" dirty="0">
                <a:solidFill>
                  <a:schemeClr val="bg1"/>
                </a:solidFill>
              </a:rPr>
              <a:t>群：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452129031</a:t>
            </a:r>
          </a:p>
          <a:p>
            <a:endParaRPr lang="en-US" altLang="zh-CN" sz="2800" b="1" dirty="0">
              <a:solidFill>
                <a:schemeClr val="bg1"/>
              </a:solidFill>
            </a:endParaRPr>
          </a:p>
          <a:p>
            <a:r>
              <a:rPr lang="zh-CN" altLang="en-US" sz="2800" b="1" dirty="0">
                <a:solidFill>
                  <a:schemeClr val="bg1"/>
                </a:solidFill>
              </a:rPr>
              <a:t>技术支持人员联系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方式</a:t>
            </a:r>
            <a:endParaRPr lang="en-US" altLang="zh-CN" sz="2800" b="1" dirty="0" smtClean="0">
              <a:solidFill>
                <a:schemeClr val="bg1"/>
              </a:solidFill>
            </a:endParaRPr>
          </a:p>
          <a:p>
            <a:endParaRPr lang="zh-CN" altLang="en-US" sz="2800" b="1" dirty="0">
              <a:solidFill>
                <a:schemeClr val="bg1"/>
              </a:solidFill>
            </a:endParaRPr>
          </a:p>
          <a:p>
            <a:r>
              <a:rPr lang="zh-CN" altLang="en-US" sz="2800" b="1" dirty="0">
                <a:solidFill>
                  <a:schemeClr val="bg1"/>
                </a:solidFill>
              </a:rPr>
              <a:t>王兰  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QQ:511799523</a:t>
            </a:r>
            <a:endParaRPr lang="en-US" altLang="zh-CN" sz="2800" b="1" dirty="0">
              <a:solidFill>
                <a:schemeClr val="bg1"/>
              </a:solidFill>
            </a:endParaRPr>
          </a:p>
          <a:p>
            <a:r>
              <a:rPr lang="zh-CN" altLang="en-US" sz="2800" b="1" dirty="0">
                <a:solidFill>
                  <a:schemeClr val="bg1"/>
                </a:solidFill>
              </a:rPr>
              <a:t>刘蒙  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QQ:1611712254</a:t>
            </a:r>
            <a:endParaRPr lang="en-US" altLang="zh-CN" sz="2800" b="1" dirty="0">
              <a:solidFill>
                <a:schemeClr val="bg1"/>
              </a:solidFill>
            </a:endParaRPr>
          </a:p>
          <a:p>
            <a:r>
              <a:rPr lang="zh-CN" altLang="en-US" sz="2800" b="1" dirty="0" smtClean="0">
                <a:solidFill>
                  <a:schemeClr val="bg1"/>
                </a:solidFill>
              </a:rPr>
              <a:t>周智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星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QQ:82206225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06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915816" y="4069521"/>
            <a:ext cx="33123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6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353" y="2156490"/>
            <a:ext cx="1680743" cy="168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53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3612</TotalTime>
  <Words>122</Words>
  <Application>Microsoft Office PowerPoint</Application>
  <PresentationFormat>全屏显示(4:3)</PresentationFormat>
  <Paragraphs>22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黄玉英</dc:creator>
  <cp:lastModifiedBy>周智星</cp:lastModifiedBy>
  <cp:revision>45</cp:revision>
  <dcterms:created xsi:type="dcterms:W3CDTF">2014-12-25T08:50:47Z</dcterms:created>
  <dcterms:modified xsi:type="dcterms:W3CDTF">2016-08-10T00:29:19Z</dcterms:modified>
</cp:coreProperties>
</file>