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27" r:id="rId3"/>
    <p:sldId id="426" r:id="rId4"/>
    <p:sldId id="427" r:id="rId5"/>
    <p:sldId id="425" r:id="rId6"/>
    <p:sldId id="419" r:id="rId7"/>
    <p:sldId id="421" r:id="rId8"/>
    <p:sldId id="418" r:id="rId9"/>
    <p:sldId id="422" r:id="rId10"/>
    <p:sldId id="423" r:id="rId11"/>
    <p:sldId id="424" r:id="rId12"/>
    <p:sldId id="32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DEF1F2"/>
    <a:srgbClr val="F3712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659" autoAdjust="0"/>
  </p:normalViewPr>
  <p:slideViewPr>
    <p:cSldViewPr>
      <p:cViewPr>
        <p:scale>
          <a:sx n="100" d="100"/>
          <a:sy n="100" d="100"/>
        </p:scale>
        <p:origin x="-45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9B07C-FD70-47F1-8060-3966C7C558DC}" type="datetimeFigureOut">
              <a:rPr lang="zh-CN" altLang="en-US" smtClean="0"/>
              <a:pPr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73DC-3EF1-4A92-AE86-25D8B8F153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5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网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45" name="Picture 10" descr="渐变_logo_透明_3小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6" descr="网址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00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.hundsun.com:6060/nexus/content/groups/public/com/hundsun/jresplus/jresplus-ui-web/" TargetMode="External"/><Relationship Id="rId2" Type="http://schemas.openxmlformats.org/officeDocument/2006/relationships/hyperlink" Target="ftp://jresplus:jres+@192.168.51.3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771800" y="2708920"/>
            <a:ext cx="6156300" cy="1042988"/>
          </a:xfrm>
        </p:spPr>
        <p:txBody>
          <a:bodyPr/>
          <a:lstStyle/>
          <a:p>
            <a:r>
              <a:rPr lang="en-US" altLang="zh-CN" sz="2400" dirty="0" smtClean="0"/>
              <a:t>JRESPLUS-UI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--</a:t>
            </a:r>
            <a:r>
              <a:rPr lang="zh-CN" altLang="en-US" sz="2400" dirty="0" smtClean="0"/>
              <a:t>如何使用</a:t>
            </a:r>
            <a:endParaRPr lang="zh-CN" altLang="en-US" sz="2400" dirty="0"/>
          </a:p>
        </p:txBody>
      </p:sp>
      <p:pic>
        <p:nvPicPr>
          <p:cNvPr id="4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图片1副本"/>
          <p:cNvPicPr>
            <a:picLocks noChangeAspect="1" noChangeArrowheads="1"/>
          </p:cNvPicPr>
          <p:nvPr/>
        </p:nvPicPr>
        <p:blipFill>
          <a:blip r:embed="rId5" cstate="print">
            <a:lum contrast="-22000"/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组件使用</a:t>
            </a:r>
            <a:r>
              <a:rPr lang="en-US" altLang="zh-CN" dirty="0" smtClean="0"/>
              <a:t>demo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查询表单</a:t>
            </a:r>
            <a:r>
              <a:rPr lang="en-US" altLang="zh-CN" sz="1200" dirty="0" smtClean="0"/>
              <a:t>demo</a:t>
            </a:r>
          </a:p>
          <a:p>
            <a:r>
              <a:rPr lang="en-US" altLang="zh-CN" sz="1200" dirty="0" smtClean="0"/>
              <a:t>#@</a:t>
            </a:r>
            <a:r>
              <a:rPr lang="en-US" altLang="zh-CN" sz="1200" dirty="0"/>
              <a:t>screen({})</a:t>
            </a:r>
          </a:p>
          <a:p>
            <a:r>
              <a:rPr lang="en-US" altLang="zh-CN" sz="1200" dirty="0" smtClean="0"/>
              <a:t>     #@</a:t>
            </a:r>
            <a:r>
              <a:rPr lang="en-US" altLang="zh-CN" sz="1200" dirty="0"/>
              <a:t>form({"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":"$</a:t>
            </a:r>
            <a:r>
              <a:rPr lang="en-US" altLang="zh-CN" sz="1200" dirty="0" err="1"/>
              <a:t>appServer.get</a:t>
            </a:r>
            <a:r>
              <a:rPr lang="en-US" altLang="zh-CN" sz="1200" dirty="0"/>
              <a:t>('/test/form/submit.htm')","name":"testForm11"})</a:t>
            </a:r>
          </a:p>
          <a:p>
            <a:r>
              <a:rPr lang="en-US" altLang="zh-CN" sz="1200" dirty="0" smtClean="0"/>
              <a:t>          #@</a:t>
            </a:r>
            <a:r>
              <a:rPr lang="en-US" altLang="zh-CN" sz="1200" dirty="0"/>
              <a:t>panel({"id":"p11","name":"p11"})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#</a:t>
            </a:r>
            <a:r>
              <a:rPr lang="en-US" altLang="zh-CN" sz="1200" dirty="0" err="1"/>
              <a:t>textfield</a:t>
            </a:r>
            <a:r>
              <a:rPr lang="en-US" altLang="zh-CN" sz="1200" dirty="0"/>
              <a:t>({"name":"test11", "label":"</a:t>
            </a:r>
            <a:r>
              <a:rPr lang="en-US" altLang="zh-CN" sz="1200" dirty="0" err="1"/>
              <a:t>textfield</a:t>
            </a:r>
            <a:r>
              <a:rPr lang="en-US" altLang="zh-CN" sz="1200" dirty="0"/>
              <a:t>","</a:t>
            </a:r>
            <a:r>
              <a:rPr lang="en-US" altLang="zh-CN" sz="1200" dirty="0" err="1"/>
              <a:t>maxlength</a:t>
            </a:r>
            <a:r>
              <a:rPr lang="en-US" altLang="zh-CN" sz="1200" dirty="0"/>
              <a:t>": 10, "cols": 1, "check": "</a:t>
            </a:r>
            <a:r>
              <a:rPr lang="en-US" altLang="zh-CN" sz="1200" dirty="0" err="1"/>
              <a:t>required","hidden":true</a:t>
            </a:r>
            <a:r>
              <a:rPr lang="en-US" altLang="zh-CN" sz="1200" dirty="0"/>
              <a:t>})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#</a:t>
            </a:r>
            <a:r>
              <a:rPr lang="en-US" altLang="zh-CN" sz="1200" dirty="0"/>
              <a:t>password({"name":"test111", "label":"</a:t>
            </a:r>
            <a:r>
              <a:rPr lang="en-US" altLang="zh-CN" sz="1200" dirty="0" err="1" smtClean="0"/>
              <a:t>passwordcheck</a:t>
            </a:r>
            <a:r>
              <a:rPr lang="en-US" altLang="zh-CN" sz="1200" dirty="0"/>
              <a:t>": "</a:t>
            </a:r>
            <a:r>
              <a:rPr lang="en-US" altLang="zh-CN" sz="1200" dirty="0" err="1"/>
              <a:t>required","hidden":false</a:t>
            </a:r>
            <a:r>
              <a:rPr lang="en-US" altLang="zh-CN" sz="1200" dirty="0"/>
              <a:t>})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#</a:t>
            </a:r>
            <a:r>
              <a:rPr lang="en-US" altLang="zh-CN" sz="1200" dirty="0" err="1"/>
              <a:t>passwordgroup</a:t>
            </a:r>
            <a:r>
              <a:rPr lang="en-US" altLang="zh-CN" sz="1200" dirty="0"/>
              <a:t>({"name":"</a:t>
            </a:r>
            <a:r>
              <a:rPr lang="en-US" altLang="zh-CN" sz="1200" dirty="0" err="1"/>
              <a:t>passwordgroup</a:t>
            </a:r>
            <a:r>
              <a:rPr lang="en-US" altLang="zh-CN" sz="1200" dirty="0"/>
              <a:t>", "label":"</a:t>
            </a:r>
            <a:r>
              <a:rPr lang="en-US" altLang="zh-CN" sz="1200" dirty="0" err="1"/>
              <a:t>passwordgroup</a:t>
            </a:r>
            <a:r>
              <a:rPr lang="en-US" altLang="zh-CN" sz="1200" dirty="0"/>
              <a:t>" ,"check": "</a:t>
            </a:r>
            <a:r>
              <a:rPr lang="en-US" altLang="zh-CN" sz="1200" dirty="0" err="1"/>
              <a:t>required","hidden":false</a:t>
            </a:r>
            <a:r>
              <a:rPr lang="en-US" altLang="zh-CN" sz="1200" dirty="0" smtClean="0"/>
              <a:t>})</a:t>
            </a:r>
          </a:p>
          <a:p>
            <a:pPr lvl="2"/>
            <a:r>
              <a:rPr lang="en-US" altLang="zh-CN" sz="1200" dirty="0"/>
              <a:t>#</a:t>
            </a:r>
            <a:r>
              <a:rPr lang="en-US" altLang="zh-CN" sz="1200" dirty="0" err="1"/>
              <a:t>button_group</a:t>
            </a:r>
            <a:r>
              <a:rPr lang="en-US" altLang="zh-CN" sz="1200" dirty="0"/>
              <a:t>({"name":"</a:t>
            </a:r>
            <a:r>
              <a:rPr lang="en-US" altLang="zh-CN" sz="1200" dirty="0" err="1"/>
              <a:t>todoTaskQueryBtns</a:t>
            </a:r>
            <a:r>
              <a:rPr lang="en-US" altLang="zh-CN" sz="1200" dirty="0"/>
              <a:t>","buttons":[</a:t>
            </a:r>
          </a:p>
          <a:p>
            <a:pPr lvl="2"/>
            <a:r>
              <a:rPr lang="en-US" altLang="zh-CN" sz="1200" dirty="0"/>
              <a:t>    {"name":"</a:t>
            </a:r>
            <a:r>
              <a:rPr lang="en-US" altLang="zh-CN" sz="1200" dirty="0" err="1"/>
              <a:t>orgExpendBtn</a:t>
            </a:r>
            <a:r>
              <a:rPr lang="en-US" altLang="zh-CN" sz="1200" dirty="0"/>
              <a:t>","label":"</a:t>
            </a:r>
            <a:r>
              <a:rPr lang="zh-CN" altLang="en-US" sz="1200" dirty="0"/>
              <a:t>查询</a:t>
            </a:r>
            <a:r>
              <a:rPr lang="en-US" altLang="zh-CN" sz="1200" dirty="0"/>
              <a:t>","event":"</a:t>
            </a:r>
            <a:r>
              <a:rPr lang="en-US" altLang="zh-CN" sz="1200" dirty="0" err="1"/>
              <a:t>formQuery</a:t>
            </a:r>
            <a:r>
              <a:rPr lang="en-US" altLang="zh-CN" sz="1200" dirty="0"/>
              <a:t>()"}</a:t>
            </a:r>
          </a:p>
          <a:p>
            <a:pPr lvl="2"/>
            <a:r>
              <a:rPr lang="en-US" altLang="zh-CN" sz="1200" dirty="0"/>
              <a:t>    ,{"name":"</a:t>
            </a:r>
            <a:r>
              <a:rPr lang="en-US" altLang="zh-CN" sz="1200" dirty="0" err="1"/>
              <a:t>orgUnExpendBtn</a:t>
            </a:r>
            <a:r>
              <a:rPr lang="en-US" altLang="zh-CN" sz="1200" dirty="0"/>
              <a:t>","label":"</a:t>
            </a:r>
            <a:r>
              <a:rPr lang="zh-CN" altLang="en-US" sz="1200" dirty="0"/>
              <a:t>重置</a:t>
            </a:r>
            <a:r>
              <a:rPr lang="en-US" altLang="zh-CN" sz="1200" dirty="0"/>
              <a:t>","event":"</a:t>
            </a:r>
            <a:r>
              <a:rPr lang="en-US" altLang="zh-CN" sz="1200" dirty="0" err="1"/>
              <a:t>formReset</a:t>
            </a:r>
            <a:r>
              <a:rPr lang="en-US" altLang="zh-CN" sz="1200" dirty="0"/>
              <a:t>()"}</a:t>
            </a:r>
          </a:p>
          <a:p>
            <a:pPr lvl="2"/>
            <a:r>
              <a:rPr lang="en-US" altLang="zh-CN" sz="1200" dirty="0"/>
              <a:t>]})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#</a:t>
            </a:r>
            <a:r>
              <a:rPr lang="en-US" altLang="zh-CN" sz="1200" dirty="0"/>
              <a:t>end</a:t>
            </a:r>
          </a:p>
          <a:p>
            <a:r>
              <a:rPr lang="en-US" altLang="zh-CN" sz="1200" dirty="0" smtClean="0"/>
              <a:t>     #</a:t>
            </a:r>
            <a:r>
              <a:rPr lang="en-US" altLang="zh-CN" sz="1200" dirty="0"/>
              <a:t>end</a:t>
            </a:r>
          </a:p>
          <a:p>
            <a:r>
              <a:rPr lang="en-US" altLang="zh-CN" sz="1200" dirty="0"/>
              <a:t>#end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41680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窗组件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的使用说明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008" y="1351801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用于弹出窗口展示内容，属于容器组件</a:t>
            </a:r>
            <a:r>
              <a:rPr lang="en-US" altLang="zh-CN" sz="1200" dirty="0"/>
              <a:t>,</a:t>
            </a:r>
            <a:r>
              <a:rPr lang="zh-CN" altLang="en-US" sz="1200" dirty="0"/>
              <a:t>包含标题以及标题栏部分的关闭按钮，没有具体的内容</a:t>
            </a:r>
            <a:endParaRPr lang="zh-CN" altLang="zh-CN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648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474347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1200" dirty="0"/>
              <a:t>#@window({"name":"w6","title":"test","beforeClose":"beforeC()"})</a:t>
            </a:r>
          </a:p>
          <a:p>
            <a:r>
              <a:rPr lang="da-DK" altLang="zh-CN" sz="1200" dirty="0" smtClean="0"/>
              <a:t>   [</a:t>
            </a:r>
            <a:r>
              <a:rPr lang="zh-CN" altLang="en-US" sz="1200" dirty="0" smtClean="0"/>
              <a:t>内容</a:t>
            </a:r>
            <a:r>
              <a:rPr lang="da-DK" altLang="zh-CN" sz="1200" dirty="0" smtClean="0"/>
              <a:t>]</a:t>
            </a:r>
          </a:p>
          <a:p>
            <a:r>
              <a:rPr lang="da-DK" altLang="zh-CN" sz="1200" dirty="0" smtClean="0"/>
              <a:t> </a:t>
            </a:r>
            <a:r>
              <a:rPr lang="da-DK" altLang="zh-CN" sz="1200" dirty="0"/>
              <a:t>#end</a:t>
            </a:r>
          </a:p>
        </p:txBody>
      </p:sp>
    </p:spTree>
    <p:extLst>
      <p:ext uri="{BB962C8B-B14F-4D97-AF65-F5344CB8AC3E}">
        <p14:creationId xmlns:p14="http://schemas.microsoft.com/office/powerpoint/2010/main" val="181186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085" name="Picture 5" descr="C:\Users\Hudh\AppData\Local\Microsoft\Windows\Temporary Internet Files\Content.IE5\WUCKF9X2\MC9004289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060575"/>
            <a:ext cx="367188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180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安装部署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72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依赖：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933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44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安装部署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72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448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891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安装部署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72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server.properties</a:t>
            </a:r>
            <a:r>
              <a:rPr lang="en-US" altLang="zh-CN" dirty="0"/>
              <a:t> 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0" y="2053531"/>
            <a:ext cx="7000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81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现有组件列表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7416824" cy="52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5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现有组件列表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7416824" cy="52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8163"/>
            <a:ext cx="9036496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79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JRESPLUS-UI</a:t>
            </a:r>
            <a:r>
              <a:rPr lang="zh-CN" altLang="en-US" dirty="0" smtClean="0"/>
              <a:t>现有组件列表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196752"/>
            <a:ext cx="88677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223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组件如何使用？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jresplus-ui</a:t>
            </a:r>
            <a:r>
              <a:rPr lang="zh-CN" altLang="en-US" dirty="0" smtClean="0"/>
              <a:t>就必须遵守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结构规范，所有组件必须放在</a:t>
            </a:r>
            <a:r>
              <a:rPr lang="en-US" altLang="zh-CN" dirty="0"/>
              <a:t>#@screen</a:t>
            </a:r>
            <a:r>
              <a:rPr lang="en-US" altLang="zh-CN" dirty="0" smtClean="0"/>
              <a:t>({}) … #end</a:t>
            </a:r>
            <a:r>
              <a:rPr lang="zh-CN" altLang="en-US" dirty="0" smtClean="0"/>
              <a:t>中，表单组件必须放在</a:t>
            </a:r>
            <a:r>
              <a:rPr lang="en-US" altLang="zh-CN" dirty="0"/>
              <a:t>#@</a:t>
            </a:r>
            <a:r>
              <a:rPr lang="en-US" altLang="zh-CN" dirty="0" smtClean="0"/>
              <a:t>panel({})...#end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348880"/>
            <a:ext cx="808063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871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组件如何使用？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jresplus-ui</a:t>
            </a:r>
            <a:r>
              <a:rPr lang="zh-CN" altLang="en-US" dirty="0" smtClean="0"/>
              <a:t>所有组件都是由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宏来封装而成，每个组件都会有一个对应的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文档，使用时必须参照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文档来编写。获取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文档有两种途径：</a:t>
            </a:r>
            <a:endParaRPr lang="en-US" altLang="zh-CN" dirty="0" smtClean="0"/>
          </a:p>
          <a:p>
            <a:r>
              <a:rPr lang="en-US" altLang="zh-CN" dirty="0" smtClean="0"/>
              <a:t>1.ftp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r>
              <a:rPr lang="zh-CN" altLang="zh-CN" dirty="0"/>
              <a:t>【下载地址】</a:t>
            </a:r>
            <a:r>
              <a:rPr lang="en-US" altLang="zh-CN" u="sng" dirty="0">
                <a:hlinkClick r:id="rId2"/>
              </a:rPr>
              <a:t>ftp://jresplus:jres+@192.168.51.31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【存放路径】</a:t>
            </a:r>
            <a:r>
              <a:rPr lang="en-US" altLang="zh-CN" dirty="0"/>
              <a:t>$</a:t>
            </a:r>
            <a:r>
              <a:rPr lang="zh-CN" altLang="zh-CN" dirty="0"/>
              <a:t>下载地址</a:t>
            </a:r>
            <a:r>
              <a:rPr lang="en-US" altLang="zh-CN" dirty="0"/>
              <a:t>/Patch/patch20151211(jresui1.0.23)/</a:t>
            </a:r>
            <a:endParaRPr lang="zh-CN" altLang="zh-CN" dirty="0"/>
          </a:p>
          <a:p>
            <a:r>
              <a:rPr lang="zh-CN" altLang="en-US" dirty="0" smtClean="0"/>
              <a:t>在响应版本的文件夹下获取</a:t>
            </a:r>
            <a:r>
              <a:rPr lang="en-US" altLang="zh-CN" dirty="0"/>
              <a:t>jresplus-ui-web-1.0.23-doc.zip</a:t>
            </a:r>
            <a:endParaRPr lang="zh-CN" altLang="zh-CN" dirty="0"/>
          </a:p>
          <a:p>
            <a:r>
              <a:rPr lang="zh-CN" altLang="en-US" dirty="0" smtClean="0"/>
              <a:t>这个压缩包即可（注！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的用户名和密码，请联系研发中心客服）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2.Maven</a:t>
            </a:r>
            <a:r>
              <a:rPr lang="zh-CN" altLang="en-US" dirty="0"/>
              <a:t>创</a:t>
            </a:r>
            <a:r>
              <a:rPr lang="zh-CN" altLang="en-US" dirty="0" smtClean="0"/>
              <a:t>库方式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http://repos.hundsun.com:6060/nexus/content/groups/public/com/hundsun/jresplus/jresplus-ui-web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在相应的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版本中，下载</a:t>
            </a:r>
            <a:r>
              <a:rPr lang="en-US" altLang="zh-CN" dirty="0" err="1" smtClean="0"/>
              <a:t>jresplus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-web-[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]-doc.zip</a:t>
            </a:r>
            <a:r>
              <a:rPr lang="zh-CN" altLang="en-US" dirty="0" smtClean="0"/>
              <a:t>即可。（注！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中央创库的用户名和密码，如果没有，就联系中央创库管理员：刘珩亮）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1641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ndsun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hundsun</Template>
  <TotalTime>14488</TotalTime>
  <Words>222</Words>
  <Application>Microsoft Office PowerPoint</Application>
  <PresentationFormat>全屏显示(4:3)</PresentationFormat>
  <Paragraphs>50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hundsun</vt:lpstr>
      <vt:lpstr>JRESPLUS-UI                                     --如何使用</vt:lpstr>
      <vt:lpstr>JRESPLUS-UI安装部署</vt:lpstr>
      <vt:lpstr>JRESPLUS-UI安装部署</vt:lpstr>
      <vt:lpstr>JRESPLUS-UI安装部署</vt:lpstr>
      <vt:lpstr>JRESPLUS-UI现有组件列表</vt:lpstr>
      <vt:lpstr>JRESPLUS-UI现有组件列表</vt:lpstr>
      <vt:lpstr>JRESPLUS-UI现有组件列表</vt:lpstr>
      <vt:lpstr>UI组件如何使用？</vt:lpstr>
      <vt:lpstr>UI组件如何使用？</vt:lpstr>
      <vt:lpstr>UI组件使用demo</vt:lpstr>
      <vt:lpstr>弹窗组件window的使用说明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xFSCM</dc:title>
  <dc:creator>Hudh</dc:creator>
  <cp:lastModifiedBy>周智星</cp:lastModifiedBy>
  <cp:revision>716</cp:revision>
  <dcterms:created xsi:type="dcterms:W3CDTF">2011-01-13T01:50:28Z</dcterms:created>
  <dcterms:modified xsi:type="dcterms:W3CDTF">2016-03-29T05:06:42Z</dcterms:modified>
</cp:coreProperties>
</file>