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61" r:id="rId3"/>
    <p:sldId id="262" r:id="rId4"/>
    <p:sldId id="289" r:id="rId5"/>
    <p:sldId id="263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260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884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79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16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5614986" y="6165304"/>
            <a:ext cx="3205486" cy="456280"/>
            <a:chOff x="4894906" y="284014"/>
            <a:chExt cx="3959176" cy="563563"/>
          </a:xfrm>
        </p:grpSpPr>
        <p:pic>
          <p:nvPicPr>
            <p:cNvPr id="4" name="Picture 29" descr="08 logo"/>
            <p:cNvPicPr>
              <a:picLocks noChangeAspect="1" noChangeArrowheads="1"/>
            </p:cNvPicPr>
            <p:nvPr userDrawn="1"/>
          </p:nvPicPr>
          <p:blipFill>
            <a:blip r:embed="rId2" cstate="print">
              <a:lum bright="4000" contrast="-50000"/>
            </a:blip>
            <a:srcRect/>
            <a:stretch>
              <a:fillRect/>
            </a:stretch>
          </p:blipFill>
          <p:spPr bwMode="auto">
            <a:xfrm>
              <a:off x="4894906" y="284014"/>
              <a:ext cx="611188" cy="563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30" descr="IDC Logo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4000" contrast="-32000"/>
            </a:blip>
            <a:srcRect/>
            <a:stretch>
              <a:fillRect/>
            </a:stretch>
          </p:blipFill>
          <p:spPr bwMode="auto">
            <a:xfrm>
              <a:off x="5737919" y="398314"/>
              <a:ext cx="776287" cy="376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32" descr="图片1副本"/>
            <p:cNvPicPr>
              <a:picLocks noChangeAspect="1" noChangeArrowheads="1"/>
            </p:cNvPicPr>
            <p:nvPr userDrawn="1"/>
          </p:nvPicPr>
          <p:blipFill>
            <a:blip r:embed="rId4" cstate="print">
              <a:lum contrast="-22000"/>
            </a:blip>
            <a:srcRect/>
            <a:stretch>
              <a:fillRect/>
            </a:stretch>
          </p:blipFill>
          <p:spPr bwMode="auto">
            <a:xfrm>
              <a:off x="7666632" y="401489"/>
              <a:ext cx="1187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33" descr="logo_member"/>
            <p:cNvPicPr>
              <a:picLocks noChangeAspect="1" noChangeArrowheads="1"/>
            </p:cNvPicPr>
            <p:nvPr userDrawn="1"/>
          </p:nvPicPr>
          <p:blipFill>
            <a:blip r:embed="rId5" cstate="print">
              <a:lum bright="16000" contrast="-72000"/>
            </a:blip>
            <a:srcRect/>
            <a:stretch>
              <a:fillRect/>
            </a:stretch>
          </p:blipFill>
          <p:spPr bwMode="auto">
            <a:xfrm>
              <a:off x="6730007" y="404664"/>
              <a:ext cx="722313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4"/>
            <a:ext cx="9140017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49" y="454139"/>
            <a:ext cx="2592288" cy="101839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131674" y="560874"/>
            <a:ext cx="1728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latin typeface="方正瘦金书简体" panose="03000509000000000000" pitchFamily="65" charset="-122"/>
                <a:ea typeface="方正瘦金书简体" panose="03000509000000000000" pitchFamily="65" charset="-122"/>
              </a:rPr>
              <a:t>藏星阁</a:t>
            </a:r>
            <a:endParaRPr lang="zh-CN" altLang="en-US" sz="4000" b="1" dirty="0">
              <a:latin typeface="方正瘦金书简体" panose="03000509000000000000" pitchFamily="65" charset="-122"/>
              <a:ea typeface="方正瘦金书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4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3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53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74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58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60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7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48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6381328"/>
            <a:ext cx="2561271" cy="10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56"/>
            <a:ext cx="9144000" cy="90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7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jresplus-ui2.0&#20351;&#29992;&#25163;&#20876;.doc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rdc.hundsun.com/jresui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759" y="620688"/>
            <a:ext cx="3631941" cy="52342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009474" y="3140967"/>
            <a:ext cx="66669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JRESPLUS-UI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集成部署与开发培训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09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5717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9802" y="1412776"/>
            <a:ext cx="73313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 smtClean="0"/>
              <a:t>方案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（不推荐）</a:t>
            </a:r>
            <a:endParaRPr lang="en-US" altLang="zh-CN" dirty="0" smtClean="0"/>
          </a:p>
          <a:p>
            <a:r>
              <a:rPr lang="zh-CN" altLang="zh-CN" dirty="0"/>
              <a:t>此方案适合需要在自己</a:t>
            </a:r>
            <a:r>
              <a:rPr lang="en-US" altLang="zh-CN" dirty="0"/>
              <a:t>web</a:t>
            </a:r>
            <a:r>
              <a:rPr lang="zh-CN" altLang="zh-CN" dirty="0"/>
              <a:t>工程中依赖</a:t>
            </a:r>
            <a:r>
              <a:rPr lang="en-US" altLang="zh-CN" dirty="0"/>
              <a:t>UI</a:t>
            </a:r>
            <a:r>
              <a:rPr lang="zh-CN" altLang="zh-CN" dirty="0"/>
              <a:t>组件的用户，具体操作步骤如下：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拿方案</a:t>
            </a:r>
            <a:r>
              <a:rPr lang="en-US" altLang="zh-CN" dirty="0"/>
              <a:t>1</a:t>
            </a:r>
            <a:r>
              <a:rPr lang="zh-CN" altLang="zh-CN" dirty="0"/>
              <a:t>里业务工程里的</a:t>
            </a:r>
            <a:r>
              <a:rPr lang="en-US" altLang="zh-CN" dirty="0"/>
              <a:t>tools</a:t>
            </a:r>
            <a:r>
              <a:rPr lang="zh-CN" altLang="zh-CN" dirty="0"/>
              <a:t>文件拷贝到自己的</a:t>
            </a:r>
            <a:r>
              <a:rPr lang="en-US" altLang="zh-CN" dirty="0"/>
              <a:t>web</a:t>
            </a:r>
            <a:r>
              <a:rPr lang="zh-CN" altLang="zh-CN" dirty="0"/>
              <a:t>工程跟目录（注意必须是</a:t>
            </a:r>
            <a:r>
              <a:rPr lang="en-US" altLang="zh-CN" dirty="0"/>
              <a:t>maven</a:t>
            </a:r>
            <a:r>
              <a:rPr lang="zh-CN" altLang="zh-CN" dirty="0"/>
              <a:t>工程的根目录）</a:t>
            </a:r>
          </a:p>
          <a:p>
            <a:pPr lvl="0"/>
            <a:endParaRPr lang="en-US" altLang="zh-CN" dirty="0" smtClean="0"/>
          </a:p>
          <a:p>
            <a:pPr lvl="0"/>
            <a:r>
              <a:rPr lang="zh-CN" altLang="en-US" dirty="0" smtClean="0"/>
              <a:t>然后再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工程里的</a:t>
            </a:r>
            <a:r>
              <a:rPr lang="en-US" altLang="zh-CN" dirty="0" smtClean="0"/>
              <a:t>pom.xml</a:t>
            </a:r>
            <a:r>
              <a:rPr lang="zh-CN" altLang="en-US" dirty="0" smtClean="0"/>
              <a:t>依赖</a:t>
            </a:r>
            <a:r>
              <a:rPr lang="en-US" altLang="zh-CN" dirty="0" smtClean="0"/>
              <a:t>UI</a:t>
            </a:r>
            <a:r>
              <a:rPr lang="zh-CN" altLang="en-US" dirty="0" smtClean="0"/>
              <a:t>组件即可，如：</a:t>
            </a:r>
            <a:endParaRPr lang="zh-CN" altLang="zh-CN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3692046"/>
            <a:ext cx="7203627" cy="2620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6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字典实现与配置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5717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848872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22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字典实现与配置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5717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268760"/>
            <a:ext cx="6768753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60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字典实现与配置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5717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55" y="1495424"/>
            <a:ext cx="7479145" cy="37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65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字典实现与配置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5717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512" y="1305634"/>
            <a:ext cx="9073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如果数据字典是用数据库来管理，就可以实现</a:t>
            </a:r>
            <a:r>
              <a:rPr lang="en-US" altLang="zh-CN" dirty="0" smtClean="0"/>
              <a:t>UI</a:t>
            </a:r>
            <a:r>
              <a:rPr lang="zh-CN" altLang="en-US" dirty="0" smtClean="0"/>
              <a:t>所提供的字典管理接口（</a:t>
            </a:r>
            <a:r>
              <a:rPr lang="en-US" altLang="zh-CN" dirty="0" err="1"/>
              <a:t>DictManager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 smtClean="0"/>
              <a:t>这样就不用一个一个的去实现</a:t>
            </a:r>
            <a:r>
              <a:rPr lang="en-US" altLang="zh-CN" dirty="0" err="1" smtClean="0"/>
              <a:t>DictStore</a:t>
            </a:r>
            <a:r>
              <a:rPr lang="zh-CN" altLang="en-US" dirty="0" smtClean="0"/>
              <a:t>接口了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注意！</a:t>
            </a:r>
            <a:r>
              <a:rPr lang="en-US" altLang="zh-CN" dirty="0"/>
              <a:t> </a:t>
            </a:r>
            <a:r>
              <a:rPr lang="en-US" altLang="zh-CN" dirty="0" err="1" smtClean="0"/>
              <a:t>DictManager</a:t>
            </a:r>
            <a:r>
              <a:rPr lang="zh-CN" altLang="en-US" dirty="0" smtClean="0"/>
              <a:t>接口只允许一个实现类，而</a:t>
            </a:r>
            <a:r>
              <a:rPr lang="en-US" altLang="zh-CN" dirty="0" err="1" smtClean="0"/>
              <a:t>DictStore</a:t>
            </a:r>
            <a:r>
              <a:rPr lang="zh-CN" altLang="en-US" dirty="0" smtClean="0"/>
              <a:t>不限制。如果自己实现了</a:t>
            </a:r>
            <a:r>
              <a:rPr lang="en-US" altLang="zh-CN" dirty="0" err="1" smtClean="0"/>
              <a:t>DictManager</a:t>
            </a:r>
            <a:r>
              <a:rPr lang="zh-CN" altLang="en-US" dirty="0" smtClean="0"/>
              <a:t>接口，就不你能用</a:t>
            </a:r>
            <a:r>
              <a:rPr lang="en-US" altLang="zh-CN" dirty="0" smtClean="0"/>
              <a:t>UI</a:t>
            </a:r>
            <a:r>
              <a:rPr lang="zh-CN" altLang="en-US" dirty="0" smtClean="0"/>
              <a:t>提供的默认实现类，这个要注意。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32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字典实现与配置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5717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4" y="1124744"/>
            <a:ext cx="8049289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0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5717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51720" y="3028950"/>
            <a:ext cx="207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hlinkClick r:id="rId2" action="ppaction://hlinkfile"/>
              </a:rPr>
              <a:t>Jresplus</a:t>
            </a:r>
            <a:r>
              <a:rPr lang="en-US" altLang="zh-CN" dirty="0" smtClean="0">
                <a:hlinkClick r:id="rId2" action="ppaction://hlinkfile"/>
              </a:rPr>
              <a:t> </a:t>
            </a:r>
            <a:r>
              <a:rPr lang="en-US" altLang="zh-CN" dirty="0" err="1" smtClean="0">
                <a:hlinkClick r:id="rId2" action="ppaction://hlinkfile"/>
              </a:rPr>
              <a:t>ui</a:t>
            </a:r>
            <a:r>
              <a:rPr lang="zh-CN" altLang="en-US" dirty="0" smtClean="0">
                <a:hlinkClick r:id="rId2" action="ppaction://hlinkfile"/>
              </a:rPr>
              <a:t>使用手册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100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15816" y="4069521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53" y="2156490"/>
            <a:ext cx="1680743" cy="168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3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安装与部署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web.xml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1"/>
            <a:ext cx="864096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34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安装与部署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properties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8465636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67544" y="1412776"/>
            <a:ext cx="6279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创建</a:t>
            </a:r>
            <a:r>
              <a:rPr lang="zh-CN" altLang="zh-CN" dirty="0" smtClean="0"/>
              <a:t>属性文件</a:t>
            </a:r>
            <a:r>
              <a:rPr lang="zh-CN" altLang="en-US" dirty="0" smtClean="0"/>
              <a:t>，如：</a:t>
            </a:r>
            <a:r>
              <a:rPr lang="en-US" altLang="zh-CN" dirty="0" err="1" smtClean="0"/>
              <a:t>server.properties</a:t>
            </a:r>
            <a:r>
              <a:rPr lang="zh-CN" altLang="en-US" dirty="0" smtClean="0"/>
              <a:t>，然后填写以下内容：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301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安装与部署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properties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412776"/>
            <a:ext cx="3520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中引入属性文件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如：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27" y="1983742"/>
            <a:ext cx="8426261" cy="144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07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641" y="1196752"/>
            <a:ext cx="4050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集成有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种方案。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方案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5717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9802" y="2204864"/>
            <a:ext cx="84086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此方案适合需要拆减</a:t>
            </a:r>
            <a:r>
              <a:rPr lang="en-US" altLang="zh-CN" dirty="0"/>
              <a:t>UI</a:t>
            </a:r>
            <a:r>
              <a:rPr lang="zh-CN" altLang="zh-CN" dirty="0"/>
              <a:t>组件，或者需要把自己封装的组件一起合并压缩并的用户。具体操作步骤：</a:t>
            </a:r>
          </a:p>
        </p:txBody>
      </p:sp>
      <p:sp>
        <p:nvSpPr>
          <p:cNvPr id="7" name="矩形 6"/>
          <p:cNvSpPr/>
          <p:nvPr/>
        </p:nvSpPr>
        <p:spPr>
          <a:xfrm>
            <a:off x="644895" y="2851195"/>
            <a:ext cx="7331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/>
              <a:t>1.</a:t>
            </a:r>
            <a:r>
              <a:rPr lang="zh-CN" altLang="zh-CN" dirty="0" smtClean="0"/>
              <a:t>到</a:t>
            </a:r>
            <a:r>
              <a:rPr lang="en-US" altLang="zh-CN" dirty="0" err="1"/>
              <a:t>jres</a:t>
            </a:r>
            <a:r>
              <a:rPr lang="en-US" altLang="zh-CN" dirty="0"/>
              <a:t> </a:t>
            </a:r>
            <a:r>
              <a:rPr lang="en-US" altLang="zh-CN" dirty="0" err="1"/>
              <a:t>ui</a:t>
            </a:r>
            <a:r>
              <a:rPr lang="zh-CN" altLang="zh-CN" dirty="0"/>
              <a:t>官方网站下载业务模板工程</a:t>
            </a:r>
          </a:p>
          <a:p>
            <a:r>
              <a:rPr lang="en-US" altLang="zh-CN" u="sng" dirty="0">
                <a:hlinkClick r:id="rId2"/>
              </a:rPr>
              <a:t>http://rdc.hundsun.com/jresui</a:t>
            </a:r>
            <a:endParaRPr lang="zh-CN" altLang="zh-CN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02" y="3583981"/>
            <a:ext cx="84296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73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5717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9802" y="1412776"/>
            <a:ext cx="7331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/>
              <a:t>2.</a:t>
            </a:r>
            <a:r>
              <a:rPr lang="zh-CN" altLang="zh-CN" dirty="0" smtClean="0"/>
              <a:t>解</a:t>
            </a:r>
            <a:r>
              <a:rPr lang="zh-CN" altLang="zh-CN" dirty="0"/>
              <a:t>压业务模板工程，修改</a:t>
            </a:r>
            <a:r>
              <a:rPr lang="en-US" altLang="zh-CN" dirty="0"/>
              <a:t>pom.xml</a:t>
            </a:r>
            <a:r>
              <a:rPr lang="zh-CN" altLang="zh-CN" dirty="0"/>
              <a:t>里的</a:t>
            </a:r>
            <a:r>
              <a:rPr lang="en-US" altLang="zh-CN" dirty="0" err="1"/>
              <a:t>groupId</a:t>
            </a:r>
            <a:r>
              <a:rPr lang="zh-CN" altLang="zh-CN" dirty="0"/>
              <a:t>和</a:t>
            </a:r>
            <a:r>
              <a:rPr lang="en-US" altLang="zh-CN" dirty="0" err="1"/>
              <a:t>artifactId</a:t>
            </a:r>
            <a:endParaRPr lang="zh-CN" altLang="zh-CN" dirty="0"/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2" y="1782108"/>
            <a:ext cx="7928433" cy="4363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583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5717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9802" y="1412776"/>
            <a:ext cx="7331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/>
              <a:t>3.</a:t>
            </a:r>
            <a:r>
              <a:rPr lang="zh-CN" altLang="zh-CN" dirty="0"/>
              <a:t>执行业务模板工程里的</a:t>
            </a:r>
            <a:r>
              <a:rPr lang="en-US" altLang="zh-CN" dirty="0" err="1"/>
              <a:t>tools</a:t>
            </a:r>
            <a:r>
              <a:rPr lang="en-US" altLang="zh-CN" dirty="0" err="1">
                <a:sym typeface="Wingdings"/>
              </a:rPr>
              <a:t></a:t>
            </a:r>
            <a:r>
              <a:rPr lang="en-US" altLang="zh-CN" dirty="0" err="1"/>
              <a:t>shell</a:t>
            </a:r>
            <a:r>
              <a:rPr lang="en-US" altLang="zh-CN" dirty="0" err="1">
                <a:sym typeface="Wingdings"/>
              </a:rPr>
              <a:t></a:t>
            </a:r>
            <a:r>
              <a:rPr lang="en-US" altLang="zh-CN" dirty="0" err="1"/>
              <a:t>JRESPLUS</a:t>
            </a:r>
            <a:r>
              <a:rPr lang="en-US" altLang="zh-CN" dirty="0"/>
              <a:t> UI</a:t>
            </a:r>
            <a:r>
              <a:rPr lang="zh-CN" altLang="zh-CN" dirty="0"/>
              <a:t>预处理脚本</a:t>
            </a:r>
            <a:r>
              <a:rPr lang="en-US" altLang="zh-CN" dirty="0"/>
              <a:t>.bat</a:t>
            </a:r>
            <a:endParaRPr lang="zh-CN" altLang="zh-CN" dirty="0"/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23" y="1916831"/>
            <a:ext cx="3975001" cy="4360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612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5717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9802" y="1412776"/>
            <a:ext cx="7331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/>
              <a:t>4.</a:t>
            </a:r>
            <a:r>
              <a:rPr lang="zh-CN" altLang="zh-CN" dirty="0"/>
              <a:t>在自己项目的</a:t>
            </a:r>
            <a:r>
              <a:rPr lang="en-US" altLang="zh-CN" dirty="0"/>
              <a:t>web</a:t>
            </a:r>
            <a:r>
              <a:rPr lang="zh-CN" altLang="zh-CN" dirty="0"/>
              <a:t>工程中依赖业务工程的</a:t>
            </a:r>
            <a:r>
              <a:rPr lang="en-US" altLang="zh-CN" dirty="0"/>
              <a:t>war</a:t>
            </a:r>
            <a:r>
              <a:rPr lang="zh-CN" altLang="zh-CN" dirty="0"/>
              <a:t>包，如：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1200"/>
            <a:ext cx="7560840" cy="393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825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868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5717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9802" y="1412776"/>
            <a:ext cx="73313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 smtClean="0"/>
              <a:t>方案</a:t>
            </a:r>
            <a:r>
              <a:rPr lang="en-US" altLang="zh-CN" dirty="0" smtClean="0"/>
              <a:t>2</a:t>
            </a:r>
          </a:p>
          <a:p>
            <a:r>
              <a:rPr lang="zh-CN" altLang="zh-CN" dirty="0"/>
              <a:t>此方案适合需要全部使用</a:t>
            </a:r>
            <a:r>
              <a:rPr lang="en-US" altLang="zh-CN" dirty="0" err="1"/>
              <a:t>jresplus</a:t>
            </a:r>
            <a:r>
              <a:rPr lang="en-US" altLang="zh-CN" dirty="0"/>
              <a:t> </a:t>
            </a:r>
            <a:r>
              <a:rPr lang="en-US" altLang="zh-CN" dirty="0" err="1"/>
              <a:t>ui</a:t>
            </a:r>
            <a:r>
              <a:rPr lang="zh-CN" altLang="zh-CN" dirty="0"/>
              <a:t>组件的用户</a:t>
            </a:r>
          </a:p>
          <a:p>
            <a:pPr lvl="0"/>
            <a:endParaRPr lang="zh-CN" altLang="zh-C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69" y="2132856"/>
            <a:ext cx="8337979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975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305</Words>
  <Application>Microsoft Office PowerPoint</Application>
  <PresentationFormat>全屏显示(4:3)</PresentationFormat>
  <Paragraphs>41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黄玉英</dc:creator>
  <cp:lastModifiedBy>周智星</cp:lastModifiedBy>
  <cp:revision>91</cp:revision>
  <dcterms:created xsi:type="dcterms:W3CDTF">2014-12-25T08:50:47Z</dcterms:created>
  <dcterms:modified xsi:type="dcterms:W3CDTF">2016-07-14T01:44:58Z</dcterms:modified>
</cp:coreProperties>
</file>