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8" r:id="rId1"/>
  </p:sldMasterIdLst>
  <p:notesMasterIdLst>
    <p:notesMasterId r:id="rId17"/>
  </p:notesMasterIdLst>
  <p:sldIdLst>
    <p:sldId id="2226" r:id="rId2"/>
    <p:sldId id="2387" r:id="rId3"/>
    <p:sldId id="16140773" r:id="rId4"/>
    <p:sldId id="16140782" r:id="rId5"/>
    <p:sldId id="16140784" r:id="rId6"/>
    <p:sldId id="16140775" r:id="rId7"/>
    <p:sldId id="16140776" r:id="rId8"/>
    <p:sldId id="16140777" r:id="rId9"/>
    <p:sldId id="16140786" r:id="rId10"/>
    <p:sldId id="16140778" r:id="rId11"/>
    <p:sldId id="16140779" r:id="rId12"/>
    <p:sldId id="16140787" r:id="rId13"/>
    <p:sldId id="16140788" r:id="rId14"/>
    <p:sldId id="16140783" r:id="rId15"/>
    <p:sldId id="2476"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8E4"/>
    <a:srgbClr val="4C3724"/>
    <a:srgbClr val="855A85"/>
    <a:srgbClr val="C35957"/>
    <a:srgbClr val="BB5A6C"/>
    <a:srgbClr val="FFFFFF"/>
    <a:srgbClr val="A85A7C"/>
    <a:srgbClr val="865A8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49" autoAdjust="0"/>
    <p:restoredTop sz="94660"/>
  </p:normalViewPr>
  <p:slideViewPr>
    <p:cSldViewPr snapToGrid="0">
      <p:cViewPr>
        <p:scale>
          <a:sx n="100" d="100"/>
          <a:sy n="100" d="100"/>
        </p:scale>
        <p:origin x="388" y="152"/>
      </p:cViewPr>
      <p:guideLst/>
    </p:cSldViewPr>
  </p:slideViewPr>
  <p:notesTextViewPr>
    <p:cViewPr>
      <p:scale>
        <a:sx n="1" d="1"/>
        <a:sy n="1" d="1"/>
      </p:scale>
      <p:origin x="0" y="0"/>
    </p:cViewPr>
  </p:notesTextViewPr>
  <p:sorterViewPr>
    <p:cViewPr>
      <p:scale>
        <a:sx n="110" d="100"/>
        <a:sy n="110" d="100"/>
      </p:scale>
      <p:origin x="0" y="-34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82B84F-F792-4133-90E6-923AF0E589A3}" type="datetimeFigureOut">
              <a:rPr lang="zh-CN" altLang="en-US" smtClean="0"/>
              <a:t>2023/12/11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85C92D-7160-4C7C-8529-AF62B70C5A12}" type="slidenum">
              <a:rPr lang="zh-CN" altLang="en-US" smtClean="0"/>
              <a:t>‹#›</a:t>
            </a:fld>
            <a:endParaRPr lang="zh-CN" altLang="en-US"/>
          </a:p>
        </p:txBody>
      </p:sp>
    </p:spTree>
    <p:extLst>
      <p:ext uri="{BB962C8B-B14F-4D97-AF65-F5344CB8AC3E}">
        <p14:creationId xmlns:p14="http://schemas.microsoft.com/office/powerpoint/2010/main" val="506276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828434" rtl="0" eaLnBrk="1" fontAlgn="auto" latinLnBrk="0" hangingPunct="1">
              <a:lnSpc>
                <a:spcPct val="100000"/>
              </a:lnSpc>
              <a:spcBef>
                <a:spcPts val="0"/>
              </a:spcBef>
              <a:spcAft>
                <a:spcPts val="0"/>
              </a:spcAft>
              <a:buClrTx/>
              <a:buSzTx/>
              <a:buFontTx/>
              <a:buNone/>
              <a:tabLst/>
              <a:defRPr/>
            </a:pPr>
            <a:fld id="{006BE02D-20C0-F840-AFAC-BEA99C74FDC2}" type="slidenum">
              <a:rPr kumimoji="0" lang="en-US" sz="1200" b="0" i="0" u="none" strike="noStrike" kern="1200" cap="none" spc="0" normalizeH="0" baseline="0" noProof="0" smtClean="0">
                <a:ln>
                  <a:noFill/>
                </a:ln>
                <a:solidFill>
                  <a:prstClr val="black"/>
                </a:solidFill>
                <a:effectLst/>
                <a:uLnTx/>
                <a:uFillTx/>
                <a:latin typeface="Calibri Light"/>
                <a:ea typeface="+mn-ea"/>
                <a:cs typeface="+mn-cs"/>
              </a:rPr>
              <a:pPr marL="0" marR="0" lvl="0" indent="0" algn="r" defTabSz="1828434"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Light"/>
              <a:ea typeface="+mn-ea"/>
              <a:cs typeface="+mn-cs"/>
            </a:endParaRPr>
          </a:p>
        </p:txBody>
      </p:sp>
    </p:spTree>
    <p:extLst>
      <p:ext uri="{BB962C8B-B14F-4D97-AF65-F5344CB8AC3E}">
        <p14:creationId xmlns:p14="http://schemas.microsoft.com/office/powerpoint/2010/main" val="19700901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828434" rtl="0" eaLnBrk="1" fontAlgn="auto" latinLnBrk="0" hangingPunct="1">
              <a:lnSpc>
                <a:spcPct val="100000"/>
              </a:lnSpc>
              <a:spcBef>
                <a:spcPts val="0"/>
              </a:spcBef>
              <a:spcAft>
                <a:spcPts val="0"/>
              </a:spcAft>
              <a:buClrTx/>
              <a:buSzTx/>
              <a:buFontTx/>
              <a:buNone/>
              <a:tabLst/>
              <a:defRPr/>
            </a:pPr>
            <a:fld id="{006BE02D-20C0-F840-AFAC-BEA99C74FDC2}" type="slidenum">
              <a:rPr kumimoji="0" lang="en-US" sz="1200" b="0" i="0" u="none" strike="noStrike" kern="1200" cap="none" spc="0" normalizeH="0" baseline="0" noProof="0" smtClean="0">
                <a:ln>
                  <a:noFill/>
                </a:ln>
                <a:solidFill>
                  <a:prstClr val="black"/>
                </a:solidFill>
                <a:effectLst/>
                <a:uLnTx/>
                <a:uFillTx/>
                <a:latin typeface="Calibri Light"/>
                <a:ea typeface="+mn-ea"/>
                <a:cs typeface="+mn-cs"/>
              </a:rPr>
              <a:pPr marL="0" marR="0" lvl="0" indent="0" algn="r" defTabSz="1828434"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Light"/>
              <a:ea typeface="+mn-ea"/>
              <a:cs typeface="+mn-cs"/>
            </a:endParaRPr>
          </a:p>
        </p:txBody>
      </p:sp>
    </p:spTree>
    <p:extLst>
      <p:ext uri="{BB962C8B-B14F-4D97-AF65-F5344CB8AC3E}">
        <p14:creationId xmlns:p14="http://schemas.microsoft.com/office/powerpoint/2010/main" val="42766233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828434" rtl="0" eaLnBrk="1" fontAlgn="auto" latinLnBrk="0" hangingPunct="1">
              <a:lnSpc>
                <a:spcPct val="100000"/>
              </a:lnSpc>
              <a:spcBef>
                <a:spcPts val="0"/>
              </a:spcBef>
              <a:spcAft>
                <a:spcPts val="0"/>
              </a:spcAft>
              <a:buClrTx/>
              <a:buSzTx/>
              <a:buFontTx/>
              <a:buNone/>
              <a:tabLst/>
              <a:defRPr/>
            </a:pPr>
            <a:fld id="{006BE02D-20C0-F840-AFAC-BEA99C74FDC2}" type="slidenum">
              <a:rPr kumimoji="0" lang="en-US" sz="1200" b="0" i="0" u="none" strike="noStrike" kern="1200" cap="none" spc="0" normalizeH="0" baseline="0" noProof="0" smtClean="0">
                <a:ln>
                  <a:noFill/>
                </a:ln>
                <a:solidFill>
                  <a:prstClr val="black"/>
                </a:solidFill>
                <a:effectLst/>
                <a:uLnTx/>
                <a:uFillTx/>
                <a:latin typeface="Calibri Light"/>
                <a:ea typeface="+mn-ea"/>
                <a:cs typeface="+mn-cs"/>
              </a:rPr>
              <a:pPr marL="0" marR="0" lvl="0" indent="0" algn="r" defTabSz="1828434"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Light"/>
              <a:ea typeface="+mn-ea"/>
              <a:cs typeface="+mn-cs"/>
            </a:endParaRPr>
          </a:p>
        </p:txBody>
      </p:sp>
    </p:spTree>
    <p:extLst>
      <p:ext uri="{BB962C8B-B14F-4D97-AF65-F5344CB8AC3E}">
        <p14:creationId xmlns:p14="http://schemas.microsoft.com/office/powerpoint/2010/main" val="10125693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828434" rtl="0" eaLnBrk="1" fontAlgn="auto" latinLnBrk="0" hangingPunct="1">
              <a:lnSpc>
                <a:spcPct val="100000"/>
              </a:lnSpc>
              <a:spcBef>
                <a:spcPts val="0"/>
              </a:spcBef>
              <a:spcAft>
                <a:spcPts val="0"/>
              </a:spcAft>
              <a:buClrTx/>
              <a:buSzTx/>
              <a:buFontTx/>
              <a:buNone/>
              <a:tabLst/>
              <a:defRPr/>
            </a:pPr>
            <a:fld id="{006BE02D-20C0-F840-AFAC-BEA99C74FDC2}" type="slidenum">
              <a:rPr kumimoji="0" lang="en-US" sz="1200" b="0" i="0" u="none" strike="noStrike" kern="1200" cap="none" spc="0" normalizeH="0" baseline="0" noProof="0" smtClean="0">
                <a:ln>
                  <a:noFill/>
                </a:ln>
                <a:solidFill>
                  <a:prstClr val="black"/>
                </a:solidFill>
                <a:effectLst/>
                <a:uLnTx/>
                <a:uFillTx/>
                <a:latin typeface="Calibri Light"/>
                <a:ea typeface="+mn-ea"/>
                <a:cs typeface="+mn-cs"/>
              </a:rPr>
              <a:pPr marL="0" marR="0" lvl="0" indent="0" algn="r" defTabSz="1828434"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Light"/>
              <a:ea typeface="+mn-ea"/>
              <a:cs typeface="+mn-cs"/>
            </a:endParaRPr>
          </a:p>
        </p:txBody>
      </p:sp>
    </p:spTree>
    <p:extLst>
      <p:ext uri="{BB962C8B-B14F-4D97-AF65-F5344CB8AC3E}">
        <p14:creationId xmlns:p14="http://schemas.microsoft.com/office/powerpoint/2010/main" val="34498238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828434" rtl="0" eaLnBrk="1" fontAlgn="auto" latinLnBrk="0" hangingPunct="1">
              <a:lnSpc>
                <a:spcPct val="100000"/>
              </a:lnSpc>
              <a:spcBef>
                <a:spcPts val="0"/>
              </a:spcBef>
              <a:spcAft>
                <a:spcPts val="0"/>
              </a:spcAft>
              <a:buClrTx/>
              <a:buSzTx/>
              <a:buFontTx/>
              <a:buNone/>
              <a:tabLst/>
              <a:defRPr/>
            </a:pPr>
            <a:fld id="{006BE02D-20C0-F840-AFAC-BEA99C74FDC2}" type="slidenum">
              <a:rPr kumimoji="0" lang="en-US" sz="1200" b="0" i="0" u="none" strike="noStrike" kern="1200" cap="none" spc="0" normalizeH="0" baseline="0" noProof="0" smtClean="0">
                <a:ln>
                  <a:noFill/>
                </a:ln>
                <a:solidFill>
                  <a:prstClr val="black"/>
                </a:solidFill>
                <a:effectLst/>
                <a:uLnTx/>
                <a:uFillTx/>
                <a:latin typeface="Calibri Light"/>
                <a:ea typeface="+mn-ea"/>
                <a:cs typeface="+mn-cs"/>
              </a:rPr>
              <a:pPr marL="0" marR="0" lvl="0" indent="0" algn="r" defTabSz="1828434"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Light"/>
              <a:ea typeface="+mn-ea"/>
              <a:cs typeface="+mn-cs"/>
            </a:endParaRPr>
          </a:p>
        </p:txBody>
      </p:sp>
    </p:spTree>
    <p:extLst>
      <p:ext uri="{BB962C8B-B14F-4D97-AF65-F5344CB8AC3E}">
        <p14:creationId xmlns:p14="http://schemas.microsoft.com/office/powerpoint/2010/main" val="16155849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828434" rtl="0" eaLnBrk="1" fontAlgn="auto" latinLnBrk="0" hangingPunct="1">
              <a:lnSpc>
                <a:spcPct val="100000"/>
              </a:lnSpc>
              <a:spcBef>
                <a:spcPts val="0"/>
              </a:spcBef>
              <a:spcAft>
                <a:spcPts val="0"/>
              </a:spcAft>
              <a:buClrTx/>
              <a:buSzTx/>
              <a:buFontTx/>
              <a:buNone/>
              <a:tabLst/>
              <a:defRPr/>
            </a:pPr>
            <a:fld id="{006BE02D-20C0-F840-AFAC-BEA99C74FDC2}" type="slidenum">
              <a:rPr kumimoji="0" lang="en-US" sz="1200" b="0" i="0" u="none" strike="noStrike" kern="1200" cap="none" spc="0" normalizeH="0" baseline="0" noProof="0" smtClean="0">
                <a:ln>
                  <a:noFill/>
                </a:ln>
                <a:solidFill>
                  <a:prstClr val="black"/>
                </a:solidFill>
                <a:effectLst/>
                <a:uLnTx/>
                <a:uFillTx/>
                <a:latin typeface="Calibri Light"/>
                <a:ea typeface="+mn-ea"/>
                <a:cs typeface="+mn-cs"/>
              </a:rPr>
              <a:pPr marL="0" marR="0" lvl="0" indent="0" algn="r" defTabSz="1828434"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Light"/>
              <a:ea typeface="+mn-ea"/>
              <a:cs typeface="+mn-cs"/>
            </a:endParaRPr>
          </a:p>
        </p:txBody>
      </p:sp>
    </p:spTree>
    <p:extLst>
      <p:ext uri="{BB962C8B-B14F-4D97-AF65-F5344CB8AC3E}">
        <p14:creationId xmlns:p14="http://schemas.microsoft.com/office/powerpoint/2010/main" val="17338181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828434" rtl="0" eaLnBrk="1" fontAlgn="auto" latinLnBrk="0" hangingPunct="1">
              <a:lnSpc>
                <a:spcPct val="100000"/>
              </a:lnSpc>
              <a:spcBef>
                <a:spcPts val="0"/>
              </a:spcBef>
              <a:spcAft>
                <a:spcPts val="0"/>
              </a:spcAft>
              <a:buClrTx/>
              <a:buSzTx/>
              <a:buFontTx/>
              <a:buNone/>
              <a:tabLst/>
              <a:defRPr/>
            </a:pPr>
            <a:fld id="{006BE02D-20C0-F840-AFAC-BEA99C74FDC2}" type="slidenum">
              <a:rPr kumimoji="0" lang="en-US" sz="1200" b="0" i="0" u="none" strike="noStrike" kern="1200" cap="none" spc="0" normalizeH="0" baseline="0" noProof="0" smtClean="0">
                <a:ln>
                  <a:noFill/>
                </a:ln>
                <a:solidFill>
                  <a:prstClr val="black"/>
                </a:solidFill>
                <a:effectLst/>
                <a:uLnTx/>
                <a:uFillTx/>
                <a:latin typeface="Calibri Light"/>
                <a:ea typeface="+mn-ea"/>
                <a:cs typeface="+mn-cs"/>
              </a:rPr>
              <a:pPr marL="0" marR="0" lvl="0" indent="0" algn="r" defTabSz="1828434"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Light"/>
              <a:ea typeface="+mn-ea"/>
              <a:cs typeface="+mn-cs"/>
            </a:endParaRPr>
          </a:p>
        </p:txBody>
      </p:sp>
    </p:spTree>
    <p:extLst>
      <p:ext uri="{BB962C8B-B14F-4D97-AF65-F5344CB8AC3E}">
        <p14:creationId xmlns:p14="http://schemas.microsoft.com/office/powerpoint/2010/main" val="16662313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828434" rtl="0" eaLnBrk="1" fontAlgn="auto" latinLnBrk="0" hangingPunct="1">
              <a:lnSpc>
                <a:spcPct val="100000"/>
              </a:lnSpc>
              <a:spcBef>
                <a:spcPts val="0"/>
              </a:spcBef>
              <a:spcAft>
                <a:spcPts val="0"/>
              </a:spcAft>
              <a:buClrTx/>
              <a:buSzTx/>
              <a:buFontTx/>
              <a:buNone/>
              <a:tabLst/>
              <a:defRPr/>
            </a:pPr>
            <a:fld id="{006BE02D-20C0-F840-AFAC-BEA99C74FDC2}" type="slidenum">
              <a:rPr kumimoji="0" lang="en-US" sz="1200" b="0" i="0" u="none" strike="noStrike" kern="1200" cap="none" spc="0" normalizeH="0" baseline="0" noProof="0" smtClean="0">
                <a:ln>
                  <a:noFill/>
                </a:ln>
                <a:solidFill>
                  <a:prstClr val="black"/>
                </a:solidFill>
                <a:effectLst/>
                <a:uLnTx/>
                <a:uFillTx/>
                <a:latin typeface="Calibri Light"/>
                <a:ea typeface="+mn-ea"/>
                <a:cs typeface="+mn-cs"/>
              </a:rPr>
              <a:pPr marL="0" marR="0" lvl="0" indent="0" algn="r" defTabSz="1828434"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Light"/>
              <a:ea typeface="+mn-ea"/>
              <a:cs typeface="+mn-cs"/>
            </a:endParaRPr>
          </a:p>
        </p:txBody>
      </p:sp>
    </p:spTree>
    <p:extLst>
      <p:ext uri="{BB962C8B-B14F-4D97-AF65-F5344CB8AC3E}">
        <p14:creationId xmlns:p14="http://schemas.microsoft.com/office/powerpoint/2010/main" val="15027814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828434" rtl="0" eaLnBrk="1" fontAlgn="auto" latinLnBrk="0" hangingPunct="1">
              <a:lnSpc>
                <a:spcPct val="100000"/>
              </a:lnSpc>
              <a:spcBef>
                <a:spcPts val="0"/>
              </a:spcBef>
              <a:spcAft>
                <a:spcPts val="0"/>
              </a:spcAft>
              <a:buClrTx/>
              <a:buSzTx/>
              <a:buFontTx/>
              <a:buNone/>
              <a:tabLst/>
              <a:defRPr/>
            </a:pPr>
            <a:fld id="{006BE02D-20C0-F840-AFAC-BEA99C74FDC2}" type="slidenum">
              <a:rPr kumimoji="0" lang="en-US" sz="1200" b="0" i="0" u="none" strike="noStrike" kern="1200" cap="none" spc="0" normalizeH="0" baseline="0" noProof="0" smtClean="0">
                <a:ln>
                  <a:noFill/>
                </a:ln>
                <a:solidFill>
                  <a:prstClr val="black"/>
                </a:solidFill>
                <a:effectLst/>
                <a:uLnTx/>
                <a:uFillTx/>
                <a:latin typeface="Calibri Light"/>
                <a:ea typeface="+mn-ea"/>
                <a:cs typeface="+mn-cs"/>
              </a:rPr>
              <a:pPr marL="0" marR="0" lvl="0" indent="0" algn="r" defTabSz="1828434"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Light"/>
              <a:ea typeface="+mn-ea"/>
              <a:cs typeface="+mn-cs"/>
            </a:endParaRPr>
          </a:p>
        </p:txBody>
      </p:sp>
    </p:spTree>
    <p:extLst>
      <p:ext uri="{BB962C8B-B14F-4D97-AF65-F5344CB8AC3E}">
        <p14:creationId xmlns:p14="http://schemas.microsoft.com/office/powerpoint/2010/main" val="22234525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828434" rtl="0" eaLnBrk="1" fontAlgn="auto" latinLnBrk="0" hangingPunct="1">
              <a:lnSpc>
                <a:spcPct val="100000"/>
              </a:lnSpc>
              <a:spcBef>
                <a:spcPts val="0"/>
              </a:spcBef>
              <a:spcAft>
                <a:spcPts val="0"/>
              </a:spcAft>
              <a:buClrTx/>
              <a:buSzTx/>
              <a:buFontTx/>
              <a:buNone/>
              <a:tabLst/>
              <a:defRPr/>
            </a:pPr>
            <a:fld id="{006BE02D-20C0-F840-AFAC-BEA99C74FDC2}" type="slidenum">
              <a:rPr kumimoji="0" lang="en-US" sz="1200" b="0" i="0" u="none" strike="noStrike" kern="1200" cap="none" spc="0" normalizeH="0" baseline="0" noProof="0" smtClean="0">
                <a:ln>
                  <a:noFill/>
                </a:ln>
                <a:solidFill>
                  <a:prstClr val="black"/>
                </a:solidFill>
                <a:effectLst/>
                <a:uLnTx/>
                <a:uFillTx/>
                <a:latin typeface="Calibri Light"/>
                <a:ea typeface="+mn-ea"/>
                <a:cs typeface="+mn-cs"/>
              </a:rPr>
              <a:pPr marL="0" marR="0" lvl="0" indent="0" algn="r" defTabSz="1828434"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Light"/>
              <a:ea typeface="+mn-ea"/>
              <a:cs typeface="+mn-cs"/>
            </a:endParaRPr>
          </a:p>
        </p:txBody>
      </p:sp>
    </p:spTree>
    <p:extLst>
      <p:ext uri="{BB962C8B-B14F-4D97-AF65-F5344CB8AC3E}">
        <p14:creationId xmlns:p14="http://schemas.microsoft.com/office/powerpoint/2010/main" val="32132000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828434" rtl="0" eaLnBrk="1" fontAlgn="auto" latinLnBrk="0" hangingPunct="1">
              <a:lnSpc>
                <a:spcPct val="100000"/>
              </a:lnSpc>
              <a:spcBef>
                <a:spcPts val="0"/>
              </a:spcBef>
              <a:spcAft>
                <a:spcPts val="0"/>
              </a:spcAft>
              <a:buClrTx/>
              <a:buSzTx/>
              <a:buFontTx/>
              <a:buNone/>
              <a:tabLst/>
              <a:defRPr/>
            </a:pPr>
            <a:fld id="{006BE02D-20C0-F840-AFAC-BEA99C74FDC2}" type="slidenum">
              <a:rPr kumimoji="0" lang="en-US" sz="1200" b="0" i="0" u="none" strike="noStrike" kern="1200" cap="none" spc="0" normalizeH="0" baseline="0" noProof="0" smtClean="0">
                <a:ln>
                  <a:noFill/>
                </a:ln>
                <a:solidFill>
                  <a:prstClr val="black"/>
                </a:solidFill>
                <a:effectLst/>
                <a:uLnTx/>
                <a:uFillTx/>
                <a:latin typeface="Calibri Light"/>
                <a:ea typeface="+mn-ea"/>
                <a:cs typeface="+mn-cs"/>
              </a:rPr>
              <a:pPr marL="0" marR="0" lvl="0" indent="0" algn="r" defTabSz="1828434"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Light"/>
              <a:ea typeface="+mn-ea"/>
              <a:cs typeface="+mn-cs"/>
            </a:endParaRPr>
          </a:p>
        </p:txBody>
      </p:sp>
    </p:spTree>
    <p:extLst>
      <p:ext uri="{BB962C8B-B14F-4D97-AF65-F5344CB8AC3E}">
        <p14:creationId xmlns:p14="http://schemas.microsoft.com/office/powerpoint/2010/main" val="32590464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828434" rtl="0" eaLnBrk="1" fontAlgn="auto" latinLnBrk="0" hangingPunct="1">
              <a:lnSpc>
                <a:spcPct val="100000"/>
              </a:lnSpc>
              <a:spcBef>
                <a:spcPts val="0"/>
              </a:spcBef>
              <a:spcAft>
                <a:spcPts val="0"/>
              </a:spcAft>
              <a:buClrTx/>
              <a:buSzTx/>
              <a:buFontTx/>
              <a:buNone/>
              <a:tabLst/>
              <a:defRPr/>
            </a:pPr>
            <a:fld id="{006BE02D-20C0-F840-AFAC-BEA99C74FDC2}" type="slidenum">
              <a:rPr kumimoji="0" lang="en-US" sz="1200" b="0" i="0" u="none" strike="noStrike" kern="1200" cap="none" spc="0" normalizeH="0" baseline="0" noProof="0" smtClean="0">
                <a:ln>
                  <a:noFill/>
                </a:ln>
                <a:solidFill>
                  <a:prstClr val="black"/>
                </a:solidFill>
                <a:effectLst/>
                <a:uLnTx/>
                <a:uFillTx/>
                <a:latin typeface="Calibri Light"/>
                <a:ea typeface="+mn-ea"/>
                <a:cs typeface="+mn-cs"/>
              </a:rPr>
              <a:pPr marL="0" marR="0" lvl="0" indent="0" algn="r" defTabSz="1828434"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Light"/>
              <a:ea typeface="+mn-ea"/>
              <a:cs typeface="+mn-cs"/>
            </a:endParaRPr>
          </a:p>
        </p:txBody>
      </p:sp>
    </p:spTree>
    <p:extLst>
      <p:ext uri="{BB962C8B-B14F-4D97-AF65-F5344CB8AC3E}">
        <p14:creationId xmlns:p14="http://schemas.microsoft.com/office/powerpoint/2010/main" val="10493196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828434" rtl="0" eaLnBrk="1" fontAlgn="auto" latinLnBrk="0" hangingPunct="1">
              <a:lnSpc>
                <a:spcPct val="100000"/>
              </a:lnSpc>
              <a:spcBef>
                <a:spcPts val="0"/>
              </a:spcBef>
              <a:spcAft>
                <a:spcPts val="0"/>
              </a:spcAft>
              <a:buClrTx/>
              <a:buSzTx/>
              <a:buFontTx/>
              <a:buNone/>
              <a:tabLst/>
              <a:defRPr/>
            </a:pPr>
            <a:fld id="{006BE02D-20C0-F840-AFAC-BEA99C74FDC2}" type="slidenum">
              <a:rPr kumimoji="0" lang="en-US" sz="1200" b="0" i="0" u="none" strike="noStrike" kern="1200" cap="none" spc="0" normalizeH="0" baseline="0" noProof="0" smtClean="0">
                <a:ln>
                  <a:noFill/>
                </a:ln>
                <a:solidFill>
                  <a:prstClr val="black"/>
                </a:solidFill>
                <a:effectLst/>
                <a:uLnTx/>
                <a:uFillTx/>
                <a:latin typeface="Calibri Light"/>
                <a:ea typeface="+mn-ea"/>
                <a:cs typeface="+mn-cs"/>
              </a:rPr>
              <a:pPr marL="0" marR="0" lvl="0" indent="0" algn="r" defTabSz="1828434"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Light"/>
              <a:ea typeface="+mn-ea"/>
              <a:cs typeface="+mn-cs"/>
            </a:endParaRPr>
          </a:p>
        </p:txBody>
      </p:sp>
    </p:spTree>
    <p:extLst>
      <p:ext uri="{BB962C8B-B14F-4D97-AF65-F5344CB8AC3E}">
        <p14:creationId xmlns:p14="http://schemas.microsoft.com/office/powerpoint/2010/main" val="36074183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828434" rtl="0" eaLnBrk="1" fontAlgn="auto" latinLnBrk="0" hangingPunct="1">
              <a:lnSpc>
                <a:spcPct val="100000"/>
              </a:lnSpc>
              <a:spcBef>
                <a:spcPts val="0"/>
              </a:spcBef>
              <a:spcAft>
                <a:spcPts val="0"/>
              </a:spcAft>
              <a:buClrTx/>
              <a:buSzTx/>
              <a:buFontTx/>
              <a:buNone/>
              <a:tabLst/>
              <a:defRPr/>
            </a:pPr>
            <a:fld id="{006BE02D-20C0-F840-AFAC-BEA99C74FDC2}" type="slidenum">
              <a:rPr kumimoji="0" lang="en-US" sz="1200" b="0" i="0" u="none" strike="noStrike" kern="1200" cap="none" spc="0" normalizeH="0" baseline="0" noProof="0" smtClean="0">
                <a:ln>
                  <a:noFill/>
                </a:ln>
                <a:solidFill>
                  <a:prstClr val="black"/>
                </a:solidFill>
                <a:effectLst/>
                <a:uLnTx/>
                <a:uFillTx/>
                <a:latin typeface="Calibri Light"/>
                <a:ea typeface="+mn-ea"/>
                <a:cs typeface="+mn-cs"/>
              </a:rPr>
              <a:pPr marL="0" marR="0" lvl="0" indent="0" algn="r" defTabSz="1828434"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Light"/>
              <a:ea typeface="+mn-ea"/>
              <a:cs typeface="+mn-cs"/>
            </a:endParaRPr>
          </a:p>
        </p:txBody>
      </p:sp>
    </p:spTree>
    <p:extLst>
      <p:ext uri="{BB962C8B-B14F-4D97-AF65-F5344CB8AC3E}">
        <p14:creationId xmlns:p14="http://schemas.microsoft.com/office/powerpoint/2010/main" val="21473998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828434" rtl="0" eaLnBrk="1" fontAlgn="auto" latinLnBrk="0" hangingPunct="1">
              <a:lnSpc>
                <a:spcPct val="100000"/>
              </a:lnSpc>
              <a:spcBef>
                <a:spcPts val="0"/>
              </a:spcBef>
              <a:spcAft>
                <a:spcPts val="0"/>
              </a:spcAft>
              <a:buClrTx/>
              <a:buSzTx/>
              <a:buFontTx/>
              <a:buNone/>
              <a:tabLst/>
              <a:defRPr/>
            </a:pPr>
            <a:fld id="{006BE02D-20C0-F840-AFAC-BEA99C74FDC2}" type="slidenum">
              <a:rPr kumimoji="0" lang="en-US" sz="1200" b="0" i="0" u="none" strike="noStrike" kern="1200" cap="none" spc="0" normalizeH="0" baseline="0" noProof="0" smtClean="0">
                <a:ln>
                  <a:noFill/>
                </a:ln>
                <a:solidFill>
                  <a:prstClr val="black"/>
                </a:solidFill>
                <a:effectLst/>
                <a:uLnTx/>
                <a:uFillTx/>
                <a:latin typeface="Calibri Light"/>
                <a:ea typeface="+mn-ea"/>
                <a:cs typeface="+mn-cs"/>
              </a:rPr>
              <a:pPr marL="0" marR="0" lvl="0" indent="0" algn="r" defTabSz="1828434"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Light"/>
              <a:ea typeface="+mn-ea"/>
              <a:cs typeface="+mn-cs"/>
            </a:endParaRPr>
          </a:p>
        </p:txBody>
      </p:sp>
    </p:spTree>
    <p:extLst>
      <p:ext uri="{BB962C8B-B14F-4D97-AF65-F5344CB8AC3E}">
        <p14:creationId xmlns:p14="http://schemas.microsoft.com/office/powerpoint/2010/main" val="13543953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4898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Blank">
    <p:spTree>
      <p:nvGrpSpPr>
        <p:cNvPr id="1" name=""/>
        <p:cNvGrpSpPr/>
        <p:nvPr/>
      </p:nvGrpSpPr>
      <p:grpSpPr>
        <a:xfrm>
          <a:off x="0" y="0"/>
          <a:ext cx="0" cy="0"/>
          <a:chOff x="0" y="0"/>
          <a:chExt cx="0" cy="0"/>
        </a:xfrm>
      </p:grpSpPr>
      <p:sp>
        <p:nvSpPr>
          <p:cNvPr id="9" name="Picture Placeholder 2"/>
          <p:cNvSpPr>
            <a:spLocks noGrp="1"/>
          </p:cNvSpPr>
          <p:nvPr>
            <p:ph type="pic" sz="quarter" idx="10"/>
          </p:nvPr>
        </p:nvSpPr>
        <p:spPr>
          <a:xfrm>
            <a:off x="6214951" y="0"/>
            <a:ext cx="2835378" cy="4256894"/>
          </a:xfrm>
          <a:solidFill>
            <a:schemeClr val="bg1">
              <a:lumMod val="95000"/>
            </a:schemeClr>
          </a:solidFill>
        </p:spPr>
        <p:txBody>
          <a:bodyPr>
            <a:normAutofit/>
          </a:bodyPr>
          <a:lstStyle>
            <a:lvl1pPr>
              <a:defRPr sz="1400"/>
            </a:lvl1pPr>
          </a:lstStyle>
          <a:p>
            <a:endParaRPr lang="en-US"/>
          </a:p>
        </p:txBody>
      </p:sp>
      <p:sp>
        <p:nvSpPr>
          <p:cNvPr id="10" name="Picture Placeholder 2"/>
          <p:cNvSpPr>
            <a:spLocks noGrp="1"/>
          </p:cNvSpPr>
          <p:nvPr>
            <p:ph type="pic" sz="quarter" idx="11"/>
          </p:nvPr>
        </p:nvSpPr>
        <p:spPr>
          <a:xfrm>
            <a:off x="9356622" y="1033155"/>
            <a:ext cx="2872621" cy="4256894"/>
          </a:xfrm>
          <a:solidFill>
            <a:schemeClr val="bg1">
              <a:lumMod val="95000"/>
            </a:schemeClr>
          </a:solidFill>
        </p:spPr>
        <p:txBody>
          <a:bodyPr>
            <a:normAutofit/>
          </a:bodyPr>
          <a:lstStyle>
            <a:lvl1pPr>
              <a:defRPr sz="1400"/>
            </a:lvl1pPr>
          </a:lstStyle>
          <a:p>
            <a:endParaRPr lang="en-US"/>
          </a:p>
        </p:txBody>
      </p:sp>
      <p:sp>
        <p:nvSpPr>
          <p:cNvPr id="11" name="Picture Placeholder 2"/>
          <p:cNvSpPr>
            <a:spLocks noGrp="1"/>
          </p:cNvSpPr>
          <p:nvPr>
            <p:ph type="pic" sz="quarter" idx="12"/>
          </p:nvPr>
        </p:nvSpPr>
        <p:spPr>
          <a:xfrm>
            <a:off x="4779617" y="4554074"/>
            <a:ext cx="4307954" cy="1512736"/>
          </a:xfrm>
          <a:solidFill>
            <a:schemeClr val="bg1">
              <a:lumMod val="95000"/>
            </a:schemeClr>
          </a:solidFill>
        </p:spPr>
        <p:txBody>
          <a:bodyPr>
            <a:normAutofit/>
          </a:bodyPr>
          <a:lstStyle>
            <a:lvl1pPr>
              <a:defRPr sz="1400"/>
            </a:lvl1pPr>
          </a:lstStyle>
          <a:p>
            <a:endParaRPr lang="en-US"/>
          </a:p>
        </p:txBody>
      </p:sp>
    </p:spTree>
    <p:extLst>
      <p:ext uri="{BB962C8B-B14F-4D97-AF65-F5344CB8AC3E}">
        <p14:creationId xmlns:p14="http://schemas.microsoft.com/office/powerpoint/2010/main" val="1383298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Blank">
    <p:spTree>
      <p:nvGrpSpPr>
        <p:cNvPr id="1" name=""/>
        <p:cNvGrpSpPr/>
        <p:nvPr/>
      </p:nvGrpSpPr>
      <p:grpSpPr>
        <a:xfrm>
          <a:off x="0" y="0"/>
          <a:ext cx="0" cy="0"/>
          <a:chOff x="0" y="0"/>
          <a:chExt cx="0" cy="0"/>
        </a:xfrm>
      </p:grpSpPr>
      <p:sp>
        <p:nvSpPr>
          <p:cNvPr id="9" name="Picture Placeholder 2"/>
          <p:cNvSpPr>
            <a:spLocks noGrp="1"/>
          </p:cNvSpPr>
          <p:nvPr>
            <p:ph type="pic" sz="quarter" idx="10"/>
          </p:nvPr>
        </p:nvSpPr>
        <p:spPr>
          <a:xfrm>
            <a:off x="855885" y="593917"/>
            <a:ext cx="4707136" cy="6264083"/>
          </a:xfrm>
          <a:solidFill>
            <a:schemeClr val="bg1">
              <a:lumMod val="95000"/>
            </a:schemeClr>
          </a:solidFill>
        </p:spPr>
        <p:txBody>
          <a:bodyPr>
            <a:normAutofit/>
          </a:bodyPr>
          <a:lstStyle>
            <a:lvl1pPr>
              <a:defRPr sz="1400"/>
            </a:lvl1pPr>
          </a:lstStyle>
          <a:p>
            <a:endParaRPr lang="en-US"/>
          </a:p>
        </p:txBody>
      </p:sp>
    </p:spTree>
    <p:extLst>
      <p:ext uri="{BB962C8B-B14F-4D97-AF65-F5344CB8AC3E}">
        <p14:creationId xmlns:p14="http://schemas.microsoft.com/office/powerpoint/2010/main" val="40435605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8_Blank">
    <p:spTree>
      <p:nvGrpSpPr>
        <p:cNvPr id="1" name=""/>
        <p:cNvGrpSpPr/>
        <p:nvPr/>
      </p:nvGrpSpPr>
      <p:grpSpPr>
        <a:xfrm>
          <a:off x="0" y="0"/>
          <a:ext cx="0" cy="0"/>
          <a:chOff x="0" y="0"/>
          <a:chExt cx="0" cy="0"/>
        </a:xfrm>
      </p:grpSpPr>
      <p:sp>
        <p:nvSpPr>
          <p:cNvPr id="12" name="Picture Placeholder 2"/>
          <p:cNvSpPr>
            <a:spLocks noGrp="1"/>
          </p:cNvSpPr>
          <p:nvPr>
            <p:ph type="pic" sz="quarter" idx="10"/>
          </p:nvPr>
        </p:nvSpPr>
        <p:spPr>
          <a:xfrm>
            <a:off x="218718" y="1888435"/>
            <a:ext cx="4394240" cy="4393096"/>
          </a:xfrm>
        </p:spPr>
        <p:txBody>
          <a:bodyPr>
            <a:normAutofit/>
          </a:bodyPr>
          <a:lstStyle>
            <a:lvl1pPr>
              <a:defRPr sz="1400"/>
            </a:lvl1pPr>
          </a:lstStyle>
          <a:p>
            <a:endParaRPr lang="en-US"/>
          </a:p>
        </p:txBody>
      </p:sp>
      <p:sp>
        <p:nvSpPr>
          <p:cNvPr id="13" name="Picture Placeholder 2"/>
          <p:cNvSpPr>
            <a:spLocks noGrp="1"/>
          </p:cNvSpPr>
          <p:nvPr>
            <p:ph type="pic" sz="quarter" idx="11"/>
          </p:nvPr>
        </p:nvSpPr>
        <p:spPr>
          <a:xfrm>
            <a:off x="4834852" y="-46107"/>
            <a:ext cx="3794561" cy="3226629"/>
          </a:xfrm>
        </p:spPr>
        <p:txBody>
          <a:bodyPr>
            <a:normAutofit/>
          </a:bodyPr>
          <a:lstStyle>
            <a:lvl1pPr>
              <a:defRPr sz="1400"/>
            </a:lvl1pPr>
          </a:lstStyle>
          <a:p>
            <a:endParaRPr lang="en-US"/>
          </a:p>
        </p:txBody>
      </p:sp>
      <p:sp>
        <p:nvSpPr>
          <p:cNvPr id="14" name="Picture Placeholder 2"/>
          <p:cNvSpPr>
            <a:spLocks noGrp="1"/>
          </p:cNvSpPr>
          <p:nvPr>
            <p:ph type="pic" sz="quarter" idx="13"/>
          </p:nvPr>
        </p:nvSpPr>
        <p:spPr>
          <a:xfrm>
            <a:off x="7560608" y="3671128"/>
            <a:ext cx="3794561" cy="3186872"/>
          </a:xfrm>
        </p:spPr>
        <p:txBody>
          <a:bodyPr>
            <a:normAutofit/>
          </a:bodyPr>
          <a:lstStyle>
            <a:lvl1pPr>
              <a:defRPr sz="1400"/>
            </a:lvl1pPr>
          </a:lstStyle>
          <a:p>
            <a:endParaRPr lang="en-US"/>
          </a:p>
        </p:txBody>
      </p:sp>
    </p:spTree>
    <p:extLst>
      <p:ext uri="{BB962C8B-B14F-4D97-AF65-F5344CB8AC3E}">
        <p14:creationId xmlns:p14="http://schemas.microsoft.com/office/powerpoint/2010/main" val="5024210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Blank">
    <p:spTree>
      <p:nvGrpSpPr>
        <p:cNvPr id="1" name=""/>
        <p:cNvGrpSpPr/>
        <p:nvPr/>
      </p:nvGrpSpPr>
      <p:grpSpPr>
        <a:xfrm>
          <a:off x="0" y="0"/>
          <a:ext cx="0" cy="0"/>
          <a:chOff x="0" y="0"/>
          <a:chExt cx="0" cy="0"/>
        </a:xfrm>
      </p:grpSpPr>
      <p:sp>
        <p:nvSpPr>
          <p:cNvPr id="10" name="Picture Placeholder 2"/>
          <p:cNvSpPr>
            <a:spLocks noGrp="1"/>
          </p:cNvSpPr>
          <p:nvPr>
            <p:ph type="pic" sz="quarter" idx="11"/>
          </p:nvPr>
        </p:nvSpPr>
        <p:spPr>
          <a:xfrm>
            <a:off x="0" y="0"/>
            <a:ext cx="12192000" cy="3761509"/>
          </a:xfrm>
        </p:spPr>
        <p:txBody>
          <a:bodyPr>
            <a:normAutofit/>
          </a:bodyPr>
          <a:lstStyle>
            <a:lvl1pPr>
              <a:defRPr sz="1400"/>
            </a:lvl1pPr>
          </a:lstStyle>
          <a:p>
            <a:endParaRPr lang="en-US"/>
          </a:p>
        </p:txBody>
      </p:sp>
    </p:spTree>
    <p:extLst>
      <p:ext uri="{BB962C8B-B14F-4D97-AF65-F5344CB8AC3E}">
        <p14:creationId xmlns:p14="http://schemas.microsoft.com/office/powerpoint/2010/main" val="33070891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1_Placeholder">
    <p:spTree>
      <p:nvGrpSpPr>
        <p:cNvPr id="1" name=""/>
        <p:cNvGrpSpPr/>
        <p:nvPr/>
      </p:nvGrpSpPr>
      <p:grpSpPr>
        <a:xfrm>
          <a:off x="0" y="0"/>
          <a:ext cx="0" cy="0"/>
          <a:chOff x="0" y="0"/>
          <a:chExt cx="0" cy="0"/>
        </a:xfrm>
      </p:grpSpPr>
      <p:sp>
        <p:nvSpPr>
          <p:cNvPr id="7" name="Picture Placeholder 2"/>
          <p:cNvSpPr>
            <a:spLocks noGrp="1"/>
          </p:cNvSpPr>
          <p:nvPr>
            <p:ph type="pic" sz="quarter" idx="24"/>
          </p:nvPr>
        </p:nvSpPr>
        <p:spPr>
          <a:xfrm>
            <a:off x="0" y="0"/>
            <a:ext cx="5938960" cy="6873240"/>
          </a:xfrm>
          <a:solidFill>
            <a:schemeClr val="bg1">
              <a:lumMod val="95000"/>
            </a:schemeClr>
          </a:solidFill>
        </p:spPr>
        <p:txBody>
          <a:bodyPr>
            <a:normAutofit/>
          </a:bodyPr>
          <a:lstStyle>
            <a:lvl1pPr>
              <a:defRPr sz="1400"/>
            </a:lvl1pPr>
          </a:lstStyle>
          <a:p>
            <a:endParaRPr lang="en-US"/>
          </a:p>
        </p:txBody>
      </p:sp>
      <p:sp>
        <p:nvSpPr>
          <p:cNvPr id="9" name="Picture Placeholder 2"/>
          <p:cNvSpPr>
            <a:spLocks noGrp="1"/>
          </p:cNvSpPr>
          <p:nvPr>
            <p:ph type="pic" sz="quarter" idx="25"/>
          </p:nvPr>
        </p:nvSpPr>
        <p:spPr>
          <a:xfrm>
            <a:off x="6253040" y="7620"/>
            <a:ext cx="5938960" cy="6850380"/>
          </a:xfrm>
          <a:solidFill>
            <a:schemeClr val="bg1">
              <a:lumMod val="95000"/>
            </a:schemeClr>
          </a:solidFill>
        </p:spPr>
        <p:txBody>
          <a:bodyPr>
            <a:normAutofit/>
          </a:bodyPr>
          <a:lstStyle>
            <a:lvl1pPr>
              <a:defRPr sz="1400"/>
            </a:lvl1pPr>
          </a:lstStyle>
          <a:p>
            <a:endParaRPr lang="en-US"/>
          </a:p>
        </p:txBody>
      </p:sp>
    </p:spTree>
    <p:extLst>
      <p:ext uri="{BB962C8B-B14F-4D97-AF65-F5344CB8AC3E}">
        <p14:creationId xmlns:p14="http://schemas.microsoft.com/office/powerpoint/2010/main" val="41640223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4_Placeholder">
    <p:spTree>
      <p:nvGrpSpPr>
        <p:cNvPr id="1" name=""/>
        <p:cNvGrpSpPr/>
        <p:nvPr/>
      </p:nvGrpSpPr>
      <p:grpSpPr>
        <a:xfrm>
          <a:off x="0" y="0"/>
          <a:ext cx="0" cy="0"/>
          <a:chOff x="0" y="0"/>
          <a:chExt cx="0" cy="0"/>
        </a:xfrm>
      </p:grpSpPr>
      <p:sp>
        <p:nvSpPr>
          <p:cNvPr id="3" name="Picture Placeholder 2"/>
          <p:cNvSpPr>
            <a:spLocks noGrp="1"/>
          </p:cNvSpPr>
          <p:nvPr>
            <p:ph type="pic" sz="quarter" idx="24"/>
          </p:nvPr>
        </p:nvSpPr>
        <p:spPr>
          <a:xfrm>
            <a:off x="0" y="0"/>
            <a:ext cx="5938960" cy="6873240"/>
          </a:xfrm>
          <a:solidFill>
            <a:schemeClr val="bg1">
              <a:lumMod val="95000"/>
            </a:schemeClr>
          </a:solidFill>
        </p:spPr>
        <p:txBody>
          <a:bodyPr>
            <a:normAutofit/>
          </a:bodyPr>
          <a:lstStyle>
            <a:lvl1pPr>
              <a:defRPr sz="1400"/>
            </a:lvl1pPr>
          </a:lstStyle>
          <a:p>
            <a:endParaRPr lang="en-US"/>
          </a:p>
        </p:txBody>
      </p:sp>
    </p:spTree>
    <p:extLst>
      <p:ext uri="{BB962C8B-B14F-4D97-AF65-F5344CB8AC3E}">
        <p14:creationId xmlns:p14="http://schemas.microsoft.com/office/powerpoint/2010/main" val="22621392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2_Placeholder">
    <p:spTree>
      <p:nvGrpSpPr>
        <p:cNvPr id="1" name=""/>
        <p:cNvGrpSpPr/>
        <p:nvPr/>
      </p:nvGrpSpPr>
      <p:grpSpPr>
        <a:xfrm>
          <a:off x="0" y="0"/>
          <a:ext cx="0" cy="0"/>
          <a:chOff x="0" y="0"/>
          <a:chExt cx="0" cy="0"/>
        </a:xfrm>
      </p:grpSpPr>
      <p:sp>
        <p:nvSpPr>
          <p:cNvPr id="18" name="Picture Placeholder 2"/>
          <p:cNvSpPr>
            <a:spLocks noGrp="1"/>
          </p:cNvSpPr>
          <p:nvPr>
            <p:ph type="pic" sz="quarter" idx="24"/>
          </p:nvPr>
        </p:nvSpPr>
        <p:spPr>
          <a:xfrm>
            <a:off x="0" y="0"/>
            <a:ext cx="2899044" cy="4225159"/>
          </a:xfrm>
          <a:solidFill>
            <a:schemeClr val="bg1">
              <a:lumMod val="95000"/>
            </a:schemeClr>
          </a:solidFill>
        </p:spPr>
        <p:txBody>
          <a:bodyPr>
            <a:normAutofit/>
          </a:bodyPr>
          <a:lstStyle>
            <a:lvl1pPr>
              <a:defRPr sz="1400"/>
            </a:lvl1pPr>
          </a:lstStyle>
          <a:p>
            <a:endParaRPr lang="en-US"/>
          </a:p>
        </p:txBody>
      </p:sp>
      <p:sp>
        <p:nvSpPr>
          <p:cNvPr id="19" name="Picture Placeholder 2"/>
          <p:cNvSpPr>
            <a:spLocks noGrp="1"/>
          </p:cNvSpPr>
          <p:nvPr>
            <p:ph type="pic" sz="quarter" idx="25"/>
          </p:nvPr>
        </p:nvSpPr>
        <p:spPr>
          <a:xfrm>
            <a:off x="3097652" y="0"/>
            <a:ext cx="2899044" cy="4225159"/>
          </a:xfrm>
          <a:solidFill>
            <a:schemeClr val="bg1">
              <a:lumMod val="95000"/>
            </a:schemeClr>
          </a:solidFill>
        </p:spPr>
        <p:txBody>
          <a:bodyPr>
            <a:normAutofit/>
          </a:bodyPr>
          <a:lstStyle>
            <a:lvl1pPr>
              <a:defRPr sz="1400"/>
            </a:lvl1pPr>
          </a:lstStyle>
          <a:p>
            <a:endParaRPr lang="en-US"/>
          </a:p>
        </p:txBody>
      </p:sp>
      <p:sp>
        <p:nvSpPr>
          <p:cNvPr id="20" name="Picture Placeholder 2"/>
          <p:cNvSpPr>
            <a:spLocks noGrp="1"/>
          </p:cNvSpPr>
          <p:nvPr>
            <p:ph type="pic" sz="quarter" idx="26"/>
          </p:nvPr>
        </p:nvSpPr>
        <p:spPr>
          <a:xfrm>
            <a:off x="6195303" y="0"/>
            <a:ext cx="2899044" cy="4225159"/>
          </a:xfrm>
          <a:solidFill>
            <a:schemeClr val="bg1">
              <a:lumMod val="95000"/>
            </a:schemeClr>
          </a:solidFill>
        </p:spPr>
        <p:txBody>
          <a:bodyPr>
            <a:normAutofit/>
          </a:bodyPr>
          <a:lstStyle>
            <a:lvl1pPr>
              <a:defRPr sz="1400"/>
            </a:lvl1pPr>
          </a:lstStyle>
          <a:p>
            <a:endParaRPr lang="en-US"/>
          </a:p>
        </p:txBody>
      </p:sp>
      <p:sp>
        <p:nvSpPr>
          <p:cNvPr id="21" name="Picture Placeholder 2"/>
          <p:cNvSpPr>
            <a:spLocks noGrp="1"/>
          </p:cNvSpPr>
          <p:nvPr>
            <p:ph type="pic" sz="quarter" idx="27"/>
          </p:nvPr>
        </p:nvSpPr>
        <p:spPr>
          <a:xfrm>
            <a:off x="9292956" y="0"/>
            <a:ext cx="2899044" cy="4225159"/>
          </a:xfrm>
          <a:solidFill>
            <a:schemeClr val="bg1">
              <a:lumMod val="95000"/>
            </a:schemeClr>
          </a:solidFill>
        </p:spPr>
        <p:txBody>
          <a:bodyPr>
            <a:normAutofit/>
          </a:bodyPr>
          <a:lstStyle>
            <a:lvl1pPr>
              <a:defRPr sz="1400"/>
            </a:lvl1pPr>
          </a:lstStyle>
          <a:p>
            <a:endParaRPr lang="en-US"/>
          </a:p>
        </p:txBody>
      </p:sp>
      <p:sp>
        <p:nvSpPr>
          <p:cNvPr id="22" name="Picture Placeholder 2"/>
          <p:cNvSpPr>
            <a:spLocks noGrp="1"/>
          </p:cNvSpPr>
          <p:nvPr>
            <p:ph type="pic" sz="quarter" idx="28"/>
          </p:nvPr>
        </p:nvSpPr>
        <p:spPr>
          <a:xfrm>
            <a:off x="-1" y="4462168"/>
            <a:ext cx="5996697" cy="2395833"/>
          </a:xfrm>
          <a:solidFill>
            <a:schemeClr val="bg1">
              <a:lumMod val="95000"/>
            </a:schemeClr>
          </a:solidFill>
        </p:spPr>
        <p:txBody>
          <a:bodyPr>
            <a:normAutofit/>
          </a:bodyPr>
          <a:lstStyle>
            <a:lvl1pPr>
              <a:defRPr sz="1400"/>
            </a:lvl1pPr>
          </a:lstStyle>
          <a:p>
            <a:endParaRPr lang="en-US"/>
          </a:p>
        </p:txBody>
      </p:sp>
      <p:sp>
        <p:nvSpPr>
          <p:cNvPr id="23" name="Picture Placeholder 2"/>
          <p:cNvSpPr>
            <a:spLocks noGrp="1"/>
          </p:cNvSpPr>
          <p:nvPr>
            <p:ph type="pic" sz="quarter" idx="29"/>
          </p:nvPr>
        </p:nvSpPr>
        <p:spPr>
          <a:xfrm>
            <a:off x="6195303" y="4462167"/>
            <a:ext cx="5996697" cy="2395833"/>
          </a:xfrm>
          <a:solidFill>
            <a:schemeClr val="bg1">
              <a:lumMod val="95000"/>
            </a:schemeClr>
          </a:solidFill>
        </p:spPr>
        <p:txBody>
          <a:bodyPr>
            <a:normAutofit/>
          </a:bodyPr>
          <a:lstStyle>
            <a:lvl1pPr>
              <a:defRPr sz="1400"/>
            </a:lvl1pPr>
          </a:lstStyle>
          <a:p>
            <a:endParaRPr lang="en-US"/>
          </a:p>
        </p:txBody>
      </p:sp>
    </p:spTree>
    <p:extLst>
      <p:ext uri="{BB962C8B-B14F-4D97-AF65-F5344CB8AC3E}">
        <p14:creationId xmlns:p14="http://schemas.microsoft.com/office/powerpoint/2010/main" val="39096133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0_Placeholder">
    <p:spTree>
      <p:nvGrpSpPr>
        <p:cNvPr id="1" name=""/>
        <p:cNvGrpSpPr/>
        <p:nvPr/>
      </p:nvGrpSpPr>
      <p:grpSpPr>
        <a:xfrm>
          <a:off x="0" y="0"/>
          <a:ext cx="0" cy="0"/>
          <a:chOff x="0" y="0"/>
          <a:chExt cx="0" cy="0"/>
        </a:xfrm>
      </p:grpSpPr>
      <p:sp>
        <p:nvSpPr>
          <p:cNvPr id="15" name="Picture Placeholder 2"/>
          <p:cNvSpPr>
            <a:spLocks noGrp="1"/>
          </p:cNvSpPr>
          <p:nvPr>
            <p:ph type="pic" sz="quarter" idx="25"/>
          </p:nvPr>
        </p:nvSpPr>
        <p:spPr>
          <a:xfrm>
            <a:off x="0" y="0"/>
            <a:ext cx="12192000" cy="3429000"/>
          </a:xfrm>
          <a:solidFill>
            <a:schemeClr val="bg1">
              <a:lumMod val="95000"/>
            </a:schemeClr>
          </a:solidFill>
        </p:spPr>
        <p:txBody>
          <a:bodyPr>
            <a:normAutofit/>
          </a:bodyPr>
          <a:lstStyle>
            <a:lvl1pPr>
              <a:defRPr sz="1400"/>
            </a:lvl1pPr>
          </a:lstStyle>
          <a:p>
            <a:endParaRPr lang="en-US"/>
          </a:p>
        </p:txBody>
      </p:sp>
      <p:sp>
        <p:nvSpPr>
          <p:cNvPr id="16" name="Picture Placeholder 2"/>
          <p:cNvSpPr>
            <a:spLocks noGrp="1"/>
          </p:cNvSpPr>
          <p:nvPr>
            <p:ph type="pic" sz="quarter" idx="26"/>
          </p:nvPr>
        </p:nvSpPr>
        <p:spPr>
          <a:xfrm>
            <a:off x="0" y="4507783"/>
            <a:ext cx="2352415" cy="2350217"/>
          </a:xfrm>
          <a:solidFill>
            <a:schemeClr val="bg1">
              <a:lumMod val="95000"/>
            </a:schemeClr>
          </a:solidFill>
        </p:spPr>
        <p:txBody>
          <a:bodyPr>
            <a:normAutofit/>
          </a:bodyPr>
          <a:lstStyle>
            <a:lvl1pPr>
              <a:defRPr sz="1400"/>
            </a:lvl1pPr>
          </a:lstStyle>
          <a:p>
            <a:endParaRPr lang="en-US"/>
          </a:p>
        </p:txBody>
      </p:sp>
      <p:sp>
        <p:nvSpPr>
          <p:cNvPr id="17" name="Picture Placeholder 2"/>
          <p:cNvSpPr>
            <a:spLocks noGrp="1"/>
          </p:cNvSpPr>
          <p:nvPr>
            <p:ph type="pic" sz="quarter" idx="27"/>
          </p:nvPr>
        </p:nvSpPr>
        <p:spPr>
          <a:xfrm>
            <a:off x="2459896" y="4507783"/>
            <a:ext cx="2352415" cy="2350217"/>
          </a:xfrm>
          <a:solidFill>
            <a:schemeClr val="bg1">
              <a:lumMod val="95000"/>
            </a:schemeClr>
          </a:solidFill>
        </p:spPr>
        <p:txBody>
          <a:bodyPr>
            <a:normAutofit/>
          </a:bodyPr>
          <a:lstStyle>
            <a:lvl1pPr>
              <a:defRPr sz="1400"/>
            </a:lvl1pPr>
          </a:lstStyle>
          <a:p>
            <a:endParaRPr lang="en-US"/>
          </a:p>
        </p:txBody>
      </p:sp>
      <p:sp>
        <p:nvSpPr>
          <p:cNvPr id="18" name="Picture Placeholder 2"/>
          <p:cNvSpPr>
            <a:spLocks noGrp="1"/>
          </p:cNvSpPr>
          <p:nvPr>
            <p:ph type="pic" sz="quarter" idx="28"/>
          </p:nvPr>
        </p:nvSpPr>
        <p:spPr>
          <a:xfrm>
            <a:off x="4919793" y="4507783"/>
            <a:ext cx="2352415" cy="2350217"/>
          </a:xfrm>
          <a:solidFill>
            <a:schemeClr val="bg1">
              <a:lumMod val="95000"/>
            </a:schemeClr>
          </a:solidFill>
        </p:spPr>
        <p:txBody>
          <a:bodyPr>
            <a:normAutofit/>
          </a:bodyPr>
          <a:lstStyle>
            <a:lvl1pPr>
              <a:defRPr sz="1400"/>
            </a:lvl1pPr>
          </a:lstStyle>
          <a:p>
            <a:endParaRPr lang="en-US"/>
          </a:p>
        </p:txBody>
      </p:sp>
      <p:sp>
        <p:nvSpPr>
          <p:cNvPr id="19" name="Picture Placeholder 2"/>
          <p:cNvSpPr>
            <a:spLocks noGrp="1"/>
          </p:cNvSpPr>
          <p:nvPr>
            <p:ph type="pic" sz="quarter" idx="29"/>
          </p:nvPr>
        </p:nvSpPr>
        <p:spPr>
          <a:xfrm>
            <a:off x="7379689" y="4507783"/>
            <a:ext cx="2352415" cy="2350217"/>
          </a:xfrm>
          <a:solidFill>
            <a:schemeClr val="bg1">
              <a:lumMod val="95000"/>
            </a:schemeClr>
          </a:solidFill>
        </p:spPr>
        <p:txBody>
          <a:bodyPr>
            <a:normAutofit/>
          </a:bodyPr>
          <a:lstStyle>
            <a:lvl1pPr>
              <a:defRPr sz="1400"/>
            </a:lvl1pPr>
          </a:lstStyle>
          <a:p>
            <a:endParaRPr lang="en-US" dirty="0"/>
          </a:p>
        </p:txBody>
      </p:sp>
      <p:sp>
        <p:nvSpPr>
          <p:cNvPr id="20" name="Picture Placeholder 2"/>
          <p:cNvSpPr>
            <a:spLocks noGrp="1"/>
          </p:cNvSpPr>
          <p:nvPr>
            <p:ph type="pic" sz="quarter" idx="30"/>
          </p:nvPr>
        </p:nvSpPr>
        <p:spPr>
          <a:xfrm>
            <a:off x="9839585" y="4507783"/>
            <a:ext cx="2352415" cy="2350217"/>
          </a:xfrm>
          <a:solidFill>
            <a:schemeClr val="bg1">
              <a:lumMod val="95000"/>
            </a:schemeClr>
          </a:solidFill>
        </p:spPr>
        <p:txBody>
          <a:bodyPr>
            <a:normAutofit/>
          </a:bodyPr>
          <a:lstStyle>
            <a:lvl1pPr>
              <a:defRPr sz="1400"/>
            </a:lvl1pPr>
          </a:lstStyle>
          <a:p>
            <a:endParaRPr lang="en-US" dirty="0"/>
          </a:p>
        </p:txBody>
      </p:sp>
    </p:spTree>
    <p:extLst>
      <p:ext uri="{BB962C8B-B14F-4D97-AF65-F5344CB8AC3E}">
        <p14:creationId xmlns:p14="http://schemas.microsoft.com/office/powerpoint/2010/main" val="594156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1_Placeholder">
    <p:spTree>
      <p:nvGrpSpPr>
        <p:cNvPr id="1" name=""/>
        <p:cNvGrpSpPr/>
        <p:nvPr/>
      </p:nvGrpSpPr>
      <p:grpSpPr>
        <a:xfrm>
          <a:off x="0" y="0"/>
          <a:ext cx="0" cy="0"/>
          <a:chOff x="0" y="0"/>
          <a:chExt cx="0" cy="0"/>
        </a:xfrm>
      </p:grpSpPr>
      <p:sp>
        <p:nvSpPr>
          <p:cNvPr id="14" name="Picture Placeholder 2"/>
          <p:cNvSpPr>
            <a:spLocks noGrp="1"/>
          </p:cNvSpPr>
          <p:nvPr>
            <p:ph type="pic" sz="quarter" idx="24"/>
          </p:nvPr>
        </p:nvSpPr>
        <p:spPr>
          <a:xfrm>
            <a:off x="0" y="0"/>
            <a:ext cx="8200204" cy="6858000"/>
          </a:xfrm>
          <a:solidFill>
            <a:schemeClr val="bg1">
              <a:lumMod val="95000"/>
            </a:schemeClr>
          </a:solidFill>
        </p:spPr>
        <p:txBody>
          <a:bodyPr>
            <a:normAutofit/>
          </a:bodyPr>
          <a:lstStyle>
            <a:lvl1pPr>
              <a:defRPr sz="1400"/>
            </a:lvl1pPr>
          </a:lstStyle>
          <a:p>
            <a:endParaRPr lang="en-US"/>
          </a:p>
        </p:txBody>
      </p:sp>
    </p:spTree>
    <p:extLst>
      <p:ext uri="{BB962C8B-B14F-4D97-AF65-F5344CB8AC3E}">
        <p14:creationId xmlns:p14="http://schemas.microsoft.com/office/powerpoint/2010/main" val="25593625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3_Placeholder">
    <p:spTree>
      <p:nvGrpSpPr>
        <p:cNvPr id="1" name=""/>
        <p:cNvGrpSpPr/>
        <p:nvPr/>
      </p:nvGrpSpPr>
      <p:grpSpPr>
        <a:xfrm>
          <a:off x="0" y="0"/>
          <a:ext cx="0" cy="0"/>
          <a:chOff x="0" y="0"/>
          <a:chExt cx="0" cy="0"/>
        </a:xfrm>
      </p:grpSpPr>
      <p:sp>
        <p:nvSpPr>
          <p:cNvPr id="18" name="Picture Placeholder 2"/>
          <p:cNvSpPr>
            <a:spLocks noGrp="1"/>
          </p:cNvSpPr>
          <p:nvPr>
            <p:ph type="pic" sz="quarter" idx="24"/>
          </p:nvPr>
        </p:nvSpPr>
        <p:spPr>
          <a:xfrm>
            <a:off x="990858" y="2579370"/>
            <a:ext cx="3231722" cy="2011681"/>
          </a:xfrm>
          <a:solidFill>
            <a:schemeClr val="bg1">
              <a:lumMod val="95000"/>
            </a:schemeClr>
          </a:solidFill>
        </p:spPr>
        <p:txBody>
          <a:bodyPr>
            <a:normAutofit/>
          </a:bodyPr>
          <a:lstStyle>
            <a:lvl1pPr>
              <a:defRPr sz="1400"/>
            </a:lvl1pPr>
          </a:lstStyle>
          <a:p>
            <a:endParaRPr lang="en-US"/>
          </a:p>
        </p:txBody>
      </p:sp>
      <p:sp>
        <p:nvSpPr>
          <p:cNvPr id="19" name="Picture Placeholder 2"/>
          <p:cNvSpPr>
            <a:spLocks noGrp="1"/>
          </p:cNvSpPr>
          <p:nvPr>
            <p:ph type="pic" sz="quarter" idx="25"/>
          </p:nvPr>
        </p:nvSpPr>
        <p:spPr>
          <a:xfrm>
            <a:off x="4515103" y="2579370"/>
            <a:ext cx="3231722" cy="2011681"/>
          </a:xfrm>
          <a:solidFill>
            <a:schemeClr val="bg1">
              <a:lumMod val="95000"/>
            </a:schemeClr>
          </a:solidFill>
        </p:spPr>
        <p:txBody>
          <a:bodyPr>
            <a:normAutofit/>
          </a:bodyPr>
          <a:lstStyle>
            <a:lvl1pPr>
              <a:defRPr sz="1400"/>
            </a:lvl1pPr>
          </a:lstStyle>
          <a:p>
            <a:endParaRPr lang="en-US"/>
          </a:p>
        </p:txBody>
      </p:sp>
      <p:sp>
        <p:nvSpPr>
          <p:cNvPr id="20" name="Picture Placeholder 2"/>
          <p:cNvSpPr>
            <a:spLocks noGrp="1"/>
          </p:cNvSpPr>
          <p:nvPr>
            <p:ph type="pic" sz="quarter" idx="26"/>
          </p:nvPr>
        </p:nvSpPr>
        <p:spPr>
          <a:xfrm>
            <a:off x="8039348" y="2579370"/>
            <a:ext cx="3231722" cy="2011681"/>
          </a:xfrm>
          <a:solidFill>
            <a:schemeClr val="bg1">
              <a:lumMod val="95000"/>
            </a:schemeClr>
          </a:solidFill>
        </p:spPr>
        <p:txBody>
          <a:bodyPr>
            <a:normAutofit/>
          </a:bodyPr>
          <a:lstStyle>
            <a:lvl1pPr>
              <a:defRPr sz="1400"/>
            </a:lvl1pPr>
          </a:lstStyle>
          <a:p>
            <a:endParaRPr lang="en-US"/>
          </a:p>
        </p:txBody>
      </p:sp>
    </p:spTree>
    <p:extLst>
      <p:ext uri="{BB962C8B-B14F-4D97-AF65-F5344CB8AC3E}">
        <p14:creationId xmlns:p14="http://schemas.microsoft.com/office/powerpoint/2010/main" val="3695306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2" name="Rectangle 1"/>
          <p:cNvSpPr/>
          <p:nvPr userDrawn="1"/>
        </p:nvSpPr>
        <p:spPr>
          <a:xfrm>
            <a:off x="0" y="0"/>
            <a:ext cx="2439035" cy="154577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Tree>
    <p:extLst>
      <p:ext uri="{BB962C8B-B14F-4D97-AF65-F5344CB8AC3E}">
        <p14:creationId xmlns:p14="http://schemas.microsoft.com/office/powerpoint/2010/main" val="12311188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1_Big Image Placeholder">
    <p:spTree>
      <p:nvGrpSpPr>
        <p:cNvPr id="1" name=""/>
        <p:cNvGrpSpPr/>
        <p:nvPr/>
      </p:nvGrpSpPr>
      <p:grpSpPr>
        <a:xfrm>
          <a:off x="0" y="0"/>
          <a:ext cx="0" cy="0"/>
          <a:chOff x="0" y="0"/>
          <a:chExt cx="0" cy="0"/>
        </a:xfrm>
      </p:grpSpPr>
      <p:sp>
        <p:nvSpPr>
          <p:cNvPr id="4" name="Picture Placeholder 2"/>
          <p:cNvSpPr>
            <a:spLocks noGrp="1"/>
          </p:cNvSpPr>
          <p:nvPr>
            <p:ph type="pic" sz="quarter" idx="20"/>
          </p:nvPr>
        </p:nvSpPr>
        <p:spPr>
          <a:xfrm>
            <a:off x="1943841" y="1033329"/>
            <a:ext cx="2509678" cy="4453128"/>
          </a:xfrm>
          <a:solidFill>
            <a:schemeClr val="bg1">
              <a:lumMod val="95000"/>
            </a:schemeClr>
          </a:solidFill>
        </p:spPr>
        <p:txBody>
          <a:bodyPr>
            <a:normAutofit/>
          </a:bodyPr>
          <a:lstStyle>
            <a:lvl1pPr>
              <a:defRPr sz="1400"/>
            </a:lvl1pPr>
          </a:lstStyle>
          <a:p>
            <a:endParaRPr lang="en-US"/>
          </a:p>
        </p:txBody>
      </p:sp>
    </p:spTree>
    <p:extLst>
      <p:ext uri="{BB962C8B-B14F-4D97-AF65-F5344CB8AC3E}">
        <p14:creationId xmlns:p14="http://schemas.microsoft.com/office/powerpoint/2010/main" val="18591671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5_Big Image Placeholder">
    <p:spTree>
      <p:nvGrpSpPr>
        <p:cNvPr id="1" name=""/>
        <p:cNvGrpSpPr/>
        <p:nvPr/>
      </p:nvGrpSpPr>
      <p:grpSpPr>
        <a:xfrm>
          <a:off x="0" y="0"/>
          <a:ext cx="0" cy="0"/>
          <a:chOff x="0" y="0"/>
          <a:chExt cx="0" cy="0"/>
        </a:xfrm>
      </p:grpSpPr>
      <p:sp>
        <p:nvSpPr>
          <p:cNvPr id="4" name="Picture Placeholder 2"/>
          <p:cNvSpPr>
            <a:spLocks noGrp="1"/>
          </p:cNvSpPr>
          <p:nvPr>
            <p:ph type="pic" sz="quarter" idx="20"/>
          </p:nvPr>
        </p:nvSpPr>
        <p:spPr>
          <a:xfrm>
            <a:off x="7801069" y="1657350"/>
            <a:ext cx="3064038" cy="3878036"/>
          </a:xfrm>
          <a:solidFill>
            <a:schemeClr val="bg1">
              <a:lumMod val="95000"/>
            </a:schemeClr>
          </a:solidFill>
        </p:spPr>
        <p:txBody>
          <a:bodyPr>
            <a:normAutofit/>
          </a:bodyPr>
          <a:lstStyle>
            <a:lvl1pPr>
              <a:defRPr sz="1400"/>
            </a:lvl1pPr>
          </a:lstStyle>
          <a:p>
            <a:endParaRPr lang="en-US"/>
          </a:p>
        </p:txBody>
      </p:sp>
    </p:spTree>
    <p:extLst>
      <p:ext uri="{BB962C8B-B14F-4D97-AF65-F5344CB8AC3E}">
        <p14:creationId xmlns:p14="http://schemas.microsoft.com/office/powerpoint/2010/main" val="33347967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6_Big Image Placeholder">
    <p:spTree>
      <p:nvGrpSpPr>
        <p:cNvPr id="1" name=""/>
        <p:cNvGrpSpPr/>
        <p:nvPr/>
      </p:nvGrpSpPr>
      <p:grpSpPr>
        <a:xfrm>
          <a:off x="0" y="0"/>
          <a:ext cx="0" cy="0"/>
          <a:chOff x="0" y="0"/>
          <a:chExt cx="0" cy="0"/>
        </a:xfrm>
      </p:grpSpPr>
      <p:sp>
        <p:nvSpPr>
          <p:cNvPr id="4" name="Picture Placeholder 2"/>
          <p:cNvSpPr>
            <a:spLocks noGrp="1"/>
          </p:cNvSpPr>
          <p:nvPr>
            <p:ph type="pic" sz="quarter" idx="20"/>
          </p:nvPr>
        </p:nvSpPr>
        <p:spPr>
          <a:xfrm>
            <a:off x="885298" y="1944307"/>
            <a:ext cx="4554136" cy="2569464"/>
          </a:xfrm>
          <a:solidFill>
            <a:schemeClr val="bg1">
              <a:lumMod val="95000"/>
            </a:schemeClr>
          </a:solidFill>
        </p:spPr>
        <p:txBody>
          <a:bodyPr>
            <a:normAutofit/>
          </a:bodyPr>
          <a:lstStyle>
            <a:lvl1pPr>
              <a:defRPr sz="1400"/>
            </a:lvl1pPr>
          </a:lstStyle>
          <a:p>
            <a:endParaRPr lang="en-US"/>
          </a:p>
        </p:txBody>
      </p:sp>
    </p:spTree>
    <p:extLst>
      <p:ext uri="{BB962C8B-B14F-4D97-AF65-F5344CB8AC3E}">
        <p14:creationId xmlns:p14="http://schemas.microsoft.com/office/powerpoint/2010/main" val="162532621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9_Big Image Placeholder">
    <p:spTree>
      <p:nvGrpSpPr>
        <p:cNvPr id="1" name=""/>
        <p:cNvGrpSpPr/>
        <p:nvPr/>
      </p:nvGrpSpPr>
      <p:grpSpPr>
        <a:xfrm>
          <a:off x="0" y="0"/>
          <a:ext cx="0" cy="0"/>
          <a:chOff x="0" y="0"/>
          <a:chExt cx="0" cy="0"/>
        </a:xfrm>
      </p:grpSpPr>
      <p:sp>
        <p:nvSpPr>
          <p:cNvPr id="5" name="Picture Placeholder 2"/>
          <p:cNvSpPr>
            <a:spLocks noGrp="1"/>
          </p:cNvSpPr>
          <p:nvPr>
            <p:ph type="pic" sz="quarter" idx="21"/>
          </p:nvPr>
        </p:nvSpPr>
        <p:spPr>
          <a:xfrm>
            <a:off x="7161944" y="3559891"/>
            <a:ext cx="3554304" cy="2250917"/>
          </a:xfrm>
          <a:solidFill>
            <a:schemeClr val="bg1">
              <a:lumMod val="95000"/>
            </a:schemeClr>
          </a:solidFill>
        </p:spPr>
        <p:txBody>
          <a:bodyPr>
            <a:normAutofit/>
          </a:bodyPr>
          <a:lstStyle>
            <a:lvl1pPr>
              <a:defRPr sz="1400"/>
            </a:lvl1pPr>
          </a:lstStyle>
          <a:p>
            <a:endParaRPr lang="en-US"/>
          </a:p>
        </p:txBody>
      </p:sp>
      <p:sp>
        <p:nvSpPr>
          <p:cNvPr id="6" name="Picture Placeholder 2"/>
          <p:cNvSpPr>
            <a:spLocks noGrp="1"/>
          </p:cNvSpPr>
          <p:nvPr>
            <p:ph type="pic" sz="quarter" idx="20"/>
          </p:nvPr>
        </p:nvSpPr>
        <p:spPr>
          <a:xfrm>
            <a:off x="1480633" y="3559891"/>
            <a:ext cx="3554304" cy="2250917"/>
          </a:xfrm>
          <a:solidFill>
            <a:schemeClr val="bg1">
              <a:lumMod val="95000"/>
            </a:schemeClr>
          </a:solidFill>
        </p:spPr>
        <p:txBody>
          <a:bodyPr>
            <a:normAutofit/>
          </a:bodyPr>
          <a:lstStyle>
            <a:lvl1pPr>
              <a:defRPr sz="1400"/>
            </a:lvl1pPr>
          </a:lstStyle>
          <a:p>
            <a:endParaRPr lang="en-US"/>
          </a:p>
        </p:txBody>
      </p:sp>
    </p:spTree>
    <p:extLst>
      <p:ext uri="{BB962C8B-B14F-4D97-AF65-F5344CB8AC3E}">
        <p14:creationId xmlns:p14="http://schemas.microsoft.com/office/powerpoint/2010/main" val="4347255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1_Big Image Placeholder">
    <p:spTree>
      <p:nvGrpSpPr>
        <p:cNvPr id="1" name=""/>
        <p:cNvGrpSpPr/>
        <p:nvPr/>
      </p:nvGrpSpPr>
      <p:grpSpPr>
        <a:xfrm>
          <a:off x="0" y="0"/>
          <a:ext cx="0" cy="0"/>
          <a:chOff x="0" y="0"/>
          <a:chExt cx="0" cy="0"/>
        </a:xfrm>
      </p:grpSpPr>
      <p:sp>
        <p:nvSpPr>
          <p:cNvPr id="8" name="Picture Placeholder 2"/>
          <p:cNvSpPr>
            <a:spLocks noGrp="1"/>
          </p:cNvSpPr>
          <p:nvPr>
            <p:ph type="pic" sz="quarter" idx="20"/>
          </p:nvPr>
        </p:nvSpPr>
        <p:spPr>
          <a:xfrm>
            <a:off x="1083124" y="1816769"/>
            <a:ext cx="3548307" cy="5041232"/>
          </a:xfrm>
          <a:solidFill>
            <a:schemeClr val="bg1">
              <a:lumMod val="95000"/>
            </a:schemeClr>
          </a:solidFill>
        </p:spPr>
        <p:txBody>
          <a:bodyPr>
            <a:normAutofit/>
          </a:bodyPr>
          <a:lstStyle>
            <a:lvl1pPr>
              <a:defRPr sz="1400"/>
            </a:lvl1pPr>
          </a:lstStyle>
          <a:p>
            <a:endParaRPr lang="en-US"/>
          </a:p>
        </p:txBody>
      </p:sp>
    </p:spTree>
    <p:extLst>
      <p:ext uri="{BB962C8B-B14F-4D97-AF65-F5344CB8AC3E}">
        <p14:creationId xmlns:p14="http://schemas.microsoft.com/office/powerpoint/2010/main" val="355429886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2_Big Image Placeholder">
    <p:spTree>
      <p:nvGrpSpPr>
        <p:cNvPr id="1" name=""/>
        <p:cNvGrpSpPr/>
        <p:nvPr/>
      </p:nvGrpSpPr>
      <p:grpSpPr>
        <a:xfrm>
          <a:off x="0" y="0"/>
          <a:ext cx="0" cy="0"/>
          <a:chOff x="0" y="0"/>
          <a:chExt cx="0" cy="0"/>
        </a:xfrm>
      </p:grpSpPr>
      <p:sp>
        <p:nvSpPr>
          <p:cNvPr id="5" name="Picture Placeholder 2"/>
          <p:cNvSpPr>
            <a:spLocks noGrp="1"/>
          </p:cNvSpPr>
          <p:nvPr>
            <p:ph type="pic" sz="quarter" idx="21"/>
          </p:nvPr>
        </p:nvSpPr>
        <p:spPr>
          <a:xfrm>
            <a:off x="8718905" y="1309282"/>
            <a:ext cx="2341474" cy="4183131"/>
          </a:xfrm>
          <a:solidFill>
            <a:schemeClr val="bg1">
              <a:lumMod val="95000"/>
            </a:schemeClr>
          </a:solidFill>
        </p:spPr>
        <p:txBody>
          <a:bodyPr>
            <a:normAutofit/>
          </a:bodyPr>
          <a:lstStyle>
            <a:lvl1pPr>
              <a:defRPr sz="1400"/>
            </a:lvl1pPr>
          </a:lstStyle>
          <a:p>
            <a:endParaRPr lang="en-US"/>
          </a:p>
        </p:txBody>
      </p:sp>
      <p:sp>
        <p:nvSpPr>
          <p:cNvPr id="12" name="Picture Placeholder 2"/>
          <p:cNvSpPr>
            <a:spLocks noGrp="1"/>
          </p:cNvSpPr>
          <p:nvPr>
            <p:ph type="pic" sz="quarter" idx="20"/>
          </p:nvPr>
        </p:nvSpPr>
        <p:spPr>
          <a:xfrm>
            <a:off x="6686706" y="1309282"/>
            <a:ext cx="2341474" cy="4183131"/>
          </a:xfrm>
          <a:solidFill>
            <a:schemeClr val="bg1">
              <a:lumMod val="95000"/>
            </a:schemeClr>
          </a:solidFill>
        </p:spPr>
        <p:txBody>
          <a:bodyPr>
            <a:normAutofit/>
          </a:bodyPr>
          <a:lstStyle>
            <a:lvl1pPr>
              <a:defRPr sz="1400"/>
            </a:lvl1pPr>
          </a:lstStyle>
          <a:p>
            <a:endParaRPr lang="en-US"/>
          </a:p>
        </p:txBody>
      </p:sp>
    </p:spTree>
    <p:extLst>
      <p:ext uri="{BB962C8B-B14F-4D97-AF65-F5344CB8AC3E}">
        <p14:creationId xmlns:p14="http://schemas.microsoft.com/office/powerpoint/2010/main" val="390392818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7_Placeholder">
    <p:spTree>
      <p:nvGrpSpPr>
        <p:cNvPr id="1" name=""/>
        <p:cNvGrpSpPr/>
        <p:nvPr/>
      </p:nvGrpSpPr>
      <p:grpSpPr>
        <a:xfrm>
          <a:off x="0" y="0"/>
          <a:ext cx="0" cy="0"/>
          <a:chOff x="0" y="0"/>
          <a:chExt cx="0" cy="0"/>
        </a:xfrm>
      </p:grpSpPr>
      <p:sp>
        <p:nvSpPr>
          <p:cNvPr id="5" name="Picture Placeholder 2"/>
          <p:cNvSpPr>
            <a:spLocks noGrp="1"/>
          </p:cNvSpPr>
          <p:nvPr>
            <p:ph type="pic" sz="quarter" idx="26"/>
          </p:nvPr>
        </p:nvSpPr>
        <p:spPr>
          <a:xfrm>
            <a:off x="1" y="4191000"/>
            <a:ext cx="12191999" cy="2228821"/>
          </a:xfrm>
          <a:solidFill>
            <a:schemeClr val="bg1">
              <a:lumMod val="95000"/>
            </a:schemeClr>
          </a:solidFill>
        </p:spPr>
        <p:txBody>
          <a:bodyPr>
            <a:normAutofit/>
          </a:bodyPr>
          <a:lstStyle>
            <a:lvl1pPr>
              <a:defRPr sz="1000"/>
            </a:lvl1pPr>
          </a:lstStyle>
          <a:p>
            <a:endParaRPr lang="en-US"/>
          </a:p>
        </p:txBody>
      </p:sp>
    </p:spTree>
    <p:extLst>
      <p:ext uri="{BB962C8B-B14F-4D97-AF65-F5344CB8AC3E}">
        <p14:creationId xmlns:p14="http://schemas.microsoft.com/office/powerpoint/2010/main" val="348005332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Logos 1">
    <p:spTree>
      <p:nvGrpSpPr>
        <p:cNvPr id="1" name=""/>
        <p:cNvGrpSpPr/>
        <p:nvPr/>
      </p:nvGrpSpPr>
      <p:grpSpPr>
        <a:xfrm>
          <a:off x="0" y="0"/>
          <a:ext cx="0" cy="0"/>
          <a:chOff x="0" y="0"/>
          <a:chExt cx="0" cy="0"/>
        </a:xfrm>
      </p:grpSpPr>
      <p:sp>
        <p:nvSpPr>
          <p:cNvPr id="15" name="Picture Placeholder 17"/>
          <p:cNvSpPr>
            <a:spLocks noGrp="1"/>
          </p:cNvSpPr>
          <p:nvPr>
            <p:ph type="pic" sz="quarter" idx="14"/>
          </p:nvPr>
        </p:nvSpPr>
        <p:spPr>
          <a:xfrm>
            <a:off x="1238896" y="2948639"/>
            <a:ext cx="2694475" cy="1334528"/>
          </a:xfrm>
          <a:solidFill>
            <a:schemeClr val="bg1">
              <a:lumMod val="95000"/>
            </a:schemeClr>
          </a:solidFill>
        </p:spPr>
        <p:txBody>
          <a:bodyPr>
            <a:normAutofit/>
          </a:bodyPr>
          <a:lstStyle>
            <a:lvl1pPr marL="0" indent="0">
              <a:buNone/>
              <a:defRPr sz="1400">
                <a:solidFill>
                  <a:schemeClr val="tx1"/>
                </a:solidFill>
              </a:defRPr>
            </a:lvl1pPr>
          </a:lstStyle>
          <a:p>
            <a:endParaRPr lang="en-US" dirty="0"/>
          </a:p>
        </p:txBody>
      </p:sp>
      <p:sp>
        <p:nvSpPr>
          <p:cNvPr id="16" name="Picture Placeholder 17"/>
          <p:cNvSpPr>
            <a:spLocks noGrp="1"/>
          </p:cNvSpPr>
          <p:nvPr>
            <p:ph type="pic" sz="quarter" idx="15"/>
          </p:nvPr>
        </p:nvSpPr>
        <p:spPr>
          <a:xfrm>
            <a:off x="4748763" y="2948638"/>
            <a:ext cx="2694475" cy="1334529"/>
          </a:xfrm>
          <a:solidFill>
            <a:schemeClr val="bg1">
              <a:lumMod val="95000"/>
            </a:schemeClr>
          </a:solidFill>
        </p:spPr>
        <p:txBody>
          <a:bodyPr>
            <a:normAutofit/>
          </a:bodyPr>
          <a:lstStyle>
            <a:lvl1pPr marL="0" indent="0">
              <a:buNone/>
              <a:defRPr sz="1400">
                <a:solidFill>
                  <a:schemeClr val="tx1"/>
                </a:solidFill>
              </a:defRPr>
            </a:lvl1pPr>
          </a:lstStyle>
          <a:p>
            <a:endParaRPr lang="en-US" dirty="0"/>
          </a:p>
        </p:txBody>
      </p:sp>
      <p:sp>
        <p:nvSpPr>
          <p:cNvPr id="17" name="Picture Placeholder 17"/>
          <p:cNvSpPr>
            <a:spLocks noGrp="1"/>
          </p:cNvSpPr>
          <p:nvPr>
            <p:ph type="pic" sz="quarter" idx="16"/>
          </p:nvPr>
        </p:nvSpPr>
        <p:spPr>
          <a:xfrm>
            <a:off x="1238896" y="4622980"/>
            <a:ext cx="2694475" cy="1334528"/>
          </a:xfrm>
          <a:solidFill>
            <a:schemeClr val="bg1">
              <a:lumMod val="95000"/>
            </a:schemeClr>
          </a:solidFill>
        </p:spPr>
        <p:txBody>
          <a:bodyPr>
            <a:normAutofit/>
          </a:bodyPr>
          <a:lstStyle>
            <a:lvl1pPr marL="0" indent="0">
              <a:buNone/>
              <a:defRPr sz="1400">
                <a:solidFill>
                  <a:schemeClr val="tx1"/>
                </a:solidFill>
              </a:defRPr>
            </a:lvl1pPr>
          </a:lstStyle>
          <a:p>
            <a:endParaRPr lang="en-US" dirty="0"/>
          </a:p>
        </p:txBody>
      </p:sp>
      <p:sp>
        <p:nvSpPr>
          <p:cNvPr id="18" name="Picture Placeholder 17"/>
          <p:cNvSpPr>
            <a:spLocks noGrp="1"/>
          </p:cNvSpPr>
          <p:nvPr>
            <p:ph type="pic" sz="quarter" idx="17"/>
          </p:nvPr>
        </p:nvSpPr>
        <p:spPr>
          <a:xfrm>
            <a:off x="4748763" y="4622979"/>
            <a:ext cx="2694475" cy="1334529"/>
          </a:xfrm>
          <a:solidFill>
            <a:schemeClr val="bg1">
              <a:lumMod val="95000"/>
            </a:schemeClr>
          </a:solidFill>
        </p:spPr>
        <p:txBody>
          <a:bodyPr>
            <a:normAutofit/>
          </a:bodyPr>
          <a:lstStyle>
            <a:lvl1pPr marL="0" indent="0">
              <a:buNone/>
              <a:defRPr sz="1400">
                <a:solidFill>
                  <a:schemeClr val="tx1"/>
                </a:solidFill>
              </a:defRPr>
            </a:lvl1pPr>
          </a:lstStyle>
          <a:p>
            <a:endParaRPr lang="en-US" dirty="0"/>
          </a:p>
        </p:txBody>
      </p:sp>
      <p:sp>
        <p:nvSpPr>
          <p:cNvPr id="19" name="Picture Placeholder 17"/>
          <p:cNvSpPr>
            <a:spLocks noGrp="1"/>
          </p:cNvSpPr>
          <p:nvPr>
            <p:ph type="pic" sz="quarter" idx="18"/>
          </p:nvPr>
        </p:nvSpPr>
        <p:spPr>
          <a:xfrm>
            <a:off x="8234275" y="2948637"/>
            <a:ext cx="2694475" cy="1334529"/>
          </a:xfrm>
          <a:solidFill>
            <a:schemeClr val="bg1">
              <a:lumMod val="95000"/>
            </a:schemeClr>
          </a:solidFill>
        </p:spPr>
        <p:txBody>
          <a:bodyPr>
            <a:normAutofit/>
          </a:bodyPr>
          <a:lstStyle>
            <a:lvl1pPr marL="0" indent="0">
              <a:buNone/>
              <a:defRPr sz="1400">
                <a:solidFill>
                  <a:schemeClr val="tx1"/>
                </a:solidFill>
              </a:defRPr>
            </a:lvl1pPr>
          </a:lstStyle>
          <a:p>
            <a:endParaRPr lang="en-US" dirty="0"/>
          </a:p>
        </p:txBody>
      </p:sp>
      <p:sp>
        <p:nvSpPr>
          <p:cNvPr id="20" name="Picture Placeholder 17"/>
          <p:cNvSpPr>
            <a:spLocks noGrp="1"/>
          </p:cNvSpPr>
          <p:nvPr>
            <p:ph type="pic" sz="quarter" idx="19"/>
          </p:nvPr>
        </p:nvSpPr>
        <p:spPr>
          <a:xfrm>
            <a:off x="8234275" y="4622979"/>
            <a:ext cx="2694475" cy="1334529"/>
          </a:xfrm>
          <a:solidFill>
            <a:schemeClr val="bg1">
              <a:lumMod val="95000"/>
            </a:schemeClr>
          </a:solidFill>
        </p:spPr>
        <p:txBody>
          <a:bodyPr>
            <a:normAutofit/>
          </a:bodyPr>
          <a:lstStyle>
            <a:lvl1pPr marL="0" indent="0">
              <a:buNone/>
              <a:defRPr sz="1400">
                <a:solidFill>
                  <a:schemeClr val="tx1"/>
                </a:solidFill>
              </a:defRPr>
            </a:lvl1pPr>
          </a:lstStyle>
          <a:p>
            <a:endParaRPr lang="en-US" dirty="0"/>
          </a:p>
        </p:txBody>
      </p:sp>
    </p:spTree>
    <p:extLst>
      <p:ext uri="{BB962C8B-B14F-4D97-AF65-F5344CB8AC3E}">
        <p14:creationId xmlns:p14="http://schemas.microsoft.com/office/powerpoint/2010/main" val="145582911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Logos">
    <p:spTree>
      <p:nvGrpSpPr>
        <p:cNvPr id="1" name=""/>
        <p:cNvGrpSpPr/>
        <p:nvPr/>
      </p:nvGrpSpPr>
      <p:grpSpPr>
        <a:xfrm>
          <a:off x="0" y="0"/>
          <a:ext cx="0" cy="0"/>
          <a:chOff x="0" y="0"/>
          <a:chExt cx="0" cy="0"/>
        </a:xfrm>
      </p:grpSpPr>
      <p:sp>
        <p:nvSpPr>
          <p:cNvPr id="34" name="Picture Placeholder 17"/>
          <p:cNvSpPr>
            <a:spLocks noGrp="1"/>
          </p:cNvSpPr>
          <p:nvPr>
            <p:ph type="pic" sz="quarter" idx="18"/>
          </p:nvPr>
        </p:nvSpPr>
        <p:spPr>
          <a:xfrm>
            <a:off x="1189687" y="1112989"/>
            <a:ext cx="1252997" cy="1248846"/>
          </a:xfrm>
          <a:solidFill>
            <a:schemeClr val="bg1">
              <a:lumMod val="95000"/>
            </a:schemeClr>
          </a:solidFill>
        </p:spPr>
        <p:txBody>
          <a:bodyPr>
            <a:normAutofit/>
          </a:bodyPr>
          <a:lstStyle>
            <a:lvl1pPr marL="0" indent="0">
              <a:buNone/>
              <a:defRPr sz="1400">
                <a:solidFill>
                  <a:schemeClr val="tx1"/>
                </a:solidFill>
              </a:defRPr>
            </a:lvl1pPr>
          </a:lstStyle>
          <a:p>
            <a:endParaRPr lang="en-US" dirty="0"/>
          </a:p>
        </p:txBody>
      </p:sp>
      <p:sp>
        <p:nvSpPr>
          <p:cNvPr id="35" name="Picture Placeholder 17"/>
          <p:cNvSpPr>
            <a:spLocks noGrp="1"/>
          </p:cNvSpPr>
          <p:nvPr>
            <p:ph type="pic" sz="quarter" idx="19"/>
          </p:nvPr>
        </p:nvSpPr>
        <p:spPr>
          <a:xfrm>
            <a:off x="2895187" y="1112989"/>
            <a:ext cx="1252997" cy="1248846"/>
          </a:xfrm>
          <a:solidFill>
            <a:schemeClr val="bg1">
              <a:lumMod val="95000"/>
            </a:schemeClr>
          </a:solidFill>
        </p:spPr>
        <p:txBody>
          <a:bodyPr>
            <a:normAutofit/>
          </a:bodyPr>
          <a:lstStyle>
            <a:lvl1pPr marL="0" indent="0">
              <a:buNone/>
              <a:defRPr sz="1400">
                <a:solidFill>
                  <a:schemeClr val="tx1"/>
                </a:solidFill>
              </a:defRPr>
            </a:lvl1pPr>
          </a:lstStyle>
          <a:p>
            <a:endParaRPr lang="en-US" dirty="0"/>
          </a:p>
        </p:txBody>
      </p:sp>
      <p:sp>
        <p:nvSpPr>
          <p:cNvPr id="36" name="Picture Placeholder 17"/>
          <p:cNvSpPr>
            <a:spLocks noGrp="1"/>
          </p:cNvSpPr>
          <p:nvPr>
            <p:ph type="pic" sz="quarter" idx="20"/>
          </p:nvPr>
        </p:nvSpPr>
        <p:spPr>
          <a:xfrm>
            <a:off x="4600687" y="1113555"/>
            <a:ext cx="1252997" cy="1248846"/>
          </a:xfrm>
          <a:solidFill>
            <a:schemeClr val="bg1">
              <a:lumMod val="95000"/>
            </a:schemeClr>
          </a:solidFill>
        </p:spPr>
        <p:txBody>
          <a:bodyPr>
            <a:normAutofit/>
          </a:bodyPr>
          <a:lstStyle>
            <a:lvl1pPr marL="0" indent="0">
              <a:buNone/>
              <a:defRPr sz="1400">
                <a:solidFill>
                  <a:schemeClr val="tx1"/>
                </a:solidFill>
              </a:defRPr>
            </a:lvl1pPr>
          </a:lstStyle>
          <a:p>
            <a:endParaRPr lang="en-US" dirty="0"/>
          </a:p>
        </p:txBody>
      </p:sp>
      <p:sp>
        <p:nvSpPr>
          <p:cNvPr id="37" name="Picture Placeholder 17"/>
          <p:cNvSpPr>
            <a:spLocks noGrp="1"/>
          </p:cNvSpPr>
          <p:nvPr>
            <p:ph type="pic" sz="quarter" idx="21"/>
          </p:nvPr>
        </p:nvSpPr>
        <p:spPr>
          <a:xfrm>
            <a:off x="1189687" y="2799822"/>
            <a:ext cx="1252997" cy="1248846"/>
          </a:xfrm>
          <a:solidFill>
            <a:schemeClr val="bg1">
              <a:lumMod val="95000"/>
            </a:schemeClr>
          </a:solidFill>
        </p:spPr>
        <p:txBody>
          <a:bodyPr>
            <a:normAutofit/>
          </a:bodyPr>
          <a:lstStyle>
            <a:lvl1pPr marL="0" indent="0">
              <a:buNone/>
              <a:defRPr sz="1400">
                <a:solidFill>
                  <a:schemeClr val="tx1"/>
                </a:solidFill>
              </a:defRPr>
            </a:lvl1pPr>
          </a:lstStyle>
          <a:p>
            <a:endParaRPr lang="en-US" dirty="0"/>
          </a:p>
        </p:txBody>
      </p:sp>
      <p:sp>
        <p:nvSpPr>
          <p:cNvPr id="38" name="Picture Placeholder 17"/>
          <p:cNvSpPr>
            <a:spLocks noGrp="1"/>
          </p:cNvSpPr>
          <p:nvPr>
            <p:ph type="pic" sz="quarter" idx="22"/>
          </p:nvPr>
        </p:nvSpPr>
        <p:spPr>
          <a:xfrm>
            <a:off x="2895187" y="2799822"/>
            <a:ext cx="1252997" cy="1248846"/>
          </a:xfrm>
          <a:solidFill>
            <a:schemeClr val="bg1">
              <a:lumMod val="95000"/>
            </a:schemeClr>
          </a:solidFill>
        </p:spPr>
        <p:txBody>
          <a:bodyPr>
            <a:normAutofit/>
          </a:bodyPr>
          <a:lstStyle>
            <a:lvl1pPr marL="0" indent="0">
              <a:buNone/>
              <a:defRPr sz="1400">
                <a:solidFill>
                  <a:schemeClr val="tx1"/>
                </a:solidFill>
              </a:defRPr>
            </a:lvl1pPr>
          </a:lstStyle>
          <a:p>
            <a:endParaRPr lang="en-US" dirty="0"/>
          </a:p>
        </p:txBody>
      </p:sp>
      <p:sp>
        <p:nvSpPr>
          <p:cNvPr id="39" name="Picture Placeholder 17"/>
          <p:cNvSpPr>
            <a:spLocks noGrp="1"/>
          </p:cNvSpPr>
          <p:nvPr>
            <p:ph type="pic" sz="quarter" idx="23"/>
          </p:nvPr>
        </p:nvSpPr>
        <p:spPr>
          <a:xfrm>
            <a:off x="4600687" y="2800389"/>
            <a:ext cx="1252997" cy="1248846"/>
          </a:xfrm>
          <a:solidFill>
            <a:schemeClr val="bg1">
              <a:lumMod val="95000"/>
            </a:schemeClr>
          </a:solidFill>
        </p:spPr>
        <p:txBody>
          <a:bodyPr>
            <a:normAutofit/>
          </a:bodyPr>
          <a:lstStyle>
            <a:lvl1pPr marL="0" indent="0">
              <a:buNone/>
              <a:defRPr sz="1400">
                <a:solidFill>
                  <a:schemeClr val="tx1"/>
                </a:solidFill>
              </a:defRPr>
            </a:lvl1pPr>
          </a:lstStyle>
          <a:p>
            <a:endParaRPr lang="en-US" dirty="0"/>
          </a:p>
        </p:txBody>
      </p:sp>
      <p:sp>
        <p:nvSpPr>
          <p:cNvPr id="40" name="Picture Placeholder 17"/>
          <p:cNvSpPr>
            <a:spLocks noGrp="1"/>
          </p:cNvSpPr>
          <p:nvPr>
            <p:ph type="pic" sz="quarter" idx="24"/>
          </p:nvPr>
        </p:nvSpPr>
        <p:spPr>
          <a:xfrm>
            <a:off x="1189687" y="4508630"/>
            <a:ext cx="1252997" cy="1248846"/>
          </a:xfrm>
          <a:solidFill>
            <a:schemeClr val="bg1">
              <a:lumMod val="95000"/>
            </a:schemeClr>
          </a:solidFill>
        </p:spPr>
        <p:txBody>
          <a:bodyPr>
            <a:normAutofit/>
          </a:bodyPr>
          <a:lstStyle>
            <a:lvl1pPr marL="0" indent="0">
              <a:buNone/>
              <a:defRPr sz="1400">
                <a:solidFill>
                  <a:schemeClr val="tx1"/>
                </a:solidFill>
              </a:defRPr>
            </a:lvl1pPr>
          </a:lstStyle>
          <a:p>
            <a:endParaRPr lang="en-US" dirty="0"/>
          </a:p>
        </p:txBody>
      </p:sp>
      <p:sp>
        <p:nvSpPr>
          <p:cNvPr id="41" name="Picture Placeholder 17"/>
          <p:cNvSpPr>
            <a:spLocks noGrp="1"/>
          </p:cNvSpPr>
          <p:nvPr>
            <p:ph type="pic" sz="quarter" idx="25"/>
          </p:nvPr>
        </p:nvSpPr>
        <p:spPr>
          <a:xfrm>
            <a:off x="2895187" y="4508630"/>
            <a:ext cx="1252997" cy="1248846"/>
          </a:xfrm>
          <a:solidFill>
            <a:schemeClr val="bg1">
              <a:lumMod val="95000"/>
            </a:schemeClr>
          </a:solidFill>
        </p:spPr>
        <p:txBody>
          <a:bodyPr>
            <a:normAutofit/>
          </a:bodyPr>
          <a:lstStyle>
            <a:lvl1pPr marL="0" indent="0">
              <a:buNone/>
              <a:defRPr sz="1400">
                <a:solidFill>
                  <a:schemeClr val="tx1"/>
                </a:solidFill>
              </a:defRPr>
            </a:lvl1pPr>
          </a:lstStyle>
          <a:p>
            <a:endParaRPr lang="en-US" dirty="0"/>
          </a:p>
        </p:txBody>
      </p:sp>
      <p:sp>
        <p:nvSpPr>
          <p:cNvPr id="42" name="Picture Placeholder 17"/>
          <p:cNvSpPr>
            <a:spLocks noGrp="1"/>
          </p:cNvSpPr>
          <p:nvPr>
            <p:ph type="pic" sz="quarter" idx="26"/>
          </p:nvPr>
        </p:nvSpPr>
        <p:spPr>
          <a:xfrm>
            <a:off x="4600687" y="4509197"/>
            <a:ext cx="1252997" cy="1248846"/>
          </a:xfrm>
          <a:solidFill>
            <a:schemeClr val="bg1">
              <a:lumMod val="95000"/>
            </a:schemeClr>
          </a:solidFill>
        </p:spPr>
        <p:txBody>
          <a:bodyPr>
            <a:normAutofit/>
          </a:bodyPr>
          <a:lstStyle>
            <a:lvl1pPr marL="0" indent="0">
              <a:buNone/>
              <a:defRPr sz="1400">
                <a:solidFill>
                  <a:schemeClr val="tx1"/>
                </a:solidFill>
              </a:defRPr>
            </a:lvl1pPr>
          </a:lstStyle>
          <a:p>
            <a:endParaRPr lang="en-US" dirty="0"/>
          </a:p>
        </p:txBody>
      </p:sp>
    </p:spTree>
    <p:extLst>
      <p:ext uri="{BB962C8B-B14F-4D97-AF65-F5344CB8AC3E}">
        <p14:creationId xmlns:p14="http://schemas.microsoft.com/office/powerpoint/2010/main" val="338706250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Slide with Placeholder">
    <p:spTree>
      <p:nvGrpSpPr>
        <p:cNvPr id="1" name=""/>
        <p:cNvGrpSpPr/>
        <p:nvPr/>
      </p:nvGrpSpPr>
      <p:grpSpPr>
        <a:xfrm>
          <a:off x="0" y="0"/>
          <a:ext cx="0" cy="0"/>
          <a:chOff x="0" y="0"/>
          <a:chExt cx="0" cy="0"/>
        </a:xfrm>
      </p:grpSpPr>
      <p:sp>
        <p:nvSpPr>
          <p:cNvPr id="7" name="Picture Placeholder 5"/>
          <p:cNvSpPr>
            <a:spLocks noGrp="1"/>
          </p:cNvSpPr>
          <p:nvPr>
            <p:ph type="pic" sz="quarter" idx="10"/>
          </p:nvPr>
        </p:nvSpPr>
        <p:spPr>
          <a:xfrm>
            <a:off x="0" y="0"/>
            <a:ext cx="3868240" cy="6858000"/>
          </a:xfrm>
          <a:solidFill>
            <a:schemeClr val="bg1">
              <a:lumMod val="95000"/>
            </a:schemeClr>
          </a:solidFill>
        </p:spPr>
        <p:txBody>
          <a:bodyPr>
            <a:normAutofit/>
          </a:bodyPr>
          <a:lstStyle>
            <a:lvl1pPr>
              <a:defRPr sz="1400"/>
            </a:lvl1pPr>
          </a:lstStyle>
          <a:p>
            <a:endParaRPr lang="en-US"/>
          </a:p>
        </p:txBody>
      </p:sp>
    </p:spTree>
    <p:extLst>
      <p:ext uri="{BB962C8B-B14F-4D97-AF65-F5344CB8AC3E}">
        <p14:creationId xmlns:p14="http://schemas.microsoft.com/office/powerpoint/2010/main" val="1890161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6858000"/>
          </a:xfrm>
          <a:solidFill>
            <a:schemeClr val="bg1">
              <a:lumMod val="95000"/>
            </a:schemeClr>
          </a:solidFill>
        </p:spPr>
        <p:txBody>
          <a:bodyPr>
            <a:normAutofit/>
          </a:bodyPr>
          <a:lstStyle>
            <a:lvl1pPr>
              <a:defRPr sz="1400"/>
            </a:lvl1pPr>
          </a:lstStyle>
          <a:p>
            <a:endParaRPr lang="en-US"/>
          </a:p>
        </p:txBody>
      </p:sp>
    </p:spTree>
    <p:extLst>
      <p:ext uri="{BB962C8B-B14F-4D97-AF65-F5344CB8AC3E}">
        <p14:creationId xmlns:p14="http://schemas.microsoft.com/office/powerpoint/2010/main" val="14043080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Slide with Placeholder">
    <p:spTree>
      <p:nvGrpSpPr>
        <p:cNvPr id="1" name=""/>
        <p:cNvGrpSpPr/>
        <p:nvPr/>
      </p:nvGrpSpPr>
      <p:grpSpPr>
        <a:xfrm>
          <a:off x="0" y="0"/>
          <a:ext cx="0" cy="0"/>
          <a:chOff x="0" y="0"/>
          <a:chExt cx="0" cy="0"/>
        </a:xfrm>
      </p:grpSpPr>
      <p:sp>
        <p:nvSpPr>
          <p:cNvPr id="7" name="Picture Placeholder 5"/>
          <p:cNvSpPr>
            <a:spLocks noGrp="1"/>
          </p:cNvSpPr>
          <p:nvPr>
            <p:ph type="pic" sz="quarter" idx="10"/>
          </p:nvPr>
        </p:nvSpPr>
        <p:spPr>
          <a:xfrm>
            <a:off x="8323760" y="0"/>
            <a:ext cx="3868240" cy="6858000"/>
          </a:xfrm>
          <a:solidFill>
            <a:schemeClr val="bg1">
              <a:lumMod val="95000"/>
            </a:schemeClr>
          </a:solidFill>
        </p:spPr>
        <p:txBody>
          <a:bodyPr>
            <a:normAutofit/>
          </a:bodyPr>
          <a:lstStyle>
            <a:lvl1pPr>
              <a:defRPr sz="1400"/>
            </a:lvl1pPr>
          </a:lstStyle>
          <a:p>
            <a:endParaRPr lang="en-US"/>
          </a:p>
        </p:txBody>
      </p:sp>
    </p:spTree>
    <p:extLst>
      <p:ext uri="{BB962C8B-B14F-4D97-AF65-F5344CB8AC3E}">
        <p14:creationId xmlns:p14="http://schemas.microsoft.com/office/powerpoint/2010/main" val="82427435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4 Images">
    <p:spTree>
      <p:nvGrpSpPr>
        <p:cNvPr id="1" name=""/>
        <p:cNvGrpSpPr/>
        <p:nvPr/>
      </p:nvGrpSpPr>
      <p:grpSpPr>
        <a:xfrm>
          <a:off x="0" y="0"/>
          <a:ext cx="0" cy="0"/>
          <a:chOff x="0" y="0"/>
          <a:chExt cx="0" cy="0"/>
        </a:xfrm>
      </p:grpSpPr>
      <p:sp>
        <p:nvSpPr>
          <p:cNvPr id="46" name="Picture Placeholder 13"/>
          <p:cNvSpPr>
            <a:spLocks noGrp="1"/>
          </p:cNvSpPr>
          <p:nvPr>
            <p:ph type="pic" sz="quarter" idx="13"/>
          </p:nvPr>
        </p:nvSpPr>
        <p:spPr>
          <a:xfrm>
            <a:off x="0" y="3383406"/>
            <a:ext cx="1705800" cy="1714500"/>
          </a:xfrm>
          <a:solidFill>
            <a:schemeClr val="bg1">
              <a:lumMod val="95000"/>
            </a:schemeClr>
          </a:solidFill>
          <a:effectLst/>
        </p:spPr>
        <p:txBody>
          <a:bodyPr>
            <a:normAutofit/>
          </a:bodyPr>
          <a:lstStyle>
            <a:lvl1pPr marL="0" indent="0">
              <a:buNone/>
              <a:defRPr sz="1800">
                <a:ln>
                  <a:noFill/>
                </a:ln>
                <a:solidFill>
                  <a:schemeClr val="bg1">
                    <a:lumMod val="85000"/>
                  </a:schemeClr>
                </a:solidFill>
              </a:defRPr>
            </a:lvl1pPr>
          </a:lstStyle>
          <a:p>
            <a:endParaRPr lang="en-US" dirty="0"/>
          </a:p>
        </p:txBody>
      </p:sp>
      <p:sp>
        <p:nvSpPr>
          <p:cNvPr id="47" name="Picture Placeholder 13"/>
          <p:cNvSpPr>
            <a:spLocks noGrp="1"/>
          </p:cNvSpPr>
          <p:nvPr>
            <p:ph type="pic" sz="quarter" idx="14"/>
          </p:nvPr>
        </p:nvSpPr>
        <p:spPr>
          <a:xfrm>
            <a:off x="1741409" y="3383406"/>
            <a:ext cx="1705800" cy="1714500"/>
          </a:xfrm>
          <a:solidFill>
            <a:schemeClr val="bg1">
              <a:lumMod val="95000"/>
            </a:schemeClr>
          </a:solidFill>
          <a:effectLst/>
        </p:spPr>
        <p:txBody>
          <a:bodyPr>
            <a:normAutofit/>
          </a:bodyPr>
          <a:lstStyle>
            <a:lvl1pPr marL="0" indent="0">
              <a:buNone/>
              <a:defRPr sz="1800">
                <a:ln>
                  <a:noFill/>
                </a:ln>
                <a:solidFill>
                  <a:schemeClr val="bg1">
                    <a:lumMod val="85000"/>
                  </a:schemeClr>
                </a:solidFill>
              </a:defRPr>
            </a:lvl1pPr>
          </a:lstStyle>
          <a:p>
            <a:endParaRPr lang="en-US" dirty="0"/>
          </a:p>
        </p:txBody>
      </p:sp>
      <p:sp>
        <p:nvSpPr>
          <p:cNvPr id="49" name="Picture Placeholder 13"/>
          <p:cNvSpPr>
            <a:spLocks noGrp="1"/>
          </p:cNvSpPr>
          <p:nvPr>
            <p:ph type="pic" sz="quarter" idx="16"/>
          </p:nvPr>
        </p:nvSpPr>
        <p:spPr>
          <a:xfrm>
            <a:off x="5232030" y="3383406"/>
            <a:ext cx="1705800" cy="1714500"/>
          </a:xfrm>
          <a:solidFill>
            <a:schemeClr val="bg1">
              <a:lumMod val="95000"/>
            </a:schemeClr>
          </a:solidFill>
          <a:effectLst/>
        </p:spPr>
        <p:txBody>
          <a:bodyPr>
            <a:normAutofit/>
          </a:bodyPr>
          <a:lstStyle>
            <a:lvl1pPr marL="0" indent="0">
              <a:buNone/>
              <a:defRPr sz="1800">
                <a:ln>
                  <a:noFill/>
                </a:ln>
                <a:solidFill>
                  <a:schemeClr val="bg1">
                    <a:lumMod val="85000"/>
                  </a:schemeClr>
                </a:solidFill>
              </a:defRPr>
            </a:lvl1pPr>
          </a:lstStyle>
          <a:p>
            <a:endParaRPr lang="en-US" dirty="0"/>
          </a:p>
        </p:txBody>
      </p:sp>
      <p:sp>
        <p:nvSpPr>
          <p:cNvPr id="50" name="Picture Placeholder 13"/>
          <p:cNvSpPr>
            <a:spLocks noGrp="1"/>
          </p:cNvSpPr>
          <p:nvPr>
            <p:ph type="pic" sz="quarter" idx="17"/>
          </p:nvPr>
        </p:nvSpPr>
        <p:spPr>
          <a:xfrm>
            <a:off x="6994082" y="3383406"/>
            <a:ext cx="1705800" cy="1714500"/>
          </a:xfrm>
          <a:solidFill>
            <a:schemeClr val="bg1">
              <a:lumMod val="95000"/>
            </a:schemeClr>
          </a:solidFill>
          <a:effectLst/>
        </p:spPr>
        <p:txBody>
          <a:bodyPr>
            <a:normAutofit/>
          </a:bodyPr>
          <a:lstStyle>
            <a:lvl1pPr marL="0" indent="0">
              <a:buNone/>
              <a:defRPr sz="1800">
                <a:ln>
                  <a:noFill/>
                </a:ln>
                <a:solidFill>
                  <a:schemeClr val="bg1">
                    <a:lumMod val="85000"/>
                  </a:schemeClr>
                </a:solidFill>
              </a:defRPr>
            </a:lvl1pPr>
          </a:lstStyle>
          <a:p>
            <a:endParaRPr lang="en-US" dirty="0"/>
          </a:p>
        </p:txBody>
      </p:sp>
      <p:sp>
        <p:nvSpPr>
          <p:cNvPr id="51" name="Picture Placeholder 13"/>
          <p:cNvSpPr>
            <a:spLocks noGrp="1"/>
          </p:cNvSpPr>
          <p:nvPr>
            <p:ph type="pic" sz="quarter" idx="18"/>
          </p:nvPr>
        </p:nvSpPr>
        <p:spPr>
          <a:xfrm>
            <a:off x="8743294" y="3383406"/>
            <a:ext cx="1705800" cy="1714500"/>
          </a:xfrm>
          <a:solidFill>
            <a:schemeClr val="bg1">
              <a:lumMod val="95000"/>
            </a:schemeClr>
          </a:solidFill>
          <a:effectLst/>
        </p:spPr>
        <p:txBody>
          <a:bodyPr>
            <a:normAutofit/>
          </a:bodyPr>
          <a:lstStyle>
            <a:lvl1pPr marL="0" indent="0">
              <a:buNone/>
              <a:defRPr sz="1800">
                <a:ln>
                  <a:noFill/>
                </a:ln>
                <a:solidFill>
                  <a:schemeClr val="bg1">
                    <a:lumMod val="85000"/>
                  </a:schemeClr>
                </a:solidFill>
              </a:defRPr>
            </a:lvl1pPr>
          </a:lstStyle>
          <a:p>
            <a:endParaRPr lang="en-US" dirty="0"/>
          </a:p>
        </p:txBody>
      </p:sp>
      <p:sp>
        <p:nvSpPr>
          <p:cNvPr id="53" name="Picture Placeholder 13"/>
          <p:cNvSpPr>
            <a:spLocks noGrp="1"/>
          </p:cNvSpPr>
          <p:nvPr>
            <p:ph type="pic" sz="quarter" idx="20"/>
          </p:nvPr>
        </p:nvSpPr>
        <p:spPr>
          <a:xfrm>
            <a:off x="0" y="5150617"/>
            <a:ext cx="1705800" cy="1714500"/>
          </a:xfrm>
          <a:solidFill>
            <a:schemeClr val="bg1">
              <a:lumMod val="95000"/>
            </a:schemeClr>
          </a:solidFill>
          <a:effectLst/>
        </p:spPr>
        <p:txBody>
          <a:bodyPr>
            <a:normAutofit/>
          </a:bodyPr>
          <a:lstStyle>
            <a:lvl1pPr marL="0" indent="0">
              <a:buNone/>
              <a:defRPr sz="1800">
                <a:ln>
                  <a:noFill/>
                </a:ln>
                <a:solidFill>
                  <a:schemeClr val="bg1">
                    <a:lumMod val="85000"/>
                  </a:schemeClr>
                </a:solidFill>
              </a:defRPr>
            </a:lvl1pPr>
          </a:lstStyle>
          <a:p>
            <a:endParaRPr lang="en-US" dirty="0"/>
          </a:p>
        </p:txBody>
      </p:sp>
      <p:sp>
        <p:nvSpPr>
          <p:cNvPr id="55" name="Picture Placeholder 13"/>
          <p:cNvSpPr>
            <a:spLocks noGrp="1"/>
          </p:cNvSpPr>
          <p:nvPr>
            <p:ph type="pic" sz="quarter" idx="22"/>
          </p:nvPr>
        </p:nvSpPr>
        <p:spPr>
          <a:xfrm>
            <a:off x="3490621" y="5150617"/>
            <a:ext cx="1705800" cy="1714500"/>
          </a:xfrm>
          <a:solidFill>
            <a:schemeClr val="bg1">
              <a:lumMod val="95000"/>
            </a:schemeClr>
          </a:solidFill>
          <a:effectLst/>
        </p:spPr>
        <p:txBody>
          <a:bodyPr>
            <a:normAutofit/>
          </a:bodyPr>
          <a:lstStyle>
            <a:lvl1pPr marL="0" indent="0">
              <a:buNone/>
              <a:defRPr sz="1800">
                <a:ln>
                  <a:noFill/>
                </a:ln>
                <a:solidFill>
                  <a:schemeClr val="bg1">
                    <a:lumMod val="85000"/>
                  </a:schemeClr>
                </a:solidFill>
              </a:defRPr>
            </a:lvl1pPr>
          </a:lstStyle>
          <a:p>
            <a:endParaRPr lang="en-US" dirty="0"/>
          </a:p>
        </p:txBody>
      </p:sp>
      <p:sp>
        <p:nvSpPr>
          <p:cNvPr id="56" name="Picture Placeholder 13"/>
          <p:cNvSpPr>
            <a:spLocks noGrp="1"/>
          </p:cNvSpPr>
          <p:nvPr>
            <p:ph type="pic" sz="quarter" idx="23"/>
          </p:nvPr>
        </p:nvSpPr>
        <p:spPr>
          <a:xfrm>
            <a:off x="5232030" y="5150617"/>
            <a:ext cx="1705800" cy="1714500"/>
          </a:xfrm>
          <a:solidFill>
            <a:schemeClr val="bg1">
              <a:lumMod val="95000"/>
            </a:schemeClr>
          </a:solidFill>
          <a:effectLst/>
        </p:spPr>
        <p:txBody>
          <a:bodyPr>
            <a:normAutofit/>
          </a:bodyPr>
          <a:lstStyle>
            <a:lvl1pPr marL="0" indent="0">
              <a:buNone/>
              <a:defRPr sz="1800">
                <a:ln>
                  <a:noFill/>
                </a:ln>
                <a:solidFill>
                  <a:schemeClr val="bg1">
                    <a:lumMod val="85000"/>
                  </a:schemeClr>
                </a:solidFill>
              </a:defRPr>
            </a:lvl1pPr>
          </a:lstStyle>
          <a:p>
            <a:endParaRPr lang="en-US" dirty="0"/>
          </a:p>
        </p:txBody>
      </p:sp>
      <p:sp>
        <p:nvSpPr>
          <p:cNvPr id="58" name="Picture Placeholder 13"/>
          <p:cNvSpPr>
            <a:spLocks noGrp="1"/>
          </p:cNvSpPr>
          <p:nvPr>
            <p:ph type="pic" sz="quarter" idx="25"/>
          </p:nvPr>
        </p:nvSpPr>
        <p:spPr>
          <a:xfrm>
            <a:off x="8743294" y="5150617"/>
            <a:ext cx="1705800" cy="1714500"/>
          </a:xfrm>
          <a:solidFill>
            <a:schemeClr val="bg1">
              <a:lumMod val="95000"/>
            </a:schemeClr>
          </a:solidFill>
          <a:effectLst/>
        </p:spPr>
        <p:txBody>
          <a:bodyPr>
            <a:normAutofit/>
          </a:bodyPr>
          <a:lstStyle>
            <a:lvl1pPr marL="0" indent="0">
              <a:buNone/>
              <a:defRPr sz="1800">
                <a:ln>
                  <a:noFill/>
                </a:ln>
                <a:solidFill>
                  <a:schemeClr val="bg1">
                    <a:lumMod val="85000"/>
                  </a:schemeClr>
                </a:solidFill>
              </a:defRPr>
            </a:lvl1pPr>
          </a:lstStyle>
          <a:p>
            <a:endParaRPr lang="en-US" dirty="0"/>
          </a:p>
        </p:txBody>
      </p:sp>
      <p:sp>
        <p:nvSpPr>
          <p:cNvPr id="59" name="Picture Placeholder 13"/>
          <p:cNvSpPr>
            <a:spLocks noGrp="1"/>
          </p:cNvSpPr>
          <p:nvPr>
            <p:ph type="pic" sz="quarter" idx="26"/>
          </p:nvPr>
        </p:nvSpPr>
        <p:spPr>
          <a:xfrm>
            <a:off x="10484703" y="5150617"/>
            <a:ext cx="1705800" cy="1714500"/>
          </a:xfrm>
          <a:solidFill>
            <a:schemeClr val="bg1">
              <a:lumMod val="95000"/>
            </a:schemeClr>
          </a:solidFill>
          <a:effectLst/>
        </p:spPr>
        <p:txBody>
          <a:bodyPr>
            <a:normAutofit/>
          </a:bodyPr>
          <a:lstStyle>
            <a:lvl1pPr marL="0" indent="0">
              <a:buNone/>
              <a:defRPr sz="1800">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381173304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0_Placeholder">
    <p:spTree>
      <p:nvGrpSpPr>
        <p:cNvPr id="1" name=""/>
        <p:cNvGrpSpPr/>
        <p:nvPr/>
      </p:nvGrpSpPr>
      <p:grpSpPr>
        <a:xfrm>
          <a:off x="0" y="0"/>
          <a:ext cx="0" cy="0"/>
          <a:chOff x="0" y="0"/>
          <a:chExt cx="0" cy="0"/>
        </a:xfrm>
      </p:grpSpPr>
      <p:sp>
        <p:nvSpPr>
          <p:cNvPr id="21" name="Picture Placeholder 2"/>
          <p:cNvSpPr>
            <a:spLocks noGrp="1"/>
          </p:cNvSpPr>
          <p:nvPr>
            <p:ph type="pic" sz="quarter" idx="18"/>
          </p:nvPr>
        </p:nvSpPr>
        <p:spPr>
          <a:xfrm>
            <a:off x="0" y="0"/>
            <a:ext cx="3046420" cy="3360809"/>
          </a:xfrm>
          <a:solidFill>
            <a:schemeClr val="bg1">
              <a:lumMod val="95000"/>
            </a:schemeClr>
          </a:solidFill>
        </p:spPr>
        <p:txBody>
          <a:bodyPr>
            <a:normAutofit/>
          </a:bodyPr>
          <a:lstStyle>
            <a:lvl1pPr>
              <a:defRPr sz="1400"/>
            </a:lvl1pPr>
          </a:lstStyle>
          <a:p>
            <a:endParaRPr lang="en-US"/>
          </a:p>
        </p:txBody>
      </p:sp>
      <p:sp>
        <p:nvSpPr>
          <p:cNvPr id="22" name="Picture Placeholder 2"/>
          <p:cNvSpPr>
            <a:spLocks noGrp="1"/>
          </p:cNvSpPr>
          <p:nvPr>
            <p:ph type="pic" sz="quarter" idx="19"/>
          </p:nvPr>
        </p:nvSpPr>
        <p:spPr>
          <a:xfrm>
            <a:off x="3185606" y="0"/>
            <a:ext cx="3046420" cy="3360809"/>
          </a:xfrm>
          <a:solidFill>
            <a:schemeClr val="bg1">
              <a:lumMod val="95000"/>
            </a:schemeClr>
          </a:solidFill>
        </p:spPr>
        <p:txBody>
          <a:bodyPr>
            <a:normAutofit/>
          </a:bodyPr>
          <a:lstStyle>
            <a:lvl1pPr>
              <a:defRPr sz="1400"/>
            </a:lvl1pPr>
          </a:lstStyle>
          <a:p>
            <a:endParaRPr lang="en-US"/>
          </a:p>
        </p:txBody>
      </p:sp>
      <p:sp>
        <p:nvSpPr>
          <p:cNvPr id="23" name="Picture Placeholder 2"/>
          <p:cNvSpPr>
            <a:spLocks noGrp="1"/>
          </p:cNvSpPr>
          <p:nvPr>
            <p:ph type="pic" sz="quarter" idx="20"/>
          </p:nvPr>
        </p:nvSpPr>
        <p:spPr>
          <a:xfrm>
            <a:off x="0" y="3497192"/>
            <a:ext cx="3046420" cy="3360809"/>
          </a:xfrm>
          <a:solidFill>
            <a:schemeClr val="bg1">
              <a:lumMod val="95000"/>
            </a:schemeClr>
          </a:solidFill>
        </p:spPr>
        <p:txBody>
          <a:bodyPr>
            <a:normAutofit/>
          </a:bodyPr>
          <a:lstStyle>
            <a:lvl1pPr>
              <a:defRPr sz="1400"/>
            </a:lvl1pPr>
          </a:lstStyle>
          <a:p>
            <a:endParaRPr lang="en-US"/>
          </a:p>
        </p:txBody>
      </p:sp>
      <p:sp>
        <p:nvSpPr>
          <p:cNvPr id="24" name="Picture Placeholder 2"/>
          <p:cNvSpPr>
            <a:spLocks noGrp="1"/>
          </p:cNvSpPr>
          <p:nvPr>
            <p:ph type="pic" sz="quarter" idx="21"/>
          </p:nvPr>
        </p:nvSpPr>
        <p:spPr>
          <a:xfrm>
            <a:off x="3185606" y="3497192"/>
            <a:ext cx="3030525" cy="3360809"/>
          </a:xfrm>
          <a:solidFill>
            <a:schemeClr val="bg1">
              <a:lumMod val="95000"/>
            </a:schemeClr>
          </a:solidFill>
        </p:spPr>
        <p:txBody>
          <a:bodyPr>
            <a:normAutofit/>
          </a:bodyPr>
          <a:lstStyle>
            <a:lvl1pPr>
              <a:defRPr sz="1400"/>
            </a:lvl1pPr>
          </a:lstStyle>
          <a:p>
            <a:endParaRPr lang="en-US"/>
          </a:p>
        </p:txBody>
      </p:sp>
    </p:spTree>
    <p:extLst>
      <p:ext uri="{BB962C8B-B14F-4D97-AF65-F5344CB8AC3E}">
        <p14:creationId xmlns:p14="http://schemas.microsoft.com/office/powerpoint/2010/main" val="81013997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1_Placeholder">
    <p:spTree>
      <p:nvGrpSpPr>
        <p:cNvPr id="1" name=""/>
        <p:cNvGrpSpPr/>
        <p:nvPr/>
      </p:nvGrpSpPr>
      <p:grpSpPr>
        <a:xfrm>
          <a:off x="0" y="0"/>
          <a:ext cx="0" cy="0"/>
          <a:chOff x="0" y="0"/>
          <a:chExt cx="0" cy="0"/>
        </a:xfrm>
      </p:grpSpPr>
      <p:sp>
        <p:nvSpPr>
          <p:cNvPr id="21" name="Picture Placeholder 2"/>
          <p:cNvSpPr>
            <a:spLocks noGrp="1"/>
          </p:cNvSpPr>
          <p:nvPr>
            <p:ph type="pic" sz="quarter" idx="18"/>
          </p:nvPr>
        </p:nvSpPr>
        <p:spPr>
          <a:xfrm>
            <a:off x="5959974" y="0"/>
            <a:ext cx="3046420" cy="3360809"/>
          </a:xfrm>
          <a:solidFill>
            <a:schemeClr val="bg1">
              <a:lumMod val="95000"/>
            </a:schemeClr>
          </a:solidFill>
        </p:spPr>
        <p:txBody>
          <a:bodyPr>
            <a:normAutofit/>
          </a:bodyPr>
          <a:lstStyle>
            <a:lvl1pPr>
              <a:defRPr sz="1400"/>
            </a:lvl1pPr>
          </a:lstStyle>
          <a:p>
            <a:endParaRPr lang="en-US"/>
          </a:p>
        </p:txBody>
      </p:sp>
      <p:sp>
        <p:nvSpPr>
          <p:cNvPr id="22" name="Picture Placeholder 2"/>
          <p:cNvSpPr>
            <a:spLocks noGrp="1"/>
          </p:cNvSpPr>
          <p:nvPr>
            <p:ph type="pic" sz="quarter" idx="19"/>
          </p:nvPr>
        </p:nvSpPr>
        <p:spPr>
          <a:xfrm>
            <a:off x="9145580" y="0"/>
            <a:ext cx="3046420" cy="3360809"/>
          </a:xfrm>
          <a:solidFill>
            <a:schemeClr val="bg1">
              <a:lumMod val="95000"/>
            </a:schemeClr>
          </a:solidFill>
        </p:spPr>
        <p:txBody>
          <a:bodyPr>
            <a:normAutofit/>
          </a:bodyPr>
          <a:lstStyle>
            <a:lvl1pPr>
              <a:defRPr sz="1400"/>
            </a:lvl1pPr>
          </a:lstStyle>
          <a:p>
            <a:endParaRPr lang="en-US"/>
          </a:p>
        </p:txBody>
      </p:sp>
      <p:sp>
        <p:nvSpPr>
          <p:cNvPr id="23" name="Picture Placeholder 2"/>
          <p:cNvSpPr>
            <a:spLocks noGrp="1"/>
          </p:cNvSpPr>
          <p:nvPr>
            <p:ph type="pic" sz="quarter" idx="20"/>
          </p:nvPr>
        </p:nvSpPr>
        <p:spPr>
          <a:xfrm>
            <a:off x="5959974" y="3497192"/>
            <a:ext cx="3046420" cy="3360809"/>
          </a:xfrm>
          <a:solidFill>
            <a:schemeClr val="bg1">
              <a:lumMod val="95000"/>
            </a:schemeClr>
          </a:solidFill>
        </p:spPr>
        <p:txBody>
          <a:bodyPr>
            <a:normAutofit/>
          </a:bodyPr>
          <a:lstStyle>
            <a:lvl1pPr>
              <a:defRPr sz="1400"/>
            </a:lvl1pPr>
          </a:lstStyle>
          <a:p>
            <a:endParaRPr lang="en-US"/>
          </a:p>
        </p:txBody>
      </p:sp>
      <p:sp>
        <p:nvSpPr>
          <p:cNvPr id="24" name="Picture Placeholder 2"/>
          <p:cNvSpPr>
            <a:spLocks noGrp="1"/>
          </p:cNvSpPr>
          <p:nvPr>
            <p:ph type="pic" sz="quarter" idx="21"/>
          </p:nvPr>
        </p:nvSpPr>
        <p:spPr>
          <a:xfrm>
            <a:off x="9145580" y="3497192"/>
            <a:ext cx="3030525" cy="3360809"/>
          </a:xfrm>
          <a:solidFill>
            <a:schemeClr val="bg1">
              <a:lumMod val="95000"/>
            </a:schemeClr>
          </a:solidFill>
        </p:spPr>
        <p:txBody>
          <a:bodyPr>
            <a:normAutofit/>
          </a:bodyPr>
          <a:lstStyle>
            <a:lvl1pPr>
              <a:defRPr sz="1400"/>
            </a:lvl1pPr>
          </a:lstStyle>
          <a:p>
            <a:endParaRPr lang="en-US"/>
          </a:p>
        </p:txBody>
      </p:sp>
    </p:spTree>
    <p:extLst>
      <p:ext uri="{BB962C8B-B14F-4D97-AF65-F5344CB8AC3E}">
        <p14:creationId xmlns:p14="http://schemas.microsoft.com/office/powerpoint/2010/main" val="18135177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3_Placeholder">
    <p:spTree>
      <p:nvGrpSpPr>
        <p:cNvPr id="1" name=""/>
        <p:cNvGrpSpPr/>
        <p:nvPr/>
      </p:nvGrpSpPr>
      <p:grpSpPr>
        <a:xfrm>
          <a:off x="0" y="0"/>
          <a:ext cx="0" cy="0"/>
          <a:chOff x="0" y="0"/>
          <a:chExt cx="0" cy="0"/>
        </a:xfrm>
      </p:grpSpPr>
      <p:sp>
        <p:nvSpPr>
          <p:cNvPr id="17" name="Picture Placeholder 2"/>
          <p:cNvSpPr>
            <a:spLocks noGrp="1"/>
          </p:cNvSpPr>
          <p:nvPr>
            <p:ph type="pic" sz="quarter" idx="21"/>
          </p:nvPr>
        </p:nvSpPr>
        <p:spPr>
          <a:xfrm>
            <a:off x="0" y="0"/>
            <a:ext cx="2461332" cy="3390900"/>
          </a:xfrm>
          <a:solidFill>
            <a:schemeClr val="bg1">
              <a:lumMod val="95000"/>
            </a:schemeClr>
          </a:solidFill>
        </p:spPr>
        <p:txBody>
          <a:bodyPr>
            <a:normAutofit/>
          </a:bodyPr>
          <a:lstStyle>
            <a:lvl1pPr>
              <a:defRPr sz="1400"/>
            </a:lvl1pPr>
          </a:lstStyle>
          <a:p>
            <a:endParaRPr lang="en-US"/>
          </a:p>
        </p:txBody>
      </p:sp>
      <p:sp>
        <p:nvSpPr>
          <p:cNvPr id="18" name="Picture Placeholder 2"/>
          <p:cNvSpPr>
            <a:spLocks noGrp="1"/>
          </p:cNvSpPr>
          <p:nvPr>
            <p:ph type="pic" sz="quarter" idx="22"/>
          </p:nvPr>
        </p:nvSpPr>
        <p:spPr>
          <a:xfrm>
            <a:off x="251" y="3490215"/>
            <a:ext cx="2461332" cy="3367785"/>
          </a:xfrm>
          <a:solidFill>
            <a:schemeClr val="bg1">
              <a:lumMod val="95000"/>
            </a:schemeClr>
          </a:solidFill>
        </p:spPr>
        <p:txBody>
          <a:bodyPr>
            <a:normAutofit/>
          </a:bodyPr>
          <a:lstStyle>
            <a:lvl1pPr>
              <a:defRPr sz="1400"/>
            </a:lvl1pPr>
          </a:lstStyle>
          <a:p>
            <a:endParaRPr lang="en-US"/>
          </a:p>
        </p:txBody>
      </p:sp>
      <p:sp>
        <p:nvSpPr>
          <p:cNvPr id="19" name="Picture Placeholder 2"/>
          <p:cNvSpPr>
            <a:spLocks noGrp="1"/>
          </p:cNvSpPr>
          <p:nvPr>
            <p:ph type="pic" sz="quarter" idx="23"/>
          </p:nvPr>
        </p:nvSpPr>
        <p:spPr>
          <a:xfrm>
            <a:off x="2570609" y="0"/>
            <a:ext cx="2420135" cy="2494759"/>
          </a:xfrm>
          <a:solidFill>
            <a:schemeClr val="bg1">
              <a:lumMod val="95000"/>
            </a:schemeClr>
          </a:solidFill>
        </p:spPr>
        <p:txBody>
          <a:bodyPr>
            <a:normAutofit/>
          </a:bodyPr>
          <a:lstStyle>
            <a:lvl1pPr>
              <a:defRPr sz="1400"/>
            </a:lvl1pPr>
          </a:lstStyle>
          <a:p>
            <a:endParaRPr lang="en-US"/>
          </a:p>
        </p:txBody>
      </p:sp>
      <p:sp>
        <p:nvSpPr>
          <p:cNvPr id="20" name="Picture Placeholder 2"/>
          <p:cNvSpPr>
            <a:spLocks noGrp="1"/>
          </p:cNvSpPr>
          <p:nvPr>
            <p:ph type="pic" sz="quarter" idx="24"/>
          </p:nvPr>
        </p:nvSpPr>
        <p:spPr>
          <a:xfrm>
            <a:off x="2570609" y="2594074"/>
            <a:ext cx="2420135" cy="4263926"/>
          </a:xfrm>
          <a:solidFill>
            <a:schemeClr val="bg1">
              <a:lumMod val="95000"/>
            </a:schemeClr>
          </a:solidFill>
        </p:spPr>
        <p:txBody>
          <a:bodyPr>
            <a:normAutofit/>
          </a:bodyPr>
          <a:lstStyle>
            <a:lvl1pPr>
              <a:defRPr sz="1400"/>
            </a:lvl1pPr>
          </a:lstStyle>
          <a:p>
            <a:endParaRPr lang="en-US"/>
          </a:p>
        </p:txBody>
      </p:sp>
      <p:sp>
        <p:nvSpPr>
          <p:cNvPr id="25" name="Picture Placeholder 2"/>
          <p:cNvSpPr>
            <a:spLocks noGrp="1"/>
          </p:cNvSpPr>
          <p:nvPr>
            <p:ph type="pic" sz="quarter" idx="25"/>
          </p:nvPr>
        </p:nvSpPr>
        <p:spPr>
          <a:xfrm>
            <a:off x="5109706" y="0"/>
            <a:ext cx="2429570" cy="4691270"/>
          </a:xfrm>
          <a:solidFill>
            <a:schemeClr val="bg1">
              <a:lumMod val="95000"/>
            </a:schemeClr>
          </a:solidFill>
        </p:spPr>
        <p:txBody>
          <a:bodyPr>
            <a:normAutofit/>
          </a:bodyPr>
          <a:lstStyle>
            <a:lvl1pPr>
              <a:defRPr sz="1400"/>
            </a:lvl1pPr>
          </a:lstStyle>
          <a:p>
            <a:endParaRPr lang="en-US"/>
          </a:p>
        </p:txBody>
      </p:sp>
      <p:sp>
        <p:nvSpPr>
          <p:cNvPr id="26" name="Picture Placeholder 2"/>
          <p:cNvSpPr>
            <a:spLocks noGrp="1"/>
          </p:cNvSpPr>
          <p:nvPr>
            <p:ph type="pic" sz="quarter" idx="26"/>
          </p:nvPr>
        </p:nvSpPr>
        <p:spPr>
          <a:xfrm>
            <a:off x="5099770" y="4790585"/>
            <a:ext cx="2439506" cy="2067416"/>
          </a:xfrm>
          <a:solidFill>
            <a:schemeClr val="bg1">
              <a:lumMod val="95000"/>
            </a:schemeClr>
          </a:solidFill>
        </p:spPr>
        <p:txBody>
          <a:bodyPr>
            <a:normAutofit/>
          </a:bodyPr>
          <a:lstStyle>
            <a:lvl1pPr>
              <a:defRPr sz="1400"/>
            </a:lvl1pPr>
          </a:lstStyle>
          <a:p>
            <a:endParaRPr lang="en-US"/>
          </a:p>
        </p:txBody>
      </p:sp>
    </p:spTree>
    <p:extLst>
      <p:ext uri="{BB962C8B-B14F-4D97-AF65-F5344CB8AC3E}">
        <p14:creationId xmlns:p14="http://schemas.microsoft.com/office/powerpoint/2010/main" val="180043191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2_Placeholder">
    <p:spTree>
      <p:nvGrpSpPr>
        <p:cNvPr id="1" name=""/>
        <p:cNvGrpSpPr/>
        <p:nvPr/>
      </p:nvGrpSpPr>
      <p:grpSpPr>
        <a:xfrm>
          <a:off x="0" y="0"/>
          <a:ext cx="0" cy="0"/>
          <a:chOff x="0" y="0"/>
          <a:chExt cx="0" cy="0"/>
        </a:xfrm>
      </p:grpSpPr>
      <p:sp>
        <p:nvSpPr>
          <p:cNvPr id="17" name="Picture Placeholder 2"/>
          <p:cNvSpPr>
            <a:spLocks noGrp="1"/>
          </p:cNvSpPr>
          <p:nvPr>
            <p:ph type="pic" sz="quarter" idx="21"/>
          </p:nvPr>
        </p:nvSpPr>
        <p:spPr>
          <a:xfrm>
            <a:off x="4652724" y="0"/>
            <a:ext cx="2461332" cy="3390900"/>
          </a:xfrm>
          <a:solidFill>
            <a:schemeClr val="bg1">
              <a:lumMod val="95000"/>
            </a:schemeClr>
          </a:solidFill>
        </p:spPr>
        <p:txBody>
          <a:bodyPr>
            <a:normAutofit/>
          </a:bodyPr>
          <a:lstStyle>
            <a:lvl1pPr>
              <a:defRPr sz="1400"/>
            </a:lvl1pPr>
          </a:lstStyle>
          <a:p>
            <a:endParaRPr lang="en-US"/>
          </a:p>
        </p:txBody>
      </p:sp>
      <p:sp>
        <p:nvSpPr>
          <p:cNvPr id="18" name="Picture Placeholder 2"/>
          <p:cNvSpPr>
            <a:spLocks noGrp="1"/>
          </p:cNvSpPr>
          <p:nvPr>
            <p:ph type="pic" sz="quarter" idx="22"/>
          </p:nvPr>
        </p:nvSpPr>
        <p:spPr>
          <a:xfrm>
            <a:off x="4652975" y="3490215"/>
            <a:ext cx="2461332" cy="3367785"/>
          </a:xfrm>
          <a:solidFill>
            <a:schemeClr val="bg1">
              <a:lumMod val="95000"/>
            </a:schemeClr>
          </a:solidFill>
        </p:spPr>
        <p:txBody>
          <a:bodyPr>
            <a:normAutofit/>
          </a:bodyPr>
          <a:lstStyle>
            <a:lvl1pPr>
              <a:defRPr sz="1400"/>
            </a:lvl1pPr>
          </a:lstStyle>
          <a:p>
            <a:endParaRPr lang="en-US"/>
          </a:p>
        </p:txBody>
      </p:sp>
      <p:sp>
        <p:nvSpPr>
          <p:cNvPr id="19" name="Picture Placeholder 2"/>
          <p:cNvSpPr>
            <a:spLocks noGrp="1"/>
          </p:cNvSpPr>
          <p:nvPr>
            <p:ph type="pic" sz="quarter" idx="23"/>
          </p:nvPr>
        </p:nvSpPr>
        <p:spPr>
          <a:xfrm>
            <a:off x="7223333" y="0"/>
            <a:ext cx="2420135" cy="2494759"/>
          </a:xfrm>
          <a:solidFill>
            <a:schemeClr val="bg1">
              <a:lumMod val="95000"/>
            </a:schemeClr>
          </a:solidFill>
        </p:spPr>
        <p:txBody>
          <a:bodyPr>
            <a:normAutofit/>
          </a:bodyPr>
          <a:lstStyle>
            <a:lvl1pPr>
              <a:defRPr sz="1400"/>
            </a:lvl1pPr>
          </a:lstStyle>
          <a:p>
            <a:endParaRPr lang="en-US"/>
          </a:p>
        </p:txBody>
      </p:sp>
      <p:sp>
        <p:nvSpPr>
          <p:cNvPr id="20" name="Picture Placeholder 2"/>
          <p:cNvSpPr>
            <a:spLocks noGrp="1"/>
          </p:cNvSpPr>
          <p:nvPr>
            <p:ph type="pic" sz="quarter" idx="24"/>
          </p:nvPr>
        </p:nvSpPr>
        <p:spPr>
          <a:xfrm>
            <a:off x="7223333" y="2594074"/>
            <a:ext cx="2420135" cy="4263926"/>
          </a:xfrm>
          <a:solidFill>
            <a:schemeClr val="bg1">
              <a:lumMod val="95000"/>
            </a:schemeClr>
          </a:solidFill>
        </p:spPr>
        <p:txBody>
          <a:bodyPr>
            <a:normAutofit/>
          </a:bodyPr>
          <a:lstStyle>
            <a:lvl1pPr>
              <a:defRPr sz="1400"/>
            </a:lvl1pPr>
          </a:lstStyle>
          <a:p>
            <a:endParaRPr lang="en-US"/>
          </a:p>
        </p:txBody>
      </p:sp>
      <p:sp>
        <p:nvSpPr>
          <p:cNvPr id="25" name="Picture Placeholder 2"/>
          <p:cNvSpPr>
            <a:spLocks noGrp="1"/>
          </p:cNvSpPr>
          <p:nvPr>
            <p:ph type="pic" sz="quarter" idx="25"/>
          </p:nvPr>
        </p:nvSpPr>
        <p:spPr>
          <a:xfrm>
            <a:off x="9762430" y="0"/>
            <a:ext cx="2429570" cy="4691270"/>
          </a:xfrm>
          <a:solidFill>
            <a:schemeClr val="bg1">
              <a:lumMod val="95000"/>
            </a:schemeClr>
          </a:solidFill>
        </p:spPr>
        <p:txBody>
          <a:bodyPr>
            <a:normAutofit/>
          </a:bodyPr>
          <a:lstStyle>
            <a:lvl1pPr>
              <a:defRPr sz="1400"/>
            </a:lvl1pPr>
          </a:lstStyle>
          <a:p>
            <a:endParaRPr lang="en-US"/>
          </a:p>
        </p:txBody>
      </p:sp>
      <p:sp>
        <p:nvSpPr>
          <p:cNvPr id="26" name="Picture Placeholder 2"/>
          <p:cNvSpPr>
            <a:spLocks noGrp="1"/>
          </p:cNvSpPr>
          <p:nvPr>
            <p:ph type="pic" sz="quarter" idx="26"/>
          </p:nvPr>
        </p:nvSpPr>
        <p:spPr>
          <a:xfrm>
            <a:off x="9752494" y="4790585"/>
            <a:ext cx="2439506" cy="2067416"/>
          </a:xfrm>
          <a:solidFill>
            <a:schemeClr val="bg1">
              <a:lumMod val="95000"/>
            </a:schemeClr>
          </a:solidFill>
        </p:spPr>
        <p:txBody>
          <a:bodyPr>
            <a:normAutofit/>
          </a:bodyPr>
          <a:lstStyle>
            <a:lvl1pPr>
              <a:defRPr sz="1400"/>
            </a:lvl1pPr>
          </a:lstStyle>
          <a:p>
            <a:endParaRPr lang="en-US"/>
          </a:p>
        </p:txBody>
      </p:sp>
    </p:spTree>
    <p:extLst>
      <p:ext uri="{BB962C8B-B14F-4D97-AF65-F5344CB8AC3E}">
        <p14:creationId xmlns:p14="http://schemas.microsoft.com/office/powerpoint/2010/main" val="302768295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2_Portfolio Three">
    <p:spTree>
      <p:nvGrpSpPr>
        <p:cNvPr id="1" name=""/>
        <p:cNvGrpSpPr/>
        <p:nvPr/>
      </p:nvGrpSpPr>
      <p:grpSpPr>
        <a:xfrm>
          <a:off x="0" y="0"/>
          <a:ext cx="0" cy="0"/>
          <a:chOff x="0" y="0"/>
          <a:chExt cx="0" cy="0"/>
        </a:xfrm>
      </p:grpSpPr>
      <p:sp>
        <p:nvSpPr>
          <p:cNvPr id="5" name="Picture Placeholder 2"/>
          <p:cNvSpPr>
            <a:spLocks noGrp="1"/>
          </p:cNvSpPr>
          <p:nvPr>
            <p:ph type="pic" sz="quarter" idx="11"/>
          </p:nvPr>
        </p:nvSpPr>
        <p:spPr>
          <a:xfrm>
            <a:off x="8165038" y="0"/>
            <a:ext cx="4026963" cy="6858000"/>
          </a:xfrm>
        </p:spPr>
        <p:txBody>
          <a:bodyPr>
            <a:normAutofit/>
          </a:bodyPr>
          <a:lstStyle>
            <a:lvl1pPr>
              <a:defRPr sz="1200"/>
            </a:lvl1pPr>
          </a:lstStyle>
          <a:p>
            <a:endParaRPr lang="en-US"/>
          </a:p>
        </p:txBody>
      </p:sp>
      <p:sp>
        <p:nvSpPr>
          <p:cNvPr id="6" name="Picture Placeholder 2"/>
          <p:cNvSpPr>
            <a:spLocks noGrp="1"/>
          </p:cNvSpPr>
          <p:nvPr>
            <p:ph type="pic" sz="quarter" idx="12"/>
          </p:nvPr>
        </p:nvSpPr>
        <p:spPr>
          <a:xfrm>
            <a:off x="0" y="0"/>
            <a:ext cx="4026963" cy="6858000"/>
          </a:xfrm>
        </p:spPr>
        <p:txBody>
          <a:bodyPr>
            <a:normAutofit/>
          </a:bodyPr>
          <a:lstStyle>
            <a:lvl1pPr>
              <a:defRPr sz="1200"/>
            </a:lvl1pPr>
          </a:lstStyle>
          <a:p>
            <a:endParaRPr lang="en-US"/>
          </a:p>
        </p:txBody>
      </p:sp>
      <p:sp>
        <p:nvSpPr>
          <p:cNvPr id="7" name="Picture Placeholder 2"/>
          <p:cNvSpPr>
            <a:spLocks noGrp="1"/>
          </p:cNvSpPr>
          <p:nvPr>
            <p:ph type="pic" sz="quarter" idx="13"/>
          </p:nvPr>
        </p:nvSpPr>
        <p:spPr>
          <a:xfrm>
            <a:off x="4082519" y="0"/>
            <a:ext cx="4026963" cy="3429000"/>
          </a:xfrm>
        </p:spPr>
        <p:txBody>
          <a:bodyPr>
            <a:normAutofit/>
          </a:bodyPr>
          <a:lstStyle>
            <a:lvl1pPr>
              <a:defRPr sz="1200"/>
            </a:lvl1pPr>
          </a:lstStyle>
          <a:p>
            <a:endParaRPr lang="en-US"/>
          </a:p>
        </p:txBody>
      </p:sp>
      <p:sp>
        <p:nvSpPr>
          <p:cNvPr id="8" name="Picture Placeholder 2"/>
          <p:cNvSpPr>
            <a:spLocks noGrp="1"/>
          </p:cNvSpPr>
          <p:nvPr>
            <p:ph type="pic" sz="quarter" idx="14"/>
          </p:nvPr>
        </p:nvSpPr>
        <p:spPr>
          <a:xfrm>
            <a:off x="4082519" y="3488436"/>
            <a:ext cx="4026963" cy="3369564"/>
          </a:xfrm>
        </p:spPr>
        <p:txBody>
          <a:bodyPr>
            <a:normAutofit/>
          </a:bodyPr>
          <a:lstStyle>
            <a:lvl1pPr>
              <a:defRPr sz="1200"/>
            </a:lvl1pPr>
          </a:lstStyle>
          <a:p>
            <a:endParaRPr lang="en-US"/>
          </a:p>
        </p:txBody>
      </p:sp>
    </p:spTree>
    <p:extLst>
      <p:ext uri="{BB962C8B-B14F-4D97-AF65-F5344CB8AC3E}">
        <p14:creationId xmlns:p14="http://schemas.microsoft.com/office/powerpoint/2010/main" val="26887298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Default Slide">
    <p:spTree>
      <p:nvGrpSpPr>
        <p:cNvPr id="1" name=""/>
        <p:cNvGrpSpPr/>
        <p:nvPr/>
      </p:nvGrpSpPr>
      <p:grpSpPr>
        <a:xfrm>
          <a:off x="0" y="0"/>
          <a:ext cx="0" cy="0"/>
          <a:chOff x="0" y="0"/>
          <a:chExt cx="0" cy="0"/>
        </a:xfrm>
      </p:grpSpPr>
      <p:sp>
        <p:nvSpPr>
          <p:cNvPr id="7" name="Picture Placeholder 5"/>
          <p:cNvSpPr>
            <a:spLocks noGrp="1"/>
          </p:cNvSpPr>
          <p:nvPr>
            <p:ph type="pic" sz="quarter" idx="10"/>
          </p:nvPr>
        </p:nvSpPr>
        <p:spPr>
          <a:xfrm>
            <a:off x="0" y="0"/>
            <a:ext cx="12192000" cy="6858000"/>
          </a:xfrm>
        </p:spPr>
        <p:txBody>
          <a:bodyPr/>
          <a:lstStyle/>
          <a:p>
            <a:endParaRPr lang="en-US"/>
          </a:p>
        </p:txBody>
      </p:sp>
    </p:spTree>
    <p:extLst>
      <p:ext uri="{BB962C8B-B14F-4D97-AF65-F5344CB8AC3E}">
        <p14:creationId xmlns:p14="http://schemas.microsoft.com/office/powerpoint/2010/main" val="35534796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7_Portfolio Three">
    <p:spTree>
      <p:nvGrpSpPr>
        <p:cNvPr id="1" name=""/>
        <p:cNvGrpSpPr/>
        <p:nvPr/>
      </p:nvGrpSpPr>
      <p:grpSpPr>
        <a:xfrm>
          <a:off x="0" y="0"/>
          <a:ext cx="0" cy="0"/>
          <a:chOff x="0" y="0"/>
          <a:chExt cx="0" cy="0"/>
        </a:xfrm>
      </p:grpSpPr>
      <p:sp>
        <p:nvSpPr>
          <p:cNvPr id="30" name="Picture Placeholder 2"/>
          <p:cNvSpPr>
            <a:spLocks noGrp="1"/>
          </p:cNvSpPr>
          <p:nvPr>
            <p:ph type="pic" sz="quarter" idx="10"/>
          </p:nvPr>
        </p:nvSpPr>
        <p:spPr>
          <a:xfrm>
            <a:off x="0" y="0"/>
            <a:ext cx="6095996" cy="6858000"/>
          </a:xfrm>
        </p:spPr>
        <p:txBody>
          <a:bodyPr>
            <a:normAutofit/>
          </a:bodyPr>
          <a:lstStyle>
            <a:lvl1pPr>
              <a:defRPr sz="800"/>
            </a:lvl1pPr>
          </a:lstStyle>
          <a:p>
            <a:endParaRPr lang="en-US"/>
          </a:p>
        </p:txBody>
      </p:sp>
      <p:sp>
        <p:nvSpPr>
          <p:cNvPr id="31" name="Picture Placeholder 2"/>
          <p:cNvSpPr>
            <a:spLocks noGrp="1"/>
          </p:cNvSpPr>
          <p:nvPr>
            <p:ph type="pic" sz="quarter" idx="11"/>
          </p:nvPr>
        </p:nvSpPr>
        <p:spPr>
          <a:xfrm>
            <a:off x="6096004" y="0"/>
            <a:ext cx="6095994" cy="3429000"/>
          </a:xfrm>
        </p:spPr>
        <p:txBody>
          <a:bodyPr>
            <a:normAutofit/>
          </a:bodyPr>
          <a:lstStyle>
            <a:lvl1pPr>
              <a:defRPr sz="800"/>
            </a:lvl1pPr>
          </a:lstStyle>
          <a:p>
            <a:endParaRPr lang="en-US"/>
          </a:p>
        </p:txBody>
      </p:sp>
      <p:sp>
        <p:nvSpPr>
          <p:cNvPr id="32" name="Picture Placeholder 2"/>
          <p:cNvSpPr>
            <a:spLocks noGrp="1"/>
          </p:cNvSpPr>
          <p:nvPr>
            <p:ph type="pic" sz="quarter" idx="12"/>
          </p:nvPr>
        </p:nvSpPr>
        <p:spPr>
          <a:xfrm>
            <a:off x="6096004" y="3429000"/>
            <a:ext cx="6095994" cy="3429000"/>
          </a:xfrm>
        </p:spPr>
        <p:txBody>
          <a:bodyPr>
            <a:normAutofit/>
          </a:bodyPr>
          <a:lstStyle>
            <a:lvl1pPr>
              <a:defRPr sz="800"/>
            </a:lvl1pPr>
          </a:lstStyle>
          <a:p>
            <a:endParaRPr lang="en-US"/>
          </a:p>
        </p:txBody>
      </p:sp>
    </p:spTree>
    <p:extLst>
      <p:ext uri="{BB962C8B-B14F-4D97-AF65-F5344CB8AC3E}">
        <p14:creationId xmlns:p14="http://schemas.microsoft.com/office/powerpoint/2010/main" val="424386328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18_Portfolio Three">
    <p:spTree>
      <p:nvGrpSpPr>
        <p:cNvPr id="1" name=""/>
        <p:cNvGrpSpPr/>
        <p:nvPr/>
      </p:nvGrpSpPr>
      <p:grpSpPr>
        <a:xfrm>
          <a:off x="0" y="0"/>
          <a:ext cx="0" cy="0"/>
          <a:chOff x="0" y="0"/>
          <a:chExt cx="0" cy="0"/>
        </a:xfrm>
      </p:grpSpPr>
      <p:sp>
        <p:nvSpPr>
          <p:cNvPr id="30" name="Picture Placeholder 2"/>
          <p:cNvSpPr>
            <a:spLocks noGrp="1"/>
          </p:cNvSpPr>
          <p:nvPr>
            <p:ph type="pic" sz="quarter" idx="10"/>
          </p:nvPr>
        </p:nvSpPr>
        <p:spPr>
          <a:xfrm>
            <a:off x="6096004" y="0"/>
            <a:ext cx="6095996" cy="6858000"/>
          </a:xfrm>
        </p:spPr>
        <p:txBody>
          <a:bodyPr>
            <a:normAutofit/>
          </a:bodyPr>
          <a:lstStyle>
            <a:lvl1pPr>
              <a:defRPr sz="800"/>
            </a:lvl1pPr>
          </a:lstStyle>
          <a:p>
            <a:endParaRPr lang="en-US"/>
          </a:p>
        </p:txBody>
      </p:sp>
      <p:sp>
        <p:nvSpPr>
          <p:cNvPr id="5" name="Picture Placeholder 2"/>
          <p:cNvSpPr>
            <a:spLocks noGrp="1"/>
          </p:cNvSpPr>
          <p:nvPr>
            <p:ph type="pic" sz="quarter" idx="11"/>
          </p:nvPr>
        </p:nvSpPr>
        <p:spPr>
          <a:xfrm>
            <a:off x="0" y="0"/>
            <a:ext cx="6095994" cy="3429000"/>
          </a:xfrm>
        </p:spPr>
        <p:txBody>
          <a:bodyPr>
            <a:normAutofit/>
          </a:bodyPr>
          <a:lstStyle>
            <a:lvl1pPr>
              <a:defRPr sz="800"/>
            </a:lvl1pPr>
          </a:lstStyle>
          <a:p>
            <a:endParaRPr lang="en-US"/>
          </a:p>
        </p:txBody>
      </p:sp>
      <p:sp>
        <p:nvSpPr>
          <p:cNvPr id="6" name="Picture Placeholder 2"/>
          <p:cNvSpPr>
            <a:spLocks noGrp="1"/>
          </p:cNvSpPr>
          <p:nvPr>
            <p:ph type="pic" sz="quarter" idx="12"/>
          </p:nvPr>
        </p:nvSpPr>
        <p:spPr>
          <a:xfrm>
            <a:off x="0" y="3429000"/>
            <a:ext cx="6095994" cy="3429000"/>
          </a:xfrm>
        </p:spPr>
        <p:txBody>
          <a:bodyPr>
            <a:normAutofit/>
          </a:bodyPr>
          <a:lstStyle>
            <a:lvl1pPr>
              <a:defRPr sz="800"/>
            </a:lvl1pPr>
          </a:lstStyle>
          <a:p>
            <a:endParaRPr lang="en-US"/>
          </a:p>
        </p:txBody>
      </p:sp>
    </p:spTree>
    <p:extLst>
      <p:ext uri="{BB962C8B-B14F-4D97-AF65-F5344CB8AC3E}">
        <p14:creationId xmlns:p14="http://schemas.microsoft.com/office/powerpoint/2010/main" val="2857026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laceholder-minus">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7646375" y="1280161"/>
            <a:ext cx="2835378" cy="4297680"/>
          </a:xfrm>
          <a:solidFill>
            <a:schemeClr val="bg1">
              <a:lumMod val="95000"/>
            </a:schemeClr>
          </a:solidFill>
        </p:spPr>
        <p:txBody>
          <a:bodyPr>
            <a:normAutofit/>
          </a:bodyPr>
          <a:lstStyle>
            <a:lvl1pPr>
              <a:defRPr sz="1400"/>
            </a:lvl1pPr>
          </a:lstStyle>
          <a:p>
            <a:endParaRPr lang="en-US"/>
          </a:p>
        </p:txBody>
      </p:sp>
    </p:spTree>
    <p:extLst>
      <p:ext uri="{BB962C8B-B14F-4D97-AF65-F5344CB8AC3E}">
        <p14:creationId xmlns:p14="http://schemas.microsoft.com/office/powerpoint/2010/main" val="200127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Placeholder-minus">
    <p:spTree>
      <p:nvGrpSpPr>
        <p:cNvPr id="1" name=""/>
        <p:cNvGrpSpPr/>
        <p:nvPr/>
      </p:nvGrpSpPr>
      <p:grpSpPr>
        <a:xfrm>
          <a:off x="0" y="0"/>
          <a:ext cx="0" cy="0"/>
          <a:chOff x="0" y="0"/>
          <a:chExt cx="0" cy="0"/>
        </a:xfrm>
      </p:grpSpPr>
      <p:sp>
        <p:nvSpPr>
          <p:cNvPr id="6" name="Picture Placeholder 2"/>
          <p:cNvSpPr>
            <a:spLocks noGrp="1"/>
          </p:cNvSpPr>
          <p:nvPr>
            <p:ph type="pic" sz="quarter" idx="11"/>
          </p:nvPr>
        </p:nvSpPr>
        <p:spPr>
          <a:xfrm>
            <a:off x="8522283" y="3452686"/>
            <a:ext cx="2173091" cy="2148840"/>
          </a:xfrm>
          <a:solidFill>
            <a:schemeClr val="bg1">
              <a:lumMod val="95000"/>
            </a:schemeClr>
          </a:solidFill>
        </p:spPr>
        <p:txBody>
          <a:bodyPr>
            <a:normAutofit/>
          </a:bodyPr>
          <a:lstStyle>
            <a:lvl1pPr>
              <a:defRPr sz="1400"/>
            </a:lvl1pPr>
          </a:lstStyle>
          <a:p>
            <a:endParaRPr lang="en-US"/>
          </a:p>
        </p:txBody>
      </p:sp>
      <p:sp>
        <p:nvSpPr>
          <p:cNvPr id="3" name="Picture Placeholder 2"/>
          <p:cNvSpPr>
            <a:spLocks noGrp="1"/>
          </p:cNvSpPr>
          <p:nvPr>
            <p:ph type="pic" sz="quarter" idx="10"/>
          </p:nvPr>
        </p:nvSpPr>
        <p:spPr>
          <a:xfrm>
            <a:off x="6076945" y="3452686"/>
            <a:ext cx="2173091" cy="2148840"/>
          </a:xfrm>
          <a:solidFill>
            <a:schemeClr val="bg1">
              <a:lumMod val="95000"/>
            </a:schemeClr>
          </a:solidFill>
        </p:spPr>
        <p:txBody>
          <a:bodyPr>
            <a:normAutofit/>
          </a:bodyPr>
          <a:lstStyle>
            <a:lvl1pPr>
              <a:defRPr sz="1400"/>
            </a:lvl1pPr>
          </a:lstStyle>
          <a:p>
            <a:endParaRPr lang="en-US"/>
          </a:p>
        </p:txBody>
      </p:sp>
    </p:spTree>
    <p:extLst>
      <p:ext uri="{BB962C8B-B14F-4D97-AF65-F5344CB8AC3E}">
        <p14:creationId xmlns:p14="http://schemas.microsoft.com/office/powerpoint/2010/main" val="1953655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Placeholder-minus">
    <p:spTree>
      <p:nvGrpSpPr>
        <p:cNvPr id="1" name=""/>
        <p:cNvGrpSpPr/>
        <p:nvPr/>
      </p:nvGrpSpPr>
      <p:grpSpPr>
        <a:xfrm>
          <a:off x="0" y="0"/>
          <a:ext cx="0" cy="0"/>
          <a:chOff x="0" y="0"/>
          <a:chExt cx="0" cy="0"/>
        </a:xfrm>
      </p:grpSpPr>
      <p:sp>
        <p:nvSpPr>
          <p:cNvPr id="5" name="Picture Placeholder 2"/>
          <p:cNvSpPr>
            <a:spLocks noGrp="1"/>
          </p:cNvSpPr>
          <p:nvPr>
            <p:ph type="pic" sz="quarter" idx="10"/>
          </p:nvPr>
        </p:nvSpPr>
        <p:spPr>
          <a:xfrm>
            <a:off x="5353482" y="1648668"/>
            <a:ext cx="5278225" cy="4525555"/>
          </a:xfrm>
          <a:solidFill>
            <a:schemeClr val="bg1">
              <a:lumMod val="95000"/>
            </a:schemeClr>
          </a:solidFill>
        </p:spPr>
        <p:txBody>
          <a:bodyPr>
            <a:normAutofit/>
          </a:bodyPr>
          <a:lstStyle>
            <a:lvl1pPr>
              <a:defRPr sz="1400"/>
            </a:lvl1pPr>
          </a:lstStyle>
          <a:p>
            <a:endParaRPr lang="en-US"/>
          </a:p>
        </p:txBody>
      </p:sp>
    </p:spTree>
    <p:extLst>
      <p:ext uri="{BB962C8B-B14F-4D97-AF65-F5344CB8AC3E}">
        <p14:creationId xmlns:p14="http://schemas.microsoft.com/office/powerpoint/2010/main" val="4172910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Placeholder-minus">
    <p:spTree>
      <p:nvGrpSpPr>
        <p:cNvPr id="1" name=""/>
        <p:cNvGrpSpPr/>
        <p:nvPr/>
      </p:nvGrpSpPr>
      <p:grpSpPr>
        <a:xfrm>
          <a:off x="0" y="0"/>
          <a:ext cx="0" cy="0"/>
          <a:chOff x="0" y="0"/>
          <a:chExt cx="0" cy="0"/>
        </a:xfrm>
      </p:grpSpPr>
      <p:sp>
        <p:nvSpPr>
          <p:cNvPr id="5" name="Picture Placeholder 2"/>
          <p:cNvSpPr>
            <a:spLocks noGrp="1"/>
          </p:cNvSpPr>
          <p:nvPr>
            <p:ph type="pic" sz="quarter" idx="10"/>
          </p:nvPr>
        </p:nvSpPr>
        <p:spPr>
          <a:xfrm>
            <a:off x="1102072" y="1170432"/>
            <a:ext cx="5263809" cy="4517136"/>
          </a:xfrm>
          <a:solidFill>
            <a:schemeClr val="bg1">
              <a:lumMod val="95000"/>
            </a:schemeClr>
          </a:solidFill>
        </p:spPr>
        <p:txBody>
          <a:bodyPr>
            <a:normAutofit/>
          </a:bodyPr>
          <a:lstStyle>
            <a:lvl1pPr>
              <a:defRPr sz="1400"/>
            </a:lvl1pPr>
          </a:lstStyle>
          <a:p>
            <a:endParaRPr lang="en-US"/>
          </a:p>
        </p:txBody>
      </p:sp>
    </p:spTree>
    <p:extLst>
      <p:ext uri="{BB962C8B-B14F-4D97-AF65-F5344CB8AC3E}">
        <p14:creationId xmlns:p14="http://schemas.microsoft.com/office/powerpoint/2010/main" val="3655028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Placeholder-minus">
    <p:spTree>
      <p:nvGrpSpPr>
        <p:cNvPr id="1" name=""/>
        <p:cNvGrpSpPr/>
        <p:nvPr/>
      </p:nvGrpSpPr>
      <p:grpSpPr>
        <a:xfrm>
          <a:off x="0" y="0"/>
          <a:ext cx="0" cy="0"/>
          <a:chOff x="0" y="0"/>
          <a:chExt cx="0" cy="0"/>
        </a:xfrm>
      </p:grpSpPr>
      <p:sp>
        <p:nvSpPr>
          <p:cNvPr id="5" name="Picture Placeholder 2"/>
          <p:cNvSpPr>
            <a:spLocks noGrp="1"/>
          </p:cNvSpPr>
          <p:nvPr>
            <p:ph type="pic" sz="quarter" idx="10"/>
          </p:nvPr>
        </p:nvSpPr>
        <p:spPr>
          <a:xfrm>
            <a:off x="6096000" y="0"/>
            <a:ext cx="6096000" cy="6855425"/>
          </a:xfrm>
          <a:solidFill>
            <a:schemeClr val="bg1">
              <a:lumMod val="95000"/>
            </a:schemeClr>
          </a:solidFill>
        </p:spPr>
        <p:txBody>
          <a:bodyPr>
            <a:normAutofit/>
          </a:bodyPr>
          <a:lstStyle>
            <a:lvl1pPr>
              <a:defRPr sz="1400"/>
            </a:lvl1pPr>
          </a:lstStyle>
          <a:p>
            <a:endParaRPr lang="en-US"/>
          </a:p>
        </p:txBody>
      </p:sp>
    </p:spTree>
    <p:extLst>
      <p:ext uri="{BB962C8B-B14F-4D97-AF65-F5344CB8AC3E}">
        <p14:creationId xmlns:p14="http://schemas.microsoft.com/office/powerpoint/2010/main" val="3722301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6" name="Picture Placeholder 2"/>
          <p:cNvSpPr>
            <a:spLocks noGrp="1"/>
          </p:cNvSpPr>
          <p:nvPr>
            <p:ph type="pic" sz="quarter" idx="11"/>
          </p:nvPr>
        </p:nvSpPr>
        <p:spPr>
          <a:xfrm>
            <a:off x="836830" y="1110343"/>
            <a:ext cx="4377917" cy="5747657"/>
          </a:xfrm>
        </p:spPr>
        <p:txBody>
          <a:bodyPr>
            <a:normAutofit/>
          </a:bodyPr>
          <a:lstStyle>
            <a:lvl1pPr>
              <a:defRPr sz="1400"/>
            </a:lvl1pPr>
          </a:lstStyle>
          <a:p>
            <a:endParaRPr lang="en-US"/>
          </a:p>
        </p:txBody>
      </p:sp>
      <p:sp>
        <p:nvSpPr>
          <p:cNvPr id="3" name="Picture Placeholder 2"/>
          <p:cNvSpPr>
            <a:spLocks noGrp="1"/>
          </p:cNvSpPr>
          <p:nvPr>
            <p:ph type="pic" sz="quarter" idx="10"/>
          </p:nvPr>
        </p:nvSpPr>
        <p:spPr>
          <a:xfrm>
            <a:off x="3810992" y="283029"/>
            <a:ext cx="6746591" cy="3145972"/>
          </a:xfrm>
        </p:spPr>
        <p:txBody>
          <a:bodyPr>
            <a:normAutofit/>
          </a:bodyPr>
          <a:lstStyle>
            <a:lvl1pPr>
              <a:defRPr sz="1400"/>
            </a:lvl1pPr>
          </a:lstStyle>
          <a:p>
            <a:endParaRPr lang="en-US"/>
          </a:p>
        </p:txBody>
      </p:sp>
    </p:spTree>
    <p:extLst>
      <p:ext uri="{BB962C8B-B14F-4D97-AF65-F5344CB8AC3E}">
        <p14:creationId xmlns:p14="http://schemas.microsoft.com/office/powerpoint/2010/main" val="190577284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1" y="1825625"/>
            <a:ext cx="10515600" cy="4351338"/>
          </a:xfrm>
          <a:prstGeom prst="rect">
            <a:avLst/>
          </a:prstGeom>
        </p:spPr>
        <p:txBody>
          <a:bodyPr vert="horz" lIns="182843" tIns="91422" rIns="182843" bIns="91422"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Placeholder 3"/>
          <p:cNvSpPr>
            <a:spLocks noGrp="1"/>
          </p:cNvSpPr>
          <p:nvPr>
            <p:ph type="title"/>
          </p:nvPr>
        </p:nvSpPr>
        <p:spPr>
          <a:xfrm>
            <a:off x="838419" y="365125"/>
            <a:ext cx="10515163" cy="1325563"/>
          </a:xfrm>
          <a:prstGeom prst="rect">
            <a:avLst/>
          </a:prstGeom>
        </p:spPr>
        <p:txBody>
          <a:bodyPr vert="horz" lIns="91440" tIns="45720" rIns="91440" bIns="45720" rtlCol="0" anchor="ctr">
            <a:normAutofit/>
          </a:bodyPr>
          <a:lstStyle/>
          <a:p>
            <a:r>
              <a:rPr lang="en-US"/>
              <a:t>Click to edit Master title style</a:t>
            </a:r>
          </a:p>
        </p:txBody>
      </p:sp>
      <p:sp>
        <p:nvSpPr>
          <p:cNvPr id="10" name="TextBox 9"/>
          <p:cNvSpPr txBox="1"/>
          <p:nvPr userDrawn="1"/>
        </p:nvSpPr>
        <p:spPr>
          <a:xfrm>
            <a:off x="11238000" y="345195"/>
            <a:ext cx="503628" cy="307758"/>
          </a:xfrm>
          <a:prstGeom prst="rect">
            <a:avLst/>
          </a:prstGeom>
          <a:noFill/>
        </p:spPr>
        <p:txBody>
          <a:bodyPr wrap="none" lIns="91422" tIns="45711" rIns="91422" bIns="45711" rtlCol="0">
            <a:spAutoFit/>
          </a:bodyPr>
          <a:lstStyle/>
          <a:p>
            <a:pPr algn="ctr"/>
            <a:fld id="{260E2A6B-A809-4840-BF14-8648BC0BDF87}" type="slidenum">
              <a:rPr lang="id-ID" sz="1400" b="0" i="0" smtClean="0">
                <a:solidFill>
                  <a:schemeClr val="tx2"/>
                </a:solidFill>
                <a:latin typeface="Montserrat Light" charset="0"/>
                <a:ea typeface="Montserrat Light" charset="0"/>
                <a:cs typeface="Montserrat Light" charset="0"/>
              </a:rPr>
              <a:pPr algn="ctr"/>
              <a:t>‹#›</a:t>
            </a:fld>
            <a:r>
              <a:rPr lang="id-ID" sz="1400" b="0" i="0" dirty="0">
                <a:solidFill>
                  <a:schemeClr val="tx2"/>
                </a:solidFill>
                <a:latin typeface="Montserrat Light" charset="0"/>
                <a:ea typeface="Montserrat Light" charset="0"/>
                <a:cs typeface="Montserrat Light" charset="0"/>
              </a:rPr>
              <a:t>  </a:t>
            </a:r>
          </a:p>
        </p:txBody>
      </p:sp>
    </p:spTree>
    <p:extLst>
      <p:ext uri="{BB962C8B-B14F-4D97-AF65-F5344CB8AC3E}">
        <p14:creationId xmlns:p14="http://schemas.microsoft.com/office/powerpoint/2010/main" val="1363191668"/>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 id="2147483686" r:id="rId18"/>
    <p:sldLayoutId id="2147483687" r:id="rId19"/>
    <p:sldLayoutId id="2147483688" r:id="rId20"/>
    <p:sldLayoutId id="2147483689" r:id="rId21"/>
    <p:sldLayoutId id="2147483690" r:id="rId22"/>
    <p:sldLayoutId id="2147483691" r:id="rId23"/>
    <p:sldLayoutId id="2147483692" r:id="rId24"/>
    <p:sldLayoutId id="2147483693" r:id="rId25"/>
    <p:sldLayoutId id="2147483694" r:id="rId26"/>
    <p:sldLayoutId id="2147483695" r:id="rId27"/>
    <p:sldLayoutId id="2147483696" r:id="rId28"/>
    <p:sldLayoutId id="2147483697" r:id="rId29"/>
    <p:sldLayoutId id="2147483698" r:id="rId30"/>
    <p:sldLayoutId id="2147483699" r:id="rId31"/>
    <p:sldLayoutId id="2147483700" r:id="rId32"/>
    <p:sldLayoutId id="2147483701" r:id="rId33"/>
    <p:sldLayoutId id="2147483702" r:id="rId34"/>
    <p:sldLayoutId id="2147483703" r:id="rId35"/>
    <p:sldLayoutId id="2147483704" r:id="rId36"/>
    <p:sldLayoutId id="2147483705" r:id="rId37"/>
    <p:sldLayoutId id="2147483706" r:id="rId38"/>
    <p:sldLayoutId id="2147483707" r:id="rId39"/>
  </p:sldLayoutIdLst>
  <p:hf hdr="0" ftr="0" dt="0"/>
  <p:txStyles>
    <p:titleStyle>
      <a:lvl1pPr algn="l" defTabSz="914217" rtl="0" eaLnBrk="1" latinLnBrk="0" hangingPunct="1">
        <a:lnSpc>
          <a:spcPct val="90000"/>
        </a:lnSpc>
        <a:spcBef>
          <a:spcPct val="0"/>
        </a:spcBef>
        <a:buNone/>
        <a:defRPr lang="en-US" sz="3000" kern="1200">
          <a:solidFill>
            <a:schemeClr val="tx1"/>
          </a:solidFill>
          <a:latin typeface="Montserrat Hairline" charset="0"/>
          <a:ea typeface="Montserrat Hairline" charset="0"/>
          <a:cs typeface="Montserrat Hairline" charset="0"/>
        </a:defRPr>
      </a:lvl1pPr>
    </p:titleStyle>
    <p:bodyStyle>
      <a:lvl1pPr marL="0" indent="0" algn="l" defTabSz="914217" rtl="0" eaLnBrk="1" latinLnBrk="0" hangingPunct="1">
        <a:lnSpc>
          <a:spcPct val="90000"/>
        </a:lnSpc>
        <a:spcBef>
          <a:spcPts val="1000"/>
        </a:spcBef>
        <a:buFont typeface="Arial" charset="0"/>
        <a:buNone/>
        <a:defRPr lang="en-US" sz="2400" kern="1200" dirty="0" smtClean="0">
          <a:solidFill>
            <a:schemeClr val="tx1"/>
          </a:solidFill>
          <a:effectLst/>
          <a:latin typeface="Montserrat Hairline" charset="0"/>
          <a:ea typeface="Montserrat Hairline" charset="0"/>
          <a:cs typeface="Montserrat Hairline" charset="0"/>
        </a:defRPr>
      </a:lvl1pPr>
      <a:lvl2pPr marL="457109" indent="0" algn="l" defTabSz="914217" rtl="0" eaLnBrk="1" latinLnBrk="0" hangingPunct="1">
        <a:lnSpc>
          <a:spcPct val="90000"/>
        </a:lnSpc>
        <a:spcBef>
          <a:spcPts val="500"/>
        </a:spcBef>
        <a:buFont typeface="Arial" charset="0"/>
        <a:buNone/>
        <a:defRPr lang="en-US" sz="2000" kern="1200" dirty="0" smtClean="0">
          <a:solidFill>
            <a:schemeClr val="tx1"/>
          </a:solidFill>
          <a:effectLst/>
          <a:latin typeface="Montserrat Hairline" charset="0"/>
          <a:ea typeface="Montserrat Hairline" charset="0"/>
          <a:cs typeface="Montserrat Hairline" charset="0"/>
        </a:defRPr>
      </a:lvl2pPr>
      <a:lvl3pPr marL="914217" indent="0" algn="l" defTabSz="914217" rtl="0" eaLnBrk="1" latinLnBrk="0" hangingPunct="1">
        <a:lnSpc>
          <a:spcPct val="90000"/>
        </a:lnSpc>
        <a:spcBef>
          <a:spcPts val="500"/>
        </a:spcBef>
        <a:buFont typeface="Arial" charset="0"/>
        <a:buNone/>
        <a:defRPr lang="en-US" sz="1800" kern="1200" dirty="0" smtClean="0">
          <a:solidFill>
            <a:schemeClr val="tx1"/>
          </a:solidFill>
          <a:effectLst/>
          <a:latin typeface="Montserrat Hairline" charset="0"/>
          <a:ea typeface="Montserrat Hairline" charset="0"/>
          <a:cs typeface="Montserrat Hairline" charset="0"/>
        </a:defRPr>
      </a:lvl3pPr>
      <a:lvl4pPr marL="1371326" indent="0" algn="l" defTabSz="914217" rtl="0" eaLnBrk="1" latinLnBrk="0" hangingPunct="1">
        <a:lnSpc>
          <a:spcPct val="90000"/>
        </a:lnSpc>
        <a:spcBef>
          <a:spcPts val="500"/>
        </a:spcBef>
        <a:buFont typeface="Arial" charset="0"/>
        <a:buNone/>
        <a:defRPr lang="en-US" sz="1600" kern="1200" dirty="0" smtClean="0">
          <a:solidFill>
            <a:schemeClr val="tx1"/>
          </a:solidFill>
          <a:effectLst/>
          <a:latin typeface="Montserrat Hairline" charset="0"/>
          <a:ea typeface="Montserrat Hairline" charset="0"/>
          <a:cs typeface="Montserrat Hairline" charset="0"/>
        </a:defRPr>
      </a:lvl4pPr>
      <a:lvl5pPr marL="1828434" indent="0" algn="l" defTabSz="914217" rtl="0" eaLnBrk="1" latinLnBrk="0" hangingPunct="1">
        <a:lnSpc>
          <a:spcPct val="90000"/>
        </a:lnSpc>
        <a:spcBef>
          <a:spcPts val="500"/>
        </a:spcBef>
        <a:buFont typeface="Arial" charset="0"/>
        <a:buNone/>
        <a:defRPr lang="en-US" sz="1600" kern="1200" dirty="0">
          <a:solidFill>
            <a:schemeClr val="tx1"/>
          </a:solidFill>
          <a:effectLst/>
          <a:latin typeface="Montserrat Hairline" charset="0"/>
          <a:ea typeface="Montserrat Hairline" charset="0"/>
          <a:cs typeface="Montserrat Hairline" charset="0"/>
        </a:defRPr>
      </a:lvl5pPr>
      <a:lvl6pPr marL="2514097" indent="-228555"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5"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5"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5"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8" Type="http://schemas.openxmlformats.org/officeDocument/2006/relationships/hyperlink" Target="https://gitee.com/link?target=https%3A%2F%2Fzhuanlan.zhihu.com%2Fp%2F454482273" TargetMode="External"/><Relationship Id="rId3" Type="http://schemas.openxmlformats.org/officeDocument/2006/relationships/hyperlink" Target="https://www.mianshigee.com/tutorial/pytorch-doc-zh-1.0/torch.md" TargetMode="External"/><Relationship Id="rId7" Type="http://schemas.openxmlformats.org/officeDocument/2006/relationships/hyperlink" Target="https://gitee.com/link?target=https%3A%2F%2Fzhuanlan.zhihu.com%2Fp%2F639318309"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hyperlink" Target="https://pytorch.org/tutorials/beginner/basics/buildmodel_tutorial.html" TargetMode="External"/><Relationship Id="rId5" Type="http://schemas.openxmlformats.org/officeDocument/2006/relationships/hyperlink" Target="https://blog.csdn.net/raelum/article/details/125462028" TargetMode="External"/><Relationship Id="rId10" Type="http://schemas.openxmlformats.org/officeDocument/2006/relationships/hyperlink" Target="https://gitee.com/link?target=https%3A%2F%2Fzhuanlan.zhihu.com%2Fp%2F473236819" TargetMode="External"/><Relationship Id="rId4" Type="http://schemas.openxmlformats.org/officeDocument/2006/relationships/hyperlink" Target="https://blog.csdn.net/qq_43426908/article/details/133046902" TargetMode="External"/><Relationship Id="rId9" Type="http://schemas.openxmlformats.org/officeDocument/2006/relationships/hyperlink" Target="https://gitee.com/link?target=https%3A%2F%2Fzhuanlan.zhihu.com%2Fp%2F569277709"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raw.githubusercontent.com/mhjabreel/CharCnn_Keras/master/data/ag_news_csv/train.csv"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hyperlink" Target="https://github.com/pytorch/data/blob/main/examples/text/ag_news.py" TargetMode="External"/><Relationship Id="rId4" Type="http://schemas.openxmlformats.org/officeDocument/2006/relationships/hyperlink" Target="https://raw.githubusercontent.com/mhjabreel/CharCnn_Keras/master/data/ag_news_csv/test.csv"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1553377" y="2228835"/>
            <a:ext cx="9915181" cy="1107996"/>
          </a:xfrm>
          <a:prstGeom prst="rect">
            <a:avLst/>
          </a:prstGeom>
          <a:noFill/>
        </p:spPr>
        <p:txBody>
          <a:bodyPr wrap="square" rtlCol="0">
            <a:spAutoFit/>
          </a:bodyPr>
          <a:lstStyle/>
          <a:p>
            <a:pPr algn="ctr" defTabSz="914217"/>
            <a:r>
              <a:rPr lang="zh-CN" altLang="en-US" sz="6600" b="1" spc="300" dirty="0">
                <a:solidFill>
                  <a:srgbClr val="000000"/>
                </a:solidFill>
                <a:latin typeface="黑体" panose="02010609060101010101" pitchFamily="49" charset="-122"/>
                <a:ea typeface="黑体" panose="02010609060101010101" pitchFamily="49" charset="-122"/>
                <a:cs typeface="Montserrat" charset="0"/>
              </a:rPr>
              <a:t>基于</a:t>
            </a:r>
            <a:r>
              <a:rPr lang="en-US" altLang="zh-CN" sz="6600" b="1" spc="300" dirty="0">
                <a:solidFill>
                  <a:srgbClr val="000000"/>
                </a:solidFill>
                <a:latin typeface="Arial" panose="020B0604020202020204" pitchFamily="34" charset="0"/>
                <a:ea typeface="等线" panose="02010600030101010101" pitchFamily="2" charset="-122"/>
                <a:cs typeface="Arial" panose="020B0604020202020204" pitchFamily="34" charset="0"/>
              </a:rPr>
              <a:t>Pytorch</a:t>
            </a:r>
            <a:r>
              <a:rPr lang="zh-CN" altLang="en-US" sz="6600" b="1" spc="300" dirty="0">
                <a:solidFill>
                  <a:srgbClr val="000000"/>
                </a:solidFill>
                <a:latin typeface="黑体" panose="02010609060101010101" pitchFamily="49" charset="-122"/>
                <a:ea typeface="黑体" panose="02010609060101010101" pitchFamily="49" charset="-122"/>
                <a:cs typeface="Montserrat" charset="0"/>
              </a:rPr>
              <a:t>的新闻分类</a:t>
            </a:r>
            <a:endParaRPr lang="en-US" sz="6600" b="1" spc="300" dirty="0">
              <a:solidFill>
                <a:srgbClr val="000000"/>
              </a:solidFill>
              <a:latin typeface="黑体" panose="02010609060101010101" pitchFamily="49" charset="-122"/>
              <a:ea typeface="黑体" panose="02010609060101010101" pitchFamily="49" charset="-122"/>
              <a:cs typeface="Montserrat" charset="0"/>
            </a:endParaRPr>
          </a:p>
        </p:txBody>
      </p:sp>
      <p:sp>
        <p:nvSpPr>
          <p:cNvPr id="6" name="Rectangle 5"/>
          <p:cNvSpPr/>
          <p:nvPr/>
        </p:nvSpPr>
        <p:spPr>
          <a:xfrm>
            <a:off x="5222190" y="939764"/>
            <a:ext cx="1709521" cy="548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en-US">
              <a:solidFill>
                <a:srgbClr val="FFFFFF"/>
              </a:solidFill>
              <a:latin typeface="Lato Light"/>
            </a:endParaRPr>
          </a:p>
        </p:txBody>
      </p:sp>
      <p:sp>
        <p:nvSpPr>
          <p:cNvPr id="7" name="Rectangle 6"/>
          <p:cNvSpPr/>
          <p:nvPr/>
        </p:nvSpPr>
        <p:spPr>
          <a:xfrm>
            <a:off x="5222190" y="5902661"/>
            <a:ext cx="1709521" cy="548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en-US">
              <a:solidFill>
                <a:srgbClr val="FFFFFF"/>
              </a:solidFill>
              <a:latin typeface="Lato Light"/>
            </a:endParaRPr>
          </a:p>
        </p:txBody>
      </p:sp>
      <p:graphicFrame>
        <p:nvGraphicFramePr>
          <p:cNvPr id="2" name="表格 1">
            <a:extLst>
              <a:ext uri="{FF2B5EF4-FFF2-40B4-BE49-F238E27FC236}">
                <a16:creationId xmlns:a16="http://schemas.microsoft.com/office/drawing/2014/main" id="{3B61E1BD-6FB3-C3A1-F687-F9D1155E83E8}"/>
              </a:ext>
            </a:extLst>
          </p:cNvPr>
          <p:cNvGraphicFramePr>
            <a:graphicFrameLocks noGrp="1"/>
          </p:cNvGraphicFramePr>
          <p:nvPr>
            <p:extLst>
              <p:ext uri="{D42A27DB-BD31-4B8C-83A1-F6EECF244321}">
                <p14:modId xmlns:p14="http://schemas.microsoft.com/office/powerpoint/2010/main" val="899811803"/>
              </p:ext>
            </p:extLst>
          </p:nvPr>
        </p:nvGraphicFramePr>
        <p:xfrm>
          <a:off x="2290550" y="3429000"/>
          <a:ext cx="7928589" cy="917133"/>
        </p:xfrm>
        <a:graphic>
          <a:graphicData uri="http://schemas.openxmlformats.org/drawingml/2006/table">
            <a:tbl>
              <a:tblPr firstRow="1" bandRow="1">
                <a:tableStyleId>{5C22544A-7EE6-4342-B048-85BDC9FD1C3A}</a:tableStyleId>
              </a:tblPr>
              <a:tblGrid>
                <a:gridCol w="708639">
                  <a:extLst>
                    <a:ext uri="{9D8B030D-6E8A-4147-A177-3AD203B41FA5}">
                      <a16:colId xmlns:a16="http://schemas.microsoft.com/office/drawing/2014/main" val="1385713812"/>
                    </a:ext>
                  </a:extLst>
                </a:gridCol>
                <a:gridCol w="1651000">
                  <a:extLst>
                    <a:ext uri="{9D8B030D-6E8A-4147-A177-3AD203B41FA5}">
                      <a16:colId xmlns:a16="http://schemas.microsoft.com/office/drawing/2014/main" val="2676470332"/>
                    </a:ext>
                  </a:extLst>
                </a:gridCol>
                <a:gridCol w="2387600">
                  <a:extLst>
                    <a:ext uri="{9D8B030D-6E8A-4147-A177-3AD203B41FA5}">
                      <a16:colId xmlns:a16="http://schemas.microsoft.com/office/drawing/2014/main" val="728091350"/>
                    </a:ext>
                  </a:extLst>
                </a:gridCol>
                <a:gridCol w="3181350">
                  <a:extLst>
                    <a:ext uri="{9D8B030D-6E8A-4147-A177-3AD203B41FA5}">
                      <a16:colId xmlns:a16="http://schemas.microsoft.com/office/drawing/2014/main" val="982370558"/>
                    </a:ext>
                  </a:extLst>
                </a:gridCol>
              </a:tblGrid>
              <a:tr h="305711">
                <a:tc>
                  <a:txBody>
                    <a:bodyPr/>
                    <a:lstStyle/>
                    <a:p>
                      <a:pPr algn="l"/>
                      <a:r>
                        <a:rPr lang="zh-CN" altLang="en-US" sz="1200" dirty="0">
                          <a:latin typeface="黑体" panose="02010609060101010101" pitchFamily="49" charset="-122"/>
                          <a:ea typeface="黑体" panose="02010609060101010101" pitchFamily="49" charset="-122"/>
                        </a:rPr>
                        <a:t>姓名</a:t>
                      </a:r>
                    </a:p>
                  </a:txBody>
                  <a:tcPr/>
                </a:tc>
                <a:tc>
                  <a:txBody>
                    <a:bodyPr/>
                    <a:lstStyle/>
                    <a:p>
                      <a:pPr algn="l"/>
                      <a:r>
                        <a:rPr lang="zh-CN" altLang="en-US" sz="1200" dirty="0">
                          <a:latin typeface="黑体" panose="02010609060101010101" pitchFamily="49" charset="-122"/>
                          <a:ea typeface="黑体" panose="02010609060101010101" pitchFamily="49" charset="-122"/>
                        </a:rPr>
                        <a:t>专业</a:t>
                      </a:r>
                    </a:p>
                  </a:txBody>
                  <a:tcPr/>
                </a:tc>
                <a:tc>
                  <a:txBody>
                    <a:bodyPr/>
                    <a:lstStyle/>
                    <a:p>
                      <a:pPr algn="l"/>
                      <a:r>
                        <a:rPr lang="zh-CN" altLang="en-US" sz="1200" dirty="0">
                          <a:latin typeface="黑体" panose="02010609060101010101" pitchFamily="49" charset="-122"/>
                          <a:ea typeface="黑体" panose="02010609060101010101" pitchFamily="49" charset="-122"/>
                        </a:rPr>
                        <a:t>学号</a:t>
                      </a:r>
                    </a:p>
                  </a:txBody>
                  <a:tcPr/>
                </a:tc>
                <a:tc>
                  <a:txBody>
                    <a:bodyPr/>
                    <a:lstStyle/>
                    <a:p>
                      <a:pPr marL="0" marR="0" lvl="0" indent="0" algn="l" defTabSz="914217" rtl="0" eaLnBrk="1" fontAlgn="auto" latinLnBrk="0" hangingPunct="1">
                        <a:lnSpc>
                          <a:spcPct val="100000"/>
                        </a:lnSpc>
                        <a:spcBef>
                          <a:spcPts val="0"/>
                        </a:spcBef>
                        <a:spcAft>
                          <a:spcPts val="0"/>
                        </a:spcAft>
                        <a:buClrTx/>
                        <a:buSzTx/>
                        <a:buFontTx/>
                        <a:buNone/>
                        <a:tabLst/>
                        <a:defRPr/>
                      </a:pPr>
                      <a:r>
                        <a:rPr lang="zh-CN" altLang="en-US" sz="1200" dirty="0">
                          <a:latin typeface="黑体" panose="02010609060101010101" pitchFamily="49" charset="-122"/>
                          <a:ea typeface="黑体" panose="02010609060101010101" pitchFamily="49" charset="-122"/>
                        </a:rPr>
                        <a:t>分工</a:t>
                      </a:r>
                    </a:p>
                  </a:txBody>
                  <a:tcPr/>
                </a:tc>
                <a:extLst>
                  <a:ext uri="{0D108BD9-81ED-4DB2-BD59-A6C34878D82A}">
                    <a16:rowId xmlns:a16="http://schemas.microsoft.com/office/drawing/2014/main" val="4286060176"/>
                  </a:ext>
                </a:extLst>
              </a:tr>
              <a:tr h="305711">
                <a:tc>
                  <a:txBody>
                    <a:bodyPr/>
                    <a:lstStyle/>
                    <a:p>
                      <a:pPr algn="l"/>
                      <a:r>
                        <a:rPr lang="zh-CN" altLang="en-US" sz="1200" dirty="0">
                          <a:latin typeface="黑体" panose="02010609060101010101" pitchFamily="49" charset="-122"/>
                          <a:ea typeface="黑体" panose="02010609060101010101" pitchFamily="49" charset="-122"/>
                        </a:rPr>
                        <a:t>曹龙浩</a:t>
                      </a:r>
                    </a:p>
                  </a:txBody>
                  <a:tcPr anchor="ctr"/>
                </a:tc>
                <a:tc>
                  <a:txBody>
                    <a:bodyPr/>
                    <a:lstStyle/>
                    <a:p>
                      <a:pPr algn="l"/>
                      <a:r>
                        <a:rPr lang="zh-CN" altLang="en-US" sz="1200" dirty="0">
                          <a:latin typeface="黑体" panose="02010609060101010101" pitchFamily="49" charset="-122"/>
                          <a:ea typeface="黑体" panose="02010609060101010101" pitchFamily="49" charset="-122"/>
                        </a:rPr>
                        <a:t>计算机应用技术</a:t>
                      </a:r>
                    </a:p>
                  </a:txBody>
                  <a:tcPr anchor="ctr"/>
                </a:tc>
                <a:tc>
                  <a:txBody>
                    <a:bodyPr/>
                    <a:lstStyle/>
                    <a:p>
                      <a:pPr algn="l"/>
                      <a:r>
                        <a:rPr lang="en-US" altLang="zh-CN" sz="1200" dirty="0">
                          <a:latin typeface="黑体" panose="02010609060101010101" pitchFamily="49" charset="-122"/>
                          <a:ea typeface="黑体" panose="02010609060101010101" pitchFamily="49" charset="-122"/>
                        </a:rPr>
                        <a:t>231017000033</a:t>
                      </a:r>
                      <a:endParaRPr lang="zh-CN" altLang="en-US" sz="1200" dirty="0">
                        <a:latin typeface="黑体" panose="02010609060101010101" pitchFamily="49" charset="-122"/>
                        <a:ea typeface="黑体" panose="02010609060101010101" pitchFamily="49" charset="-122"/>
                      </a:endParaRPr>
                    </a:p>
                  </a:txBody>
                  <a:tcPr anchor="ctr"/>
                </a:tc>
                <a:tc>
                  <a:txBody>
                    <a:bodyPr/>
                    <a:lstStyle/>
                    <a:p>
                      <a:pPr algn="l"/>
                      <a:r>
                        <a:rPr lang="zh-CN" altLang="en-US" sz="1200" dirty="0">
                          <a:latin typeface="黑体" panose="02010609060101010101" pitchFamily="49" charset="-122"/>
                          <a:ea typeface="黑体" panose="02010609060101010101" pitchFamily="49" charset="-122"/>
                        </a:rPr>
                        <a:t>技术选型、编码实现、文档编写</a:t>
                      </a:r>
                    </a:p>
                  </a:txBody>
                  <a:tcPr/>
                </a:tc>
                <a:extLst>
                  <a:ext uri="{0D108BD9-81ED-4DB2-BD59-A6C34878D82A}">
                    <a16:rowId xmlns:a16="http://schemas.microsoft.com/office/drawing/2014/main" val="2268121880"/>
                  </a:ext>
                </a:extLst>
              </a:tr>
              <a:tr h="305711">
                <a:tc>
                  <a:txBody>
                    <a:bodyPr/>
                    <a:lstStyle/>
                    <a:p>
                      <a:pPr algn="l"/>
                      <a:r>
                        <a:rPr lang="zh-CN" altLang="en-US" sz="1200" dirty="0">
                          <a:latin typeface="黑体" panose="02010609060101010101" pitchFamily="49" charset="-122"/>
                          <a:ea typeface="黑体" panose="02010609060101010101" pitchFamily="49" charset="-122"/>
                        </a:rPr>
                        <a:t>邓聪</a:t>
                      </a:r>
                    </a:p>
                  </a:txBody>
                  <a:tcPr anchor="ctr"/>
                </a:tc>
                <a:tc>
                  <a:txBody>
                    <a:bodyPr/>
                    <a:lstStyle/>
                    <a:p>
                      <a:pPr algn="l"/>
                      <a:r>
                        <a:rPr lang="zh-CN" altLang="en-US" sz="1200" dirty="0">
                          <a:latin typeface="黑体" panose="02010609060101010101" pitchFamily="49" charset="-122"/>
                          <a:ea typeface="黑体" panose="02010609060101010101" pitchFamily="49" charset="-122"/>
                        </a:rPr>
                        <a:t>大数据科学与工程</a:t>
                      </a:r>
                    </a:p>
                  </a:txBody>
                  <a:tcPr anchor="ctr"/>
                </a:tc>
                <a:tc>
                  <a:txBody>
                    <a:bodyPr/>
                    <a:lstStyle/>
                    <a:p>
                      <a:pPr algn="l"/>
                      <a:r>
                        <a:rPr lang="zh-CN" altLang="en-US" sz="1200" dirty="0">
                          <a:latin typeface="黑体" panose="02010609060101010101" pitchFamily="49" charset="-122"/>
                          <a:ea typeface="黑体" panose="02010609060101010101" pitchFamily="49" charset="-122"/>
                        </a:rPr>
                        <a:t>暂无（</a:t>
                      </a:r>
                      <a:r>
                        <a:rPr lang="en-US" altLang="zh-CN" sz="1200" dirty="0">
                          <a:latin typeface="黑体" panose="02010609060101010101" pitchFamily="49" charset="-122"/>
                          <a:ea typeface="黑体" panose="02010609060101010101" pitchFamily="49" charset="-122"/>
                        </a:rPr>
                        <a:t>23</a:t>
                      </a:r>
                      <a:r>
                        <a:rPr lang="zh-CN" altLang="en-US" sz="1200" dirty="0">
                          <a:latin typeface="黑体" panose="02010609060101010101" pitchFamily="49" charset="-122"/>
                          <a:ea typeface="黑体" panose="02010609060101010101" pitchFamily="49" charset="-122"/>
                        </a:rPr>
                        <a:t>秋大数据）</a:t>
                      </a:r>
                    </a:p>
                  </a:txBody>
                  <a:tcPr anchor="ctr"/>
                </a:tc>
                <a:tc>
                  <a:txBody>
                    <a:bodyPr/>
                    <a:lstStyle/>
                    <a:p>
                      <a:pPr algn="l"/>
                      <a:r>
                        <a:rPr lang="zh-CN" altLang="en-US" sz="1200" dirty="0">
                          <a:latin typeface="黑体" panose="02010609060101010101" pitchFamily="49" charset="-122"/>
                          <a:ea typeface="黑体" panose="02010609060101010101" pitchFamily="49" charset="-122"/>
                        </a:rPr>
                        <a:t>选题沟通、知识整理、文档编写</a:t>
                      </a:r>
                    </a:p>
                  </a:txBody>
                  <a:tcPr/>
                </a:tc>
                <a:extLst>
                  <a:ext uri="{0D108BD9-81ED-4DB2-BD59-A6C34878D82A}">
                    <a16:rowId xmlns:a16="http://schemas.microsoft.com/office/drawing/2014/main" val="2410490694"/>
                  </a:ext>
                </a:extLst>
              </a:tr>
            </a:tbl>
          </a:graphicData>
        </a:graphic>
      </p:graphicFrame>
    </p:spTree>
    <p:extLst>
      <p:ext uri="{BB962C8B-B14F-4D97-AF65-F5344CB8AC3E}">
        <p14:creationId xmlns:p14="http://schemas.microsoft.com/office/powerpoint/2010/main" val="12852288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82FD008A-AABB-DBD9-0039-1A05C526D6B1}"/>
              </a:ext>
            </a:extLst>
          </p:cNvPr>
          <p:cNvSpPr/>
          <p:nvPr/>
        </p:nvSpPr>
        <p:spPr>
          <a:xfrm>
            <a:off x="7165531" y="3926871"/>
            <a:ext cx="4708205" cy="286232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305659D3-34D1-9B86-3CD0-FC988190128B}"/>
              </a:ext>
            </a:extLst>
          </p:cNvPr>
          <p:cNvSpPr/>
          <p:nvPr/>
        </p:nvSpPr>
        <p:spPr>
          <a:xfrm>
            <a:off x="284405" y="1276421"/>
            <a:ext cx="6588632" cy="547842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609600" y="167514"/>
            <a:ext cx="10715740" cy="707886"/>
          </a:xfrm>
          <a:prstGeom prst="rect">
            <a:avLst/>
          </a:prstGeom>
          <a:noFill/>
        </p:spPr>
        <p:txBody>
          <a:bodyPr wrap="square" rtlCol="0">
            <a:spAutoFit/>
          </a:bodyPr>
          <a:lstStyle/>
          <a:p>
            <a:pPr defTabSz="914217"/>
            <a:r>
              <a:rPr lang="zh-CN" altLang="en-US" sz="4000" b="1" spc="300" dirty="0">
                <a:solidFill>
                  <a:srgbClr val="000000"/>
                </a:solidFill>
                <a:latin typeface="黑体" panose="02010609060101010101" pitchFamily="49" charset="-122"/>
                <a:ea typeface="黑体" panose="02010609060101010101" pitchFamily="49" charset="-122"/>
                <a:cs typeface="Montserrat" charset="0"/>
              </a:rPr>
              <a:t>二、过程说明</a:t>
            </a:r>
            <a:r>
              <a:rPr lang="en-US" altLang="zh-CN" sz="4000" b="1" spc="300" dirty="0">
                <a:solidFill>
                  <a:srgbClr val="000000"/>
                </a:solidFill>
                <a:latin typeface="黑体" panose="02010609060101010101" pitchFamily="49" charset="-122"/>
                <a:ea typeface="黑体" panose="02010609060101010101" pitchFamily="49" charset="-122"/>
                <a:cs typeface="Montserrat" charset="0"/>
              </a:rPr>
              <a:t>—</a:t>
            </a:r>
            <a:r>
              <a:rPr lang="zh-CN" altLang="en-US" sz="4000" b="1" spc="300" dirty="0">
                <a:solidFill>
                  <a:srgbClr val="000000"/>
                </a:solidFill>
                <a:latin typeface="黑体" panose="02010609060101010101" pitchFamily="49" charset="-122"/>
                <a:ea typeface="黑体" panose="02010609060101010101" pitchFamily="49" charset="-122"/>
                <a:cs typeface="Montserrat" charset="0"/>
              </a:rPr>
              <a:t>训练模型</a:t>
            </a:r>
            <a:endParaRPr lang="en-US" sz="4000" b="1" spc="300" dirty="0">
              <a:solidFill>
                <a:srgbClr val="000000"/>
              </a:solidFill>
              <a:latin typeface="黑体" panose="02010609060101010101" pitchFamily="49" charset="-122"/>
              <a:ea typeface="黑体" panose="02010609060101010101" pitchFamily="49" charset="-122"/>
              <a:cs typeface="Montserrat" charset="0"/>
            </a:endParaRPr>
          </a:p>
        </p:txBody>
      </p:sp>
      <p:sp>
        <p:nvSpPr>
          <p:cNvPr id="2" name="矩形 1">
            <a:extLst>
              <a:ext uri="{FF2B5EF4-FFF2-40B4-BE49-F238E27FC236}">
                <a16:creationId xmlns:a16="http://schemas.microsoft.com/office/drawing/2014/main" id="{62F2FEFC-C12E-FA6B-37A7-0202FC60D8A7}"/>
              </a:ext>
            </a:extLst>
          </p:cNvPr>
          <p:cNvSpPr/>
          <p:nvPr/>
        </p:nvSpPr>
        <p:spPr>
          <a:xfrm>
            <a:off x="284404" y="957656"/>
            <a:ext cx="6588633" cy="355138"/>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训练函数</a:t>
            </a:r>
          </a:p>
        </p:txBody>
      </p:sp>
      <p:sp>
        <p:nvSpPr>
          <p:cNvPr id="12" name="矩形 11">
            <a:extLst>
              <a:ext uri="{FF2B5EF4-FFF2-40B4-BE49-F238E27FC236}">
                <a16:creationId xmlns:a16="http://schemas.microsoft.com/office/drawing/2014/main" id="{A4C3B57A-BB5A-437D-AFA6-6A53F3DAE9D7}"/>
              </a:ext>
            </a:extLst>
          </p:cNvPr>
          <p:cNvSpPr/>
          <p:nvPr/>
        </p:nvSpPr>
        <p:spPr>
          <a:xfrm>
            <a:off x="7156960" y="921283"/>
            <a:ext cx="4708206" cy="355138"/>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dirty="0">
                <a:effectLst/>
                <a:latin typeface="黑体" panose="02010609060101010101" pitchFamily="49" charset="-122"/>
                <a:ea typeface="黑体" panose="02010609060101010101" pitchFamily="49" charset="-122"/>
                <a:cs typeface="AR PL UKai TW"/>
              </a:rPr>
              <a:t>评估函数</a:t>
            </a:r>
            <a:endParaRPr lang="zh-CN" altLang="en-US" dirty="0">
              <a:latin typeface="黑体" panose="02010609060101010101" pitchFamily="49" charset="-122"/>
              <a:ea typeface="黑体" panose="02010609060101010101" pitchFamily="49" charset="-122"/>
            </a:endParaRPr>
          </a:p>
        </p:txBody>
      </p:sp>
      <p:sp>
        <p:nvSpPr>
          <p:cNvPr id="15" name="矩形 14">
            <a:extLst>
              <a:ext uri="{FF2B5EF4-FFF2-40B4-BE49-F238E27FC236}">
                <a16:creationId xmlns:a16="http://schemas.microsoft.com/office/drawing/2014/main" id="{8EF0AA5E-44EA-3E3B-81EA-8C348F0B947D}"/>
              </a:ext>
            </a:extLst>
          </p:cNvPr>
          <p:cNvSpPr/>
          <p:nvPr/>
        </p:nvSpPr>
        <p:spPr>
          <a:xfrm>
            <a:off x="7156959" y="3617704"/>
            <a:ext cx="4708205" cy="331201"/>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dirty="0">
                <a:effectLst/>
                <a:latin typeface="黑体" panose="02010609060101010101" pitchFamily="49" charset="-122"/>
                <a:ea typeface="黑体" panose="02010609060101010101" pitchFamily="49" charset="-122"/>
                <a:cs typeface="AR PL UKai TW"/>
              </a:rPr>
              <a:t> 训练过程</a:t>
            </a:r>
            <a:endParaRPr lang="zh-CN" altLang="en-US" dirty="0">
              <a:latin typeface="黑体" panose="02010609060101010101" pitchFamily="49" charset="-122"/>
              <a:ea typeface="黑体" panose="02010609060101010101" pitchFamily="49" charset="-122"/>
            </a:endParaRPr>
          </a:p>
        </p:txBody>
      </p:sp>
      <p:sp>
        <p:nvSpPr>
          <p:cNvPr id="4" name="文本框 3">
            <a:extLst>
              <a:ext uri="{FF2B5EF4-FFF2-40B4-BE49-F238E27FC236}">
                <a16:creationId xmlns:a16="http://schemas.microsoft.com/office/drawing/2014/main" id="{6C84B2C7-D141-F084-28E3-9E6DDE7BAFA8}"/>
              </a:ext>
            </a:extLst>
          </p:cNvPr>
          <p:cNvSpPr txBox="1"/>
          <p:nvPr/>
        </p:nvSpPr>
        <p:spPr>
          <a:xfrm>
            <a:off x="7194979" y="3945620"/>
            <a:ext cx="4678757" cy="2862322"/>
          </a:xfrm>
          <a:prstGeom prst="rect">
            <a:avLst/>
          </a:prstGeom>
          <a:noFill/>
        </p:spPr>
        <p:txBody>
          <a:bodyPr wrap="square" rtlCol="0">
            <a:spAutoFit/>
          </a:bodyPr>
          <a:lstStyle/>
          <a:p>
            <a:r>
              <a:rPr lang="en-US" altLang="zh-CN" sz="900" dirty="0">
                <a:solidFill>
                  <a:srgbClr val="008000"/>
                </a:solidFill>
                <a:latin typeface="黑体" panose="02010609060101010101" pitchFamily="49" charset="-122"/>
                <a:ea typeface="黑体" panose="02010609060101010101" pitchFamily="49" charset="-122"/>
              </a:rPr>
              <a:t># </a:t>
            </a:r>
            <a:r>
              <a:rPr lang="zh-CN" altLang="en-US" sz="900" dirty="0">
                <a:solidFill>
                  <a:srgbClr val="008000"/>
                </a:solidFill>
                <a:latin typeface="黑体" panose="02010609060101010101" pitchFamily="49" charset="-122"/>
                <a:ea typeface="黑体" panose="02010609060101010101" pitchFamily="49" charset="-122"/>
              </a:rPr>
              <a:t>执行训练过程</a:t>
            </a:r>
            <a:endParaRPr lang="zh-CN" altLang="en-US" sz="900" dirty="0">
              <a:solidFill>
                <a:srgbClr val="000000"/>
              </a:solidFill>
              <a:latin typeface="黑体" panose="02010609060101010101" pitchFamily="49" charset="-122"/>
              <a:ea typeface="黑体" panose="02010609060101010101" pitchFamily="49" charset="-122"/>
            </a:endParaRPr>
          </a:p>
          <a:p>
            <a:r>
              <a:rPr lang="en-US" altLang="zh-CN" sz="900" dirty="0">
                <a:solidFill>
                  <a:srgbClr val="0000FF"/>
                </a:solidFill>
                <a:latin typeface="黑体" panose="02010609060101010101" pitchFamily="49" charset="-122"/>
                <a:ea typeface="黑体" panose="02010609060101010101" pitchFamily="49" charset="-122"/>
              </a:rPr>
              <a:t>def</a:t>
            </a:r>
            <a:r>
              <a:rPr lang="en-US" altLang="zh-CN" sz="900" dirty="0">
                <a:solidFill>
                  <a:srgbClr val="000000"/>
                </a:solidFill>
                <a:latin typeface="黑体" panose="02010609060101010101" pitchFamily="49" charset="-122"/>
                <a:ea typeface="黑体" panose="02010609060101010101" pitchFamily="49" charset="-122"/>
              </a:rPr>
              <a:t> </a:t>
            </a:r>
            <a:r>
              <a:rPr lang="en-US" altLang="zh-CN" sz="900" dirty="0">
                <a:solidFill>
                  <a:srgbClr val="2B91AF"/>
                </a:solidFill>
                <a:latin typeface="黑体" panose="02010609060101010101" pitchFamily="49" charset="-122"/>
                <a:ea typeface="黑体" panose="02010609060101010101" pitchFamily="49" charset="-122"/>
              </a:rPr>
              <a:t>run_train</a:t>
            </a:r>
            <a:r>
              <a:rPr lang="en-US" altLang="zh-CN" sz="900" dirty="0">
                <a:solidFill>
                  <a:srgbClr val="000000"/>
                </a:solidFill>
                <a:latin typeface="黑体" panose="02010609060101010101" pitchFamily="49" charset="-122"/>
                <a:ea typeface="黑体" panose="02010609060101010101" pitchFamily="49" charset="-122"/>
              </a:rPr>
              <a:t>():</a:t>
            </a:r>
          </a:p>
          <a:p>
            <a:r>
              <a:rPr lang="en-US" altLang="zh-CN" sz="900" dirty="0">
                <a:solidFill>
                  <a:srgbClr val="000000"/>
                </a:solidFill>
                <a:latin typeface="黑体" panose="02010609060101010101" pitchFamily="49" charset="-122"/>
                <a:ea typeface="黑体" panose="02010609060101010101" pitchFamily="49" charset="-122"/>
              </a:rPr>
              <a:t>    total_accu = </a:t>
            </a:r>
            <a:r>
              <a:rPr lang="en-US" altLang="zh-CN" sz="900" dirty="0">
                <a:solidFill>
                  <a:srgbClr val="0000FF"/>
                </a:solidFill>
                <a:latin typeface="黑体" panose="02010609060101010101" pitchFamily="49" charset="-122"/>
                <a:ea typeface="黑体" panose="02010609060101010101" pitchFamily="49" charset="-122"/>
              </a:rPr>
              <a:t>None</a:t>
            </a:r>
            <a:endParaRPr lang="en-US" altLang="zh-CN" sz="900" dirty="0">
              <a:solidFill>
                <a:srgbClr val="000000"/>
              </a:solidFill>
              <a:latin typeface="黑体" panose="02010609060101010101" pitchFamily="49" charset="-122"/>
              <a:ea typeface="黑体" panose="02010609060101010101" pitchFamily="49" charset="-122"/>
            </a:endParaRPr>
          </a:p>
          <a:p>
            <a:r>
              <a:rPr lang="en-US" altLang="zh-CN" sz="900" dirty="0">
                <a:solidFill>
                  <a:srgbClr val="000000"/>
                </a:solidFill>
                <a:latin typeface="黑体" panose="02010609060101010101" pitchFamily="49" charset="-122"/>
                <a:ea typeface="黑体" panose="02010609060101010101" pitchFamily="49" charset="-122"/>
              </a:rPr>
              <a:t>    data_manager = DataManager()</a:t>
            </a:r>
          </a:p>
          <a:p>
            <a:r>
              <a:rPr lang="en-US" altLang="zh-CN" sz="900" dirty="0">
                <a:solidFill>
                  <a:srgbClr val="000000"/>
                </a:solidFill>
                <a:latin typeface="黑体" panose="02010609060101010101" pitchFamily="49" charset="-122"/>
                <a:ea typeface="黑体" panose="02010609060101010101" pitchFamily="49" charset="-122"/>
              </a:rPr>
              <a:t>    </a:t>
            </a:r>
            <a:r>
              <a:rPr lang="en-US" altLang="zh-CN" sz="900" dirty="0">
                <a:solidFill>
                  <a:srgbClr val="0000FF"/>
                </a:solidFill>
                <a:latin typeface="黑体" panose="02010609060101010101" pitchFamily="49" charset="-122"/>
                <a:ea typeface="黑体" panose="02010609060101010101" pitchFamily="49" charset="-122"/>
              </a:rPr>
              <a:t>for</a:t>
            </a:r>
            <a:r>
              <a:rPr lang="en-US" altLang="zh-CN" sz="900" dirty="0">
                <a:solidFill>
                  <a:srgbClr val="000000"/>
                </a:solidFill>
                <a:latin typeface="黑体" panose="02010609060101010101" pitchFamily="49" charset="-122"/>
                <a:ea typeface="黑体" panose="02010609060101010101" pitchFamily="49" charset="-122"/>
              </a:rPr>
              <a:t> epoch </a:t>
            </a:r>
            <a:r>
              <a:rPr lang="en-US" altLang="zh-CN" sz="900" dirty="0">
                <a:solidFill>
                  <a:srgbClr val="0000FF"/>
                </a:solidFill>
                <a:latin typeface="黑体" panose="02010609060101010101" pitchFamily="49" charset="-122"/>
                <a:ea typeface="黑体" panose="02010609060101010101" pitchFamily="49" charset="-122"/>
              </a:rPr>
              <a:t>in</a:t>
            </a:r>
            <a:r>
              <a:rPr lang="en-US" altLang="zh-CN" sz="900" dirty="0">
                <a:solidFill>
                  <a:srgbClr val="000000"/>
                </a:solidFill>
                <a:latin typeface="黑体" panose="02010609060101010101" pitchFamily="49" charset="-122"/>
                <a:ea typeface="黑体" panose="02010609060101010101" pitchFamily="49" charset="-122"/>
              </a:rPr>
              <a:t> </a:t>
            </a:r>
            <a:r>
              <a:rPr lang="en-US" altLang="zh-CN" sz="900" dirty="0">
                <a:solidFill>
                  <a:srgbClr val="0000FF"/>
                </a:solidFill>
                <a:latin typeface="黑体" panose="02010609060101010101" pitchFamily="49" charset="-122"/>
                <a:ea typeface="黑体" panose="02010609060101010101" pitchFamily="49" charset="-122"/>
              </a:rPr>
              <a:t>range</a:t>
            </a:r>
            <a:r>
              <a:rPr lang="en-US" altLang="zh-CN" sz="900" dirty="0">
                <a:solidFill>
                  <a:srgbClr val="000000"/>
                </a:solidFill>
                <a:latin typeface="黑体" panose="02010609060101010101" pitchFamily="49" charset="-122"/>
                <a:ea typeface="黑体" panose="02010609060101010101" pitchFamily="49" charset="-122"/>
              </a:rPr>
              <a:t>(1, EPOCHS + 1):</a:t>
            </a:r>
          </a:p>
          <a:p>
            <a:r>
              <a:rPr lang="en-US" altLang="zh-CN" sz="900" dirty="0">
                <a:solidFill>
                  <a:srgbClr val="000000"/>
                </a:solidFill>
                <a:latin typeface="黑体" panose="02010609060101010101" pitchFamily="49" charset="-122"/>
                <a:ea typeface="黑体" panose="02010609060101010101" pitchFamily="49" charset="-122"/>
              </a:rPr>
              <a:t>        epoch_start_time = time.time()</a:t>
            </a:r>
          </a:p>
          <a:p>
            <a:r>
              <a:rPr lang="fr-FR" altLang="zh-CN" sz="900" dirty="0">
                <a:solidFill>
                  <a:srgbClr val="000000"/>
                </a:solidFill>
                <a:latin typeface="黑体" panose="02010609060101010101" pitchFamily="49" charset="-122"/>
                <a:ea typeface="黑体" panose="02010609060101010101" pitchFamily="49" charset="-122"/>
              </a:rPr>
              <a:t>        train(data_manager.dl_train_, epoch)</a:t>
            </a:r>
          </a:p>
          <a:p>
            <a:r>
              <a:rPr lang="en-US" altLang="zh-CN" sz="900" dirty="0">
                <a:solidFill>
                  <a:srgbClr val="000000"/>
                </a:solidFill>
                <a:latin typeface="黑体" panose="02010609060101010101" pitchFamily="49" charset="-122"/>
                <a:ea typeface="黑体" panose="02010609060101010101" pitchFamily="49" charset="-122"/>
              </a:rPr>
              <a:t>        accu_val = evaluate(data_manager.dl_valid_)</a:t>
            </a:r>
          </a:p>
          <a:p>
            <a:r>
              <a:rPr lang="en-US" altLang="zh-CN" sz="900" dirty="0">
                <a:solidFill>
                  <a:srgbClr val="000000"/>
                </a:solidFill>
                <a:latin typeface="黑体" panose="02010609060101010101" pitchFamily="49" charset="-122"/>
                <a:ea typeface="黑体" panose="02010609060101010101" pitchFamily="49" charset="-122"/>
              </a:rPr>
              <a:t>        </a:t>
            </a:r>
            <a:r>
              <a:rPr lang="en-US" altLang="zh-CN" sz="900" dirty="0">
                <a:solidFill>
                  <a:srgbClr val="0000FF"/>
                </a:solidFill>
                <a:latin typeface="黑体" panose="02010609060101010101" pitchFamily="49" charset="-122"/>
                <a:ea typeface="黑体" panose="02010609060101010101" pitchFamily="49" charset="-122"/>
              </a:rPr>
              <a:t>if</a:t>
            </a:r>
            <a:r>
              <a:rPr lang="en-US" altLang="zh-CN" sz="900" dirty="0">
                <a:solidFill>
                  <a:srgbClr val="000000"/>
                </a:solidFill>
                <a:latin typeface="黑体" panose="02010609060101010101" pitchFamily="49" charset="-122"/>
                <a:ea typeface="黑体" panose="02010609060101010101" pitchFamily="49" charset="-122"/>
              </a:rPr>
              <a:t> total_accu is not </a:t>
            </a:r>
            <a:r>
              <a:rPr lang="en-US" altLang="zh-CN" sz="900" dirty="0">
                <a:solidFill>
                  <a:srgbClr val="0000FF"/>
                </a:solidFill>
                <a:latin typeface="黑体" panose="02010609060101010101" pitchFamily="49" charset="-122"/>
                <a:ea typeface="黑体" panose="02010609060101010101" pitchFamily="49" charset="-122"/>
              </a:rPr>
              <a:t>None</a:t>
            </a:r>
            <a:r>
              <a:rPr lang="en-US" altLang="zh-CN" sz="900" dirty="0">
                <a:solidFill>
                  <a:srgbClr val="000000"/>
                </a:solidFill>
                <a:latin typeface="黑体" panose="02010609060101010101" pitchFamily="49" charset="-122"/>
                <a:ea typeface="黑体" panose="02010609060101010101" pitchFamily="49" charset="-122"/>
              </a:rPr>
              <a:t> and total_accu &gt; accu_val:</a:t>
            </a:r>
          </a:p>
          <a:p>
            <a:r>
              <a:rPr lang="en-US" altLang="zh-CN" sz="900" dirty="0">
                <a:solidFill>
                  <a:srgbClr val="000000"/>
                </a:solidFill>
                <a:latin typeface="黑体" panose="02010609060101010101" pitchFamily="49" charset="-122"/>
                <a:ea typeface="黑体" panose="02010609060101010101" pitchFamily="49" charset="-122"/>
              </a:rPr>
              <a:t>            scheduler.step()</a:t>
            </a:r>
          </a:p>
          <a:p>
            <a:r>
              <a:rPr lang="en-US" altLang="zh-CN" sz="900" dirty="0">
                <a:solidFill>
                  <a:srgbClr val="000000"/>
                </a:solidFill>
                <a:latin typeface="黑体" panose="02010609060101010101" pitchFamily="49" charset="-122"/>
                <a:ea typeface="黑体" panose="02010609060101010101" pitchFamily="49" charset="-122"/>
              </a:rPr>
              <a:t>        </a:t>
            </a:r>
            <a:r>
              <a:rPr lang="en-US" altLang="zh-CN" sz="900" dirty="0">
                <a:solidFill>
                  <a:srgbClr val="0000FF"/>
                </a:solidFill>
                <a:latin typeface="黑体" panose="02010609060101010101" pitchFamily="49" charset="-122"/>
                <a:ea typeface="黑体" panose="02010609060101010101" pitchFamily="49" charset="-122"/>
              </a:rPr>
              <a:t>else</a:t>
            </a:r>
            <a:r>
              <a:rPr lang="en-US" altLang="zh-CN" sz="900" dirty="0">
                <a:solidFill>
                  <a:srgbClr val="000000"/>
                </a:solidFill>
                <a:latin typeface="黑体" panose="02010609060101010101" pitchFamily="49" charset="-122"/>
                <a:ea typeface="黑体" panose="02010609060101010101" pitchFamily="49" charset="-122"/>
              </a:rPr>
              <a:t>:</a:t>
            </a:r>
          </a:p>
          <a:p>
            <a:r>
              <a:rPr lang="en-US" altLang="zh-CN" sz="900" dirty="0">
                <a:solidFill>
                  <a:srgbClr val="000000"/>
                </a:solidFill>
                <a:latin typeface="黑体" panose="02010609060101010101" pitchFamily="49" charset="-122"/>
                <a:ea typeface="黑体" panose="02010609060101010101" pitchFamily="49" charset="-122"/>
              </a:rPr>
              <a:t>            total_accu = accu_val</a:t>
            </a:r>
          </a:p>
          <a:p>
            <a:r>
              <a:rPr lang="en-US" altLang="zh-CN" sz="900" dirty="0">
                <a:solidFill>
                  <a:srgbClr val="000000"/>
                </a:solidFill>
                <a:latin typeface="黑体" panose="02010609060101010101" pitchFamily="49" charset="-122"/>
                <a:ea typeface="黑体" panose="02010609060101010101" pitchFamily="49" charset="-122"/>
              </a:rPr>
              <a:t>        </a:t>
            </a:r>
            <a:r>
              <a:rPr lang="en-US" altLang="zh-CN" sz="900" dirty="0">
                <a:solidFill>
                  <a:srgbClr val="0000FF"/>
                </a:solidFill>
                <a:latin typeface="黑体" panose="02010609060101010101" pitchFamily="49" charset="-122"/>
                <a:ea typeface="黑体" panose="02010609060101010101" pitchFamily="49" charset="-122"/>
              </a:rPr>
              <a:t>print</a:t>
            </a:r>
            <a:r>
              <a:rPr lang="en-US" altLang="zh-CN" sz="900" dirty="0">
                <a:solidFill>
                  <a:srgbClr val="000000"/>
                </a:solidFill>
                <a:latin typeface="黑体" panose="02010609060101010101" pitchFamily="49" charset="-122"/>
                <a:ea typeface="黑体" panose="02010609060101010101" pitchFamily="49" charset="-122"/>
              </a:rPr>
              <a:t>(</a:t>
            </a:r>
            <a:r>
              <a:rPr lang="en-US" altLang="zh-CN" sz="900" dirty="0">
                <a:solidFill>
                  <a:srgbClr val="A31515"/>
                </a:solidFill>
                <a:latin typeface="黑体" panose="02010609060101010101" pitchFamily="49" charset="-122"/>
                <a:ea typeface="黑体" panose="02010609060101010101" pitchFamily="49" charset="-122"/>
              </a:rPr>
              <a:t>"| epoch {</a:t>
            </a:r>
            <a:r>
              <a:rPr lang="en-US" altLang="zh-CN" sz="900" dirty="0">
                <a:solidFill>
                  <a:srgbClr val="0000FF"/>
                </a:solidFill>
                <a:latin typeface="黑体" panose="02010609060101010101" pitchFamily="49" charset="-122"/>
                <a:ea typeface="黑体" panose="02010609060101010101" pitchFamily="49" charset="-122"/>
              </a:rPr>
              <a:t>:3d</a:t>
            </a:r>
            <a:r>
              <a:rPr lang="en-US" altLang="zh-CN" sz="900" dirty="0">
                <a:solidFill>
                  <a:srgbClr val="A31515"/>
                </a:solidFill>
                <a:latin typeface="黑体" panose="02010609060101010101" pitchFamily="49" charset="-122"/>
                <a:ea typeface="黑体" panose="02010609060101010101" pitchFamily="49" charset="-122"/>
              </a:rPr>
              <a:t>} | cost time: {</a:t>
            </a:r>
            <a:r>
              <a:rPr lang="en-US" altLang="zh-CN" sz="900" dirty="0">
                <a:solidFill>
                  <a:srgbClr val="0000FF"/>
                </a:solidFill>
                <a:latin typeface="黑体" panose="02010609060101010101" pitchFamily="49" charset="-122"/>
                <a:ea typeface="黑体" panose="02010609060101010101" pitchFamily="49" charset="-122"/>
              </a:rPr>
              <a:t>:5.2f</a:t>
            </a:r>
            <a:r>
              <a:rPr lang="en-US" altLang="zh-CN" sz="900" dirty="0">
                <a:solidFill>
                  <a:srgbClr val="A31515"/>
                </a:solidFill>
                <a:latin typeface="黑体" panose="02010609060101010101" pitchFamily="49" charset="-122"/>
                <a:ea typeface="黑体" panose="02010609060101010101" pitchFamily="49" charset="-122"/>
              </a:rPr>
              <a:t>}s | valid accuracy {</a:t>
            </a:r>
            <a:r>
              <a:rPr lang="en-US" altLang="zh-CN" sz="900" dirty="0">
                <a:solidFill>
                  <a:srgbClr val="0000FF"/>
                </a:solidFill>
                <a:latin typeface="黑体" panose="02010609060101010101" pitchFamily="49" charset="-122"/>
                <a:ea typeface="黑体" panose="02010609060101010101" pitchFamily="49" charset="-122"/>
              </a:rPr>
              <a:t>:8.3f</a:t>
            </a:r>
            <a:r>
              <a:rPr lang="en-US" altLang="zh-CN" sz="900" dirty="0">
                <a:solidFill>
                  <a:srgbClr val="A31515"/>
                </a:solidFill>
                <a:latin typeface="黑体" panose="02010609060101010101" pitchFamily="49" charset="-122"/>
                <a:ea typeface="黑体" panose="02010609060101010101" pitchFamily="49" charset="-122"/>
              </a:rPr>
              <a:t>} "</a:t>
            </a:r>
            <a:endParaRPr lang="en-US" altLang="zh-CN" sz="900" dirty="0">
              <a:solidFill>
                <a:srgbClr val="000000"/>
              </a:solidFill>
              <a:latin typeface="黑体" panose="02010609060101010101" pitchFamily="49" charset="-122"/>
              <a:ea typeface="黑体" panose="02010609060101010101" pitchFamily="49" charset="-122"/>
            </a:endParaRPr>
          </a:p>
          <a:p>
            <a:r>
              <a:rPr lang="en-US" altLang="zh-CN" sz="900" dirty="0">
                <a:solidFill>
                  <a:srgbClr val="000000"/>
                </a:solidFill>
                <a:latin typeface="黑体" panose="02010609060101010101" pitchFamily="49" charset="-122"/>
                <a:ea typeface="黑体" panose="02010609060101010101" pitchFamily="49" charset="-122"/>
              </a:rPr>
              <a:t>            .format(epoch, (time.time() - epoch_start_time), accu_val))</a:t>
            </a:r>
          </a:p>
          <a:p>
            <a:r>
              <a:rPr lang="en-US" altLang="zh-CN" sz="900" dirty="0">
                <a:solidFill>
                  <a:srgbClr val="000000"/>
                </a:solidFill>
                <a:latin typeface="黑体" panose="02010609060101010101" pitchFamily="49" charset="-122"/>
                <a:ea typeface="黑体" panose="02010609060101010101" pitchFamily="49" charset="-122"/>
              </a:rPr>
              <a:t>        </a:t>
            </a:r>
            <a:r>
              <a:rPr lang="en-US" altLang="zh-CN" sz="900" dirty="0">
                <a:solidFill>
                  <a:srgbClr val="0000FF"/>
                </a:solidFill>
                <a:latin typeface="黑体" panose="02010609060101010101" pitchFamily="49" charset="-122"/>
                <a:ea typeface="黑体" panose="02010609060101010101" pitchFamily="49" charset="-122"/>
              </a:rPr>
              <a:t>print</a:t>
            </a:r>
            <a:r>
              <a:rPr lang="en-US" altLang="zh-CN" sz="900" dirty="0">
                <a:solidFill>
                  <a:srgbClr val="000000"/>
                </a:solidFill>
                <a:latin typeface="黑体" panose="02010609060101010101" pitchFamily="49" charset="-122"/>
                <a:ea typeface="黑体" panose="02010609060101010101" pitchFamily="49" charset="-122"/>
              </a:rPr>
              <a:t>(</a:t>
            </a:r>
            <a:r>
              <a:rPr lang="en-US" altLang="zh-CN" sz="900" dirty="0">
                <a:solidFill>
                  <a:srgbClr val="A31515"/>
                </a:solidFill>
                <a:latin typeface="黑体" panose="02010609060101010101" pitchFamily="49" charset="-122"/>
                <a:ea typeface="黑体" panose="02010609060101010101" pitchFamily="49" charset="-122"/>
              </a:rPr>
              <a:t>"-"</a:t>
            </a:r>
            <a:r>
              <a:rPr lang="en-US" altLang="zh-CN" sz="900" dirty="0">
                <a:solidFill>
                  <a:srgbClr val="000000"/>
                </a:solidFill>
                <a:latin typeface="黑体" panose="02010609060101010101" pitchFamily="49" charset="-122"/>
                <a:ea typeface="黑体" panose="02010609060101010101" pitchFamily="49" charset="-122"/>
              </a:rPr>
              <a:t> * 80)</a:t>
            </a:r>
          </a:p>
          <a:p>
            <a:r>
              <a:rPr lang="en-US" altLang="zh-CN" sz="900" dirty="0">
                <a:solidFill>
                  <a:srgbClr val="000000"/>
                </a:solidFill>
                <a:latin typeface="黑体" panose="02010609060101010101" pitchFamily="49" charset="-122"/>
                <a:ea typeface="黑体" panose="02010609060101010101" pitchFamily="49" charset="-122"/>
              </a:rPr>
              <a:t>    </a:t>
            </a:r>
            <a:r>
              <a:rPr lang="en-US" altLang="zh-CN" sz="900" dirty="0">
                <a:solidFill>
                  <a:srgbClr val="0000FF"/>
                </a:solidFill>
                <a:latin typeface="黑体" panose="02010609060101010101" pitchFamily="49" charset="-122"/>
                <a:ea typeface="黑体" panose="02010609060101010101" pitchFamily="49" charset="-122"/>
              </a:rPr>
              <a:t>print</a:t>
            </a:r>
            <a:r>
              <a:rPr lang="en-US" altLang="zh-CN" sz="900" dirty="0">
                <a:solidFill>
                  <a:srgbClr val="000000"/>
                </a:solidFill>
                <a:latin typeface="黑体" panose="02010609060101010101" pitchFamily="49" charset="-122"/>
                <a:ea typeface="黑体" panose="02010609060101010101" pitchFamily="49" charset="-122"/>
              </a:rPr>
              <a:t>(</a:t>
            </a:r>
            <a:r>
              <a:rPr lang="en-US" altLang="zh-CN" sz="900" dirty="0">
                <a:solidFill>
                  <a:srgbClr val="A31515"/>
                </a:solidFill>
                <a:latin typeface="黑体" panose="02010609060101010101" pitchFamily="49" charset="-122"/>
                <a:ea typeface="黑体" panose="02010609060101010101" pitchFamily="49" charset="-122"/>
              </a:rPr>
              <a:t>"checking the results of test dataset."</a:t>
            </a:r>
            <a:r>
              <a:rPr lang="en-US" altLang="zh-CN" sz="900" dirty="0">
                <a:solidFill>
                  <a:srgbClr val="000000"/>
                </a:solidFill>
                <a:latin typeface="黑体" panose="02010609060101010101" pitchFamily="49" charset="-122"/>
                <a:ea typeface="黑体" panose="02010609060101010101" pitchFamily="49" charset="-122"/>
              </a:rPr>
              <a:t>)</a:t>
            </a:r>
          </a:p>
          <a:p>
            <a:r>
              <a:rPr lang="en-US" altLang="zh-CN" sz="900" dirty="0">
                <a:solidFill>
                  <a:srgbClr val="000000"/>
                </a:solidFill>
                <a:latin typeface="黑体" panose="02010609060101010101" pitchFamily="49" charset="-122"/>
                <a:ea typeface="黑体" panose="02010609060101010101" pitchFamily="49" charset="-122"/>
              </a:rPr>
              <a:t>    accu_test = evaluate(data_manager.dl_test_) </a:t>
            </a:r>
            <a:r>
              <a:rPr lang="en-US" altLang="zh-CN" sz="900" dirty="0">
                <a:solidFill>
                  <a:srgbClr val="008000"/>
                </a:solidFill>
                <a:latin typeface="黑体" panose="02010609060101010101" pitchFamily="49" charset="-122"/>
                <a:ea typeface="黑体" panose="02010609060101010101" pitchFamily="49" charset="-122"/>
              </a:rPr>
              <a:t># </a:t>
            </a:r>
            <a:r>
              <a:rPr lang="zh-CN" altLang="en-US" sz="900" dirty="0">
                <a:solidFill>
                  <a:srgbClr val="008000"/>
                </a:solidFill>
                <a:latin typeface="黑体" panose="02010609060101010101" pitchFamily="49" charset="-122"/>
                <a:ea typeface="黑体" panose="02010609060101010101" pitchFamily="49" charset="-122"/>
              </a:rPr>
              <a:t>使用测试数据集评估精度</a:t>
            </a:r>
            <a:endParaRPr lang="zh-CN" altLang="en-US" sz="900" dirty="0">
              <a:solidFill>
                <a:srgbClr val="000000"/>
              </a:solidFill>
              <a:latin typeface="黑体" panose="02010609060101010101" pitchFamily="49" charset="-122"/>
              <a:ea typeface="黑体" panose="02010609060101010101" pitchFamily="49" charset="-122"/>
            </a:endParaRPr>
          </a:p>
          <a:p>
            <a:r>
              <a:rPr lang="en-US" altLang="zh-CN" sz="900" dirty="0">
                <a:solidFill>
                  <a:srgbClr val="000000"/>
                </a:solidFill>
                <a:latin typeface="黑体" panose="02010609060101010101" pitchFamily="49" charset="-122"/>
                <a:ea typeface="黑体" panose="02010609060101010101" pitchFamily="49" charset="-122"/>
              </a:rPr>
              <a:t>    </a:t>
            </a:r>
            <a:r>
              <a:rPr lang="en-US" altLang="zh-CN" sz="900" dirty="0">
                <a:solidFill>
                  <a:srgbClr val="0000FF"/>
                </a:solidFill>
                <a:latin typeface="黑体" panose="02010609060101010101" pitchFamily="49" charset="-122"/>
                <a:ea typeface="黑体" panose="02010609060101010101" pitchFamily="49" charset="-122"/>
              </a:rPr>
              <a:t>print</a:t>
            </a:r>
            <a:r>
              <a:rPr lang="en-US" altLang="zh-CN" sz="900" dirty="0">
                <a:solidFill>
                  <a:srgbClr val="000000"/>
                </a:solidFill>
                <a:latin typeface="黑体" panose="02010609060101010101" pitchFamily="49" charset="-122"/>
                <a:ea typeface="黑体" panose="02010609060101010101" pitchFamily="49" charset="-122"/>
              </a:rPr>
              <a:t>(</a:t>
            </a:r>
            <a:r>
              <a:rPr lang="en-US" altLang="zh-CN" sz="900" dirty="0">
                <a:solidFill>
                  <a:srgbClr val="A31515"/>
                </a:solidFill>
                <a:latin typeface="黑体" panose="02010609060101010101" pitchFamily="49" charset="-122"/>
                <a:ea typeface="黑体" panose="02010609060101010101" pitchFamily="49" charset="-122"/>
              </a:rPr>
              <a:t>"test accuracy {</a:t>
            </a:r>
            <a:r>
              <a:rPr lang="en-US" altLang="zh-CN" sz="900" dirty="0">
                <a:solidFill>
                  <a:srgbClr val="0000FF"/>
                </a:solidFill>
                <a:latin typeface="黑体" panose="02010609060101010101" pitchFamily="49" charset="-122"/>
                <a:ea typeface="黑体" panose="02010609060101010101" pitchFamily="49" charset="-122"/>
              </a:rPr>
              <a:t>:8.3f</a:t>
            </a:r>
            <a:r>
              <a:rPr lang="en-US" altLang="zh-CN" sz="900" dirty="0">
                <a:solidFill>
                  <a:srgbClr val="A31515"/>
                </a:solidFill>
                <a:latin typeface="黑体" panose="02010609060101010101" pitchFamily="49" charset="-122"/>
                <a:ea typeface="黑体" panose="02010609060101010101" pitchFamily="49" charset="-122"/>
              </a:rPr>
              <a:t>}"</a:t>
            </a:r>
            <a:r>
              <a:rPr lang="en-US" altLang="zh-CN" sz="900" dirty="0">
                <a:solidFill>
                  <a:srgbClr val="000000"/>
                </a:solidFill>
                <a:latin typeface="黑体" panose="02010609060101010101" pitchFamily="49" charset="-122"/>
                <a:ea typeface="黑体" panose="02010609060101010101" pitchFamily="49" charset="-122"/>
              </a:rPr>
              <a:t>.format(accu_test))</a:t>
            </a:r>
          </a:p>
          <a:p>
            <a:r>
              <a:rPr lang="en-US" altLang="zh-CN" sz="900" dirty="0">
                <a:solidFill>
                  <a:srgbClr val="000000"/>
                </a:solidFill>
                <a:latin typeface="黑体" panose="02010609060101010101" pitchFamily="49" charset="-122"/>
                <a:ea typeface="黑体" panose="02010609060101010101" pitchFamily="49" charset="-122"/>
              </a:rPr>
              <a:t>    </a:t>
            </a:r>
            <a:r>
              <a:rPr lang="en-US" altLang="zh-CN" sz="900" dirty="0">
                <a:solidFill>
                  <a:srgbClr val="0000FF"/>
                </a:solidFill>
                <a:latin typeface="黑体" panose="02010609060101010101" pitchFamily="49" charset="-122"/>
                <a:ea typeface="黑体" panose="02010609060101010101" pitchFamily="49" charset="-122"/>
              </a:rPr>
              <a:t>if</a:t>
            </a:r>
            <a:r>
              <a:rPr lang="en-US" altLang="zh-CN" sz="900" dirty="0">
                <a:solidFill>
                  <a:srgbClr val="000000"/>
                </a:solidFill>
                <a:latin typeface="黑体" panose="02010609060101010101" pitchFamily="49" charset="-122"/>
                <a:ea typeface="黑体" panose="02010609060101010101" pitchFamily="49" charset="-122"/>
              </a:rPr>
              <a:t> params_save:</a:t>
            </a:r>
          </a:p>
          <a:p>
            <a:r>
              <a:rPr lang="en-US" altLang="zh-CN" sz="900" dirty="0">
                <a:solidFill>
                  <a:srgbClr val="000000"/>
                </a:solidFill>
                <a:latin typeface="黑体" panose="02010609060101010101" pitchFamily="49" charset="-122"/>
                <a:ea typeface="黑体" panose="02010609060101010101" pitchFamily="49" charset="-122"/>
              </a:rPr>
              <a:t>        torch.save(model.state_dict(), params_path) </a:t>
            </a:r>
            <a:r>
              <a:rPr lang="en-US" altLang="zh-CN" sz="900" dirty="0">
                <a:solidFill>
                  <a:srgbClr val="008000"/>
                </a:solidFill>
                <a:latin typeface="黑体" panose="02010609060101010101" pitchFamily="49" charset="-122"/>
                <a:ea typeface="黑体" panose="02010609060101010101" pitchFamily="49" charset="-122"/>
              </a:rPr>
              <a:t># </a:t>
            </a:r>
            <a:r>
              <a:rPr lang="zh-CN" altLang="en-US" sz="900" dirty="0">
                <a:solidFill>
                  <a:srgbClr val="008000"/>
                </a:solidFill>
                <a:latin typeface="黑体" panose="02010609060101010101" pitchFamily="49" charset="-122"/>
                <a:ea typeface="黑体" panose="02010609060101010101" pitchFamily="49" charset="-122"/>
              </a:rPr>
              <a:t>保存模型参数</a:t>
            </a:r>
            <a:endParaRPr lang="zh-CN" altLang="en-US" sz="900" dirty="0">
              <a:latin typeface="黑体" panose="02010609060101010101" pitchFamily="49" charset="-122"/>
              <a:ea typeface="黑体" panose="02010609060101010101" pitchFamily="49" charset="-122"/>
            </a:endParaRPr>
          </a:p>
        </p:txBody>
      </p:sp>
      <p:sp>
        <p:nvSpPr>
          <p:cNvPr id="7" name="文本框 6">
            <a:extLst>
              <a:ext uri="{FF2B5EF4-FFF2-40B4-BE49-F238E27FC236}">
                <a16:creationId xmlns:a16="http://schemas.microsoft.com/office/drawing/2014/main" id="{B36DD008-758D-B445-2C10-90874D1ED38F}"/>
              </a:ext>
            </a:extLst>
          </p:cNvPr>
          <p:cNvSpPr txBox="1"/>
          <p:nvPr/>
        </p:nvSpPr>
        <p:spPr>
          <a:xfrm>
            <a:off x="7194979" y="1296500"/>
            <a:ext cx="4670185" cy="2246769"/>
          </a:xfrm>
          <a:prstGeom prst="rect">
            <a:avLst/>
          </a:prstGeom>
          <a:noFill/>
        </p:spPr>
        <p:txBody>
          <a:bodyPr wrap="square" rtlCol="0">
            <a:spAutoFit/>
          </a:bodyPr>
          <a:lstStyle/>
          <a:p>
            <a:r>
              <a:rPr lang="en-US" altLang="zh-CN" sz="1000" dirty="0">
                <a:solidFill>
                  <a:srgbClr val="0000FF"/>
                </a:solidFill>
                <a:latin typeface="黑体" panose="02010609060101010101" pitchFamily="49" charset="-122"/>
                <a:ea typeface="黑体" panose="02010609060101010101" pitchFamily="49" charset="-122"/>
              </a:rPr>
              <a:t>def</a:t>
            </a:r>
            <a:r>
              <a:rPr lang="en-US" altLang="zh-CN" sz="1000" dirty="0">
                <a:solidFill>
                  <a:srgbClr val="000000"/>
                </a:solidFill>
                <a:latin typeface="黑体" panose="02010609060101010101" pitchFamily="49" charset="-122"/>
                <a:ea typeface="黑体" panose="02010609060101010101" pitchFamily="49" charset="-122"/>
              </a:rPr>
              <a:t> </a:t>
            </a:r>
            <a:r>
              <a:rPr lang="en-US" altLang="zh-CN" sz="1000" dirty="0">
                <a:solidFill>
                  <a:srgbClr val="2B91AF"/>
                </a:solidFill>
                <a:latin typeface="黑体" panose="02010609060101010101" pitchFamily="49" charset="-122"/>
                <a:ea typeface="黑体" panose="02010609060101010101" pitchFamily="49" charset="-122"/>
              </a:rPr>
              <a:t>evaluate</a:t>
            </a:r>
            <a:r>
              <a:rPr lang="en-US" altLang="zh-CN" sz="1000" dirty="0">
                <a:solidFill>
                  <a:srgbClr val="000000"/>
                </a:solidFill>
                <a:latin typeface="黑体" panose="02010609060101010101" pitchFamily="49" charset="-122"/>
                <a:ea typeface="黑体" panose="02010609060101010101" pitchFamily="49" charset="-122"/>
              </a:rPr>
              <a:t>(dataloader):</a:t>
            </a:r>
          </a:p>
          <a:p>
            <a:r>
              <a:rPr lang="zh-CN" altLang="en-US" sz="1000" dirty="0">
                <a:solidFill>
                  <a:srgbClr val="000000"/>
                </a:solidFill>
                <a:latin typeface="黑体" panose="02010609060101010101" pitchFamily="49" charset="-122"/>
                <a:ea typeface="黑体" panose="02010609060101010101" pitchFamily="49" charset="-122"/>
              </a:rPr>
              <a:t>    </a:t>
            </a:r>
            <a:r>
              <a:rPr lang="en-US" altLang="zh-CN" sz="1000" dirty="0">
                <a:solidFill>
                  <a:srgbClr val="008000"/>
                </a:solidFill>
                <a:latin typeface="黑体" panose="02010609060101010101" pitchFamily="49" charset="-122"/>
                <a:ea typeface="黑体" panose="02010609060101010101" pitchFamily="49" charset="-122"/>
              </a:rPr>
              <a:t># </a:t>
            </a:r>
            <a:r>
              <a:rPr lang="zh-CN" altLang="en-US" sz="1000" dirty="0">
                <a:solidFill>
                  <a:srgbClr val="008000"/>
                </a:solidFill>
                <a:latin typeface="黑体" panose="02010609060101010101" pitchFamily="49" charset="-122"/>
                <a:ea typeface="黑体" panose="02010609060101010101" pitchFamily="49" charset="-122"/>
              </a:rPr>
              <a:t>在评估模型性能时</a:t>
            </a:r>
            <a:r>
              <a:rPr lang="en-US" altLang="zh-CN" sz="1000" dirty="0">
                <a:solidFill>
                  <a:srgbClr val="008000"/>
                </a:solidFill>
                <a:latin typeface="黑体" panose="02010609060101010101" pitchFamily="49" charset="-122"/>
                <a:ea typeface="黑体" panose="02010609060101010101" pitchFamily="49" charset="-122"/>
              </a:rPr>
              <a:t>, </a:t>
            </a:r>
            <a:r>
              <a:rPr lang="zh-CN" altLang="en-US" sz="1000" dirty="0">
                <a:solidFill>
                  <a:srgbClr val="008000"/>
                </a:solidFill>
                <a:latin typeface="黑体" panose="02010609060101010101" pitchFamily="49" charset="-122"/>
                <a:ea typeface="黑体" panose="02010609060101010101" pitchFamily="49" charset="-122"/>
              </a:rPr>
              <a:t>调用</a:t>
            </a:r>
            <a:r>
              <a:rPr lang="en-US" altLang="zh-CN" sz="1000" dirty="0">
                <a:solidFill>
                  <a:srgbClr val="008000"/>
                </a:solidFill>
                <a:latin typeface="黑体" panose="02010609060101010101" pitchFamily="49" charset="-122"/>
                <a:ea typeface="黑体" panose="02010609060101010101" pitchFamily="49" charset="-122"/>
              </a:rPr>
              <a:t>eval()</a:t>
            </a:r>
            <a:r>
              <a:rPr lang="zh-CN" altLang="en-US" sz="1000" dirty="0">
                <a:solidFill>
                  <a:srgbClr val="008000"/>
                </a:solidFill>
                <a:latin typeface="黑体" panose="02010609060101010101" pitchFamily="49" charset="-122"/>
                <a:ea typeface="黑体" panose="02010609060101010101" pitchFamily="49" charset="-122"/>
              </a:rPr>
              <a:t>函数禁用</a:t>
            </a:r>
            <a:r>
              <a:rPr lang="en-US" altLang="zh-CN" sz="1000" dirty="0">
                <a:solidFill>
                  <a:srgbClr val="008000"/>
                </a:solidFill>
                <a:latin typeface="黑体" panose="02010609060101010101" pitchFamily="49" charset="-122"/>
                <a:ea typeface="黑体" panose="02010609060101010101" pitchFamily="49" charset="-122"/>
              </a:rPr>
              <a:t>dropout</a:t>
            </a:r>
            <a:r>
              <a:rPr lang="zh-CN" altLang="en-US" sz="1000" dirty="0">
                <a:solidFill>
                  <a:srgbClr val="008000"/>
                </a:solidFill>
                <a:latin typeface="黑体" panose="02010609060101010101" pitchFamily="49" charset="-122"/>
                <a:ea typeface="黑体" panose="02010609060101010101" pitchFamily="49" charset="-122"/>
              </a:rPr>
              <a:t>和</a:t>
            </a:r>
            <a:r>
              <a:rPr lang="en-US" altLang="zh-CN" sz="1000" dirty="0">
                <a:solidFill>
                  <a:srgbClr val="008000"/>
                </a:solidFill>
                <a:latin typeface="黑体" panose="02010609060101010101" pitchFamily="49" charset="-122"/>
                <a:ea typeface="黑体" panose="02010609060101010101" pitchFamily="49" charset="-122"/>
              </a:rPr>
              <a:t>batch normalization</a:t>
            </a:r>
            <a:r>
              <a:rPr lang="zh-CN" altLang="en-US" sz="1000" dirty="0">
                <a:solidFill>
                  <a:srgbClr val="008000"/>
                </a:solidFill>
                <a:latin typeface="黑体" panose="02010609060101010101" pitchFamily="49" charset="-122"/>
                <a:ea typeface="黑体" panose="02010609060101010101" pitchFamily="49" charset="-122"/>
              </a:rPr>
              <a:t>的函数</a:t>
            </a:r>
            <a:r>
              <a:rPr lang="en-US" altLang="zh-CN" sz="1000" dirty="0">
                <a:solidFill>
                  <a:srgbClr val="008000"/>
                </a:solidFill>
                <a:latin typeface="黑体" panose="02010609060101010101" pitchFamily="49" charset="-122"/>
                <a:ea typeface="黑体" panose="02010609060101010101" pitchFamily="49" charset="-122"/>
              </a:rPr>
              <a:t>, </a:t>
            </a:r>
            <a:r>
              <a:rPr lang="zh-CN" altLang="en-US" sz="1000" dirty="0">
                <a:solidFill>
                  <a:srgbClr val="008000"/>
                </a:solidFill>
                <a:latin typeface="黑体" panose="02010609060101010101" pitchFamily="49" charset="-122"/>
                <a:ea typeface="黑体" panose="02010609060101010101" pitchFamily="49" charset="-122"/>
              </a:rPr>
              <a:t>使得不会更新模型的权重和偏差</a:t>
            </a:r>
            <a:endParaRPr lang="zh-CN" altLang="en-US" sz="1000" dirty="0">
              <a:solidFill>
                <a:srgbClr val="000000"/>
              </a:solidFill>
              <a:latin typeface="黑体" panose="02010609060101010101" pitchFamily="49" charset="-122"/>
              <a:ea typeface="黑体" panose="02010609060101010101" pitchFamily="49" charset="-122"/>
            </a:endParaRPr>
          </a:p>
          <a:p>
            <a:r>
              <a:rPr lang="en-US" altLang="zh-CN" sz="1000" dirty="0">
                <a:solidFill>
                  <a:srgbClr val="000000"/>
                </a:solidFill>
                <a:latin typeface="黑体" panose="02010609060101010101" pitchFamily="49" charset="-122"/>
                <a:ea typeface="黑体" panose="02010609060101010101" pitchFamily="49" charset="-122"/>
              </a:rPr>
              <a:t>    model.eval()</a:t>
            </a:r>
          </a:p>
          <a:p>
            <a:r>
              <a:rPr lang="en-US" altLang="zh-CN" sz="1000" dirty="0">
                <a:solidFill>
                  <a:srgbClr val="000000"/>
                </a:solidFill>
                <a:latin typeface="黑体" panose="02010609060101010101" pitchFamily="49" charset="-122"/>
                <a:ea typeface="黑体" panose="02010609060101010101" pitchFamily="49" charset="-122"/>
              </a:rPr>
              <a:t>    total_acc, total_count = 0, 0</a:t>
            </a:r>
          </a:p>
          <a:p>
            <a:r>
              <a:rPr lang="zh-CN" altLang="en-US" sz="1000" dirty="0">
                <a:solidFill>
                  <a:srgbClr val="000000"/>
                </a:solidFill>
                <a:latin typeface="黑体" panose="02010609060101010101" pitchFamily="49" charset="-122"/>
                <a:ea typeface="黑体" panose="02010609060101010101" pitchFamily="49" charset="-122"/>
              </a:rPr>
              <a:t>    </a:t>
            </a:r>
            <a:r>
              <a:rPr lang="en-US" altLang="zh-CN" sz="1000" dirty="0">
                <a:solidFill>
                  <a:srgbClr val="008000"/>
                </a:solidFill>
                <a:latin typeface="黑体" panose="02010609060101010101" pitchFamily="49" charset="-122"/>
                <a:ea typeface="黑体" panose="02010609060101010101" pitchFamily="49" charset="-122"/>
              </a:rPr>
              <a:t># </a:t>
            </a:r>
            <a:r>
              <a:rPr lang="zh-CN" altLang="en-US" sz="1000" dirty="0">
                <a:solidFill>
                  <a:srgbClr val="008000"/>
                </a:solidFill>
                <a:latin typeface="黑体" panose="02010609060101010101" pitchFamily="49" charset="-122"/>
                <a:ea typeface="黑体" panose="02010609060101010101" pitchFamily="49" charset="-122"/>
              </a:rPr>
              <a:t>调用</a:t>
            </a:r>
            <a:r>
              <a:rPr lang="en-US" altLang="zh-CN" sz="1000" dirty="0">
                <a:solidFill>
                  <a:srgbClr val="008000"/>
                </a:solidFill>
                <a:latin typeface="黑体" panose="02010609060101010101" pitchFamily="49" charset="-122"/>
                <a:ea typeface="黑体" panose="02010609060101010101" pitchFamily="49" charset="-122"/>
              </a:rPr>
              <a:t>no_grad()</a:t>
            </a:r>
            <a:r>
              <a:rPr lang="zh-CN" altLang="en-US" sz="1000" dirty="0">
                <a:solidFill>
                  <a:srgbClr val="008000"/>
                </a:solidFill>
                <a:latin typeface="黑体" panose="02010609060101010101" pitchFamily="49" charset="-122"/>
                <a:ea typeface="黑体" panose="02010609060101010101" pitchFamily="49" charset="-122"/>
              </a:rPr>
              <a:t>函数禁止梯度计算</a:t>
            </a:r>
            <a:r>
              <a:rPr lang="en-US" altLang="zh-CN" sz="1000" dirty="0">
                <a:solidFill>
                  <a:srgbClr val="008000"/>
                </a:solidFill>
                <a:latin typeface="黑体" panose="02010609060101010101" pitchFamily="49" charset="-122"/>
                <a:ea typeface="黑体" panose="02010609060101010101" pitchFamily="49" charset="-122"/>
              </a:rPr>
              <a:t>, </a:t>
            </a:r>
            <a:r>
              <a:rPr lang="zh-CN" altLang="en-US" sz="1000" dirty="0">
                <a:solidFill>
                  <a:srgbClr val="008000"/>
                </a:solidFill>
                <a:latin typeface="黑体" panose="02010609060101010101" pitchFamily="49" charset="-122"/>
                <a:ea typeface="黑体" panose="02010609060101010101" pitchFamily="49" charset="-122"/>
              </a:rPr>
              <a:t>避免在评估期间浪费计算资源</a:t>
            </a:r>
            <a:endParaRPr lang="zh-CN" altLang="en-US" sz="1000" dirty="0">
              <a:solidFill>
                <a:srgbClr val="000000"/>
              </a:solidFill>
              <a:latin typeface="黑体" panose="02010609060101010101" pitchFamily="49" charset="-122"/>
              <a:ea typeface="黑体" panose="02010609060101010101" pitchFamily="49" charset="-122"/>
            </a:endParaRPr>
          </a:p>
          <a:p>
            <a:r>
              <a:rPr lang="en-US" altLang="zh-CN" sz="1000" dirty="0">
                <a:solidFill>
                  <a:srgbClr val="000000"/>
                </a:solidFill>
                <a:latin typeface="黑体" panose="02010609060101010101" pitchFamily="49" charset="-122"/>
                <a:ea typeface="黑体" panose="02010609060101010101" pitchFamily="49" charset="-122"/>
              </a:rPr>
              <a:t>    </a:t>
            </a:r>
            <a:r>
              <a:rPr lang="en-US" altLang="zh-CN" sz="1000" dirty="0">
                <a:solidFill>
                  <a:srgbClr val="0000FF"/>
                </a:solidFill>
                <a:latin typeface="黑体" panose="02010609060101010101" pitchFamily="49" charset="-122"/>
                <a:ea typeface="黑体" panose="02010609060101010101" pitchFamily="49" charset="-122"/>
              </a:rPr>
              <a:t>with</a:t>
            </a:r>
            <a:r>
              <a:rPr lang="en-US" altLang="zh-CN" sz="1000" dirty="0">
                <a:solidFill>
                  <a:srgbClr val="000000"/>
                </a:solidFill>
                <a:latin typeface="黑体" panose="02010609060101010101" pitchFamily="49" charset="-122"/>
                <a:ea typeface="黑体" panose="02010609060101010101" pitchFamily="49" charset="-122"/>
              </a:rPr>
              <a:t> torch.no_grad():</a:t>
            </a:r>
          </a:p>
          <a:p>
            <a:r>
              <a:rPr lang="en-US" altLang="zh-CN" sz="1000" dirty="0">
                <a:solidFill>
                  <a:srgbClr val="000000"/>
                </a:solidFill>
                <a:latin typeface="黑体" panose="02010609060101010101" pitchFamily="49" charset="-122"/>
                <a:ea typeface="黑体" panose="02010609060101010101" pitchFamily="49" charset="-122"/>
              </a:rPr>
              <a:t>        </a:t>
            </a:r>
            <a:r>
              <a:rPr lang="en-US" altLang="zh-CN" sz="1000" dirty="0">
                <a:solidFill>
                  <a:srgbClr val="0000FF"/>
                </a:solidFill>
                <a:latin typeface="黑体" panose="02010609060101010101" pitchFamily="49" charset="-122"/>
                <a:ea typeface="黑体" panose="02010609060101010101" pitchFamily="49" charset="-122"/>
              </a:rPr>
              <a:t>for</a:t>
            </a:r>
            <a:r>
              <a:rPr lang="en-US" altLang="zh-CN" sz="1000" dirty="0">
                <a:solidFill>
                  <a:srgbClr val="000000"/>
                </a:solidFill>
                <a:latin typeface="黑体" panose="02010609060101010101" pitchFamily="49" charset="-122"/>
                <a:ea typeface="黑体" panose="02010609060101010101" pitchFamily="49" charset="-122"/>
              </a:rPr>
              <a:t> idx, (label, text, offsets) </a:t>
            </a:r>
            <a:r>
              <a:rPr lang="en-US" altLang="zh-CN" sz="1000" dirty="0">
                <a:solidFill>
                  <a:srgbClr val="0000FF"/>
                </a:solidFill>
                <a:latin typeface="黑体" panose="02010609060101010101" pitchFamily="49" charset="-122"/>
                <a:ea typeface="黑体" panose="02010609060101010101" pitchFamily="49" charset="-122"/>
              </a:rPr>
              <a:t>in</a:t>
            </a:r>
            <a:r>
              <a:rPr lang="en-US" altLang="zh-CN" sz="1000" dirty="0">
                <a:solidFill>
                  <a:srgbClr val="000000"/>
                </a:solidFill>
                <a:latin typeface="黑体" panose="02010609060101010101" pitchFamily="49" charset="-122"/>
                <a:ea typeface="黑体" panose="02010609060101010101" pitchFamily="49" charset="-122"/>
              </a:rPr>
              <a:t> </a:t>
            </a:r>
            <a:r>
              <a:rPr lang="en-US" altLang="zh-CN" sz="1000" dirty="0">
                <a:solidFill>
                  <a:srgbClr val="0000FF"/>
                </a:solidFill>
                <a:latin typeface="黑体" panose="02010609060101010101" pitchFamily="49" charset="-122"/>
                <a:ea typeface="黑体" panose="02010609060101010101" pitchFamily="49" charset="-122"/>
              </a:rPr>
              <a:t>enumerate</a:t>
            </a:r>
            <a:r>
              <a:rPr lang="en-US" altLang="zh-CN" sz="1000" dirty="0">
                <a:solidFill>
                  <a:srgbClr val="000000"/>
                </a:solidFill>
                <a:latin typeface="黑体" panose="02010609060101010101" pitchFamily="49" charset="-122"/>
                <a:ea typeface="黑体" panose="02010609060101010101" pitchFamily="49" charset="-122"/>
              </a:rPr>
              <a:t>(dataloader):</a:t>
            </a:r>
          </a:p>
          <a:p>
            <a:r>
              <a:rPr lang="en-US" altLang="zh-CN" sz="1000" dirty="0">
                <a:solidFill>
                  <a:srgbClr val="000000"/>
                </a:solidFill>
                <a:latin typeface="黑体" panose="02010609060101010101" pitchFamily="49" charset="-122"/>
                <a:ea typeface="黑体" panose="02010609060101010101" pitchFamily="49" charset="-122"/>
              </a:rPr>
              <a:t>            predicted_label = model(text, offsets)</a:t>
            </a:r>
          </a:p>
          <a:p>
            <a:r>
              <a:rPr lang="en-US" altLang="zh-CN" sz="1000" dirty="0">
                <a:solidFill>
                  <a:srgbClr val="000000"/>
                </a:solidFill>
                <a:latin typeface="黑体" panose="02010609060101010101" pitchFamily="49" charset="-122"/>
                <a:ea typeface="黑体" panose="02010609060101010101" pitchFamily="49" charset="-122"/>
              </a:rPr>
              <a:t>            loss = criterion(predicted_label, label)</a:t>
            </a:r>
          </a:p>
          <a:p>
            <a:r>
              <a:rPr lang="en-US" altLang="zh-CN" sz="1000" dirty="0">
                <a:solidFill>
                  <a:srgbClr val="000000"/>
                </a:solidFill>
                <a:latin typeface="黑体" panose="02010609060101010101" pitchFamily="49" charset="-122"/>
                <a:ea typeface="黑体" panose="02010609060101010101" pitchFamily="49" charset="-122"/>
              </a:rPr>
              <a:t>            total_acc += (predicted_label.argmax(1) == label).sum().item()</a:t>
            </a:r>
          </a:p>
          <a:p>
            <a:r>
              <a:rPr lang="en-US" altLang="zh-CN" sz="1000" dirty="0">
                <a:solidFill>
                  <a:srgbClr val="000000"/>
                </a:solidFill>
                <a:latin typeface="黑体" panose="02010609060101010101" pitchFamily="49" charset="-122"/>
                <a:ea typeface="黑体" panose="02010609060101010101" pitchFamily="49" charset="-122"/>
              </a:rPr>
              <a:t>            total_count += label.size(0)</a:t>
            </a:r>
          </a:p>
          <a:p>
            <a:r>
              <a:rPr lang="en-US" altLang="zh-CN" sz="1000" dirty="0">
                <a:solidFill>
                  <a:srgbClr val="000000"/>
                </a:solidFill>
                <a:latin typeface="黑体" panose="02010609060101010101" pitchFamily="49" charset="-122"/>
                <a:ea typeface="黑体" panose="02010609060101010101" pitchFamily="49" charset="-122"/>
              </a:rPr>
              <a:t>    </a:t>
            </a:r>
            <a:r>
              <a:rPr lang="en-US" altLang="zh-CN" sz="1000" dirty="0">
                <a:solidFill>
                  <a:srgbClr val="0000FF"/>
                </a:solidFill>
                <a:latin typeface="黑体" panose="02010609060101010101" pitchFamily="49" charset="-122"/>
                <a:ea typeface="黑体" panose="02010609060101010101" pitchFamily="49" charset="-122"/>
              </a:rPr>
              <a:t>return</a:t>
            </a:r>
            <a:r>
              <a:rPr lang="en-US" altLang="zh-CN" sz="1000" dirty="0">
                <a:solidFill>
                  <a:srgbClr val="000000"/>
                </a:solidFill>
                <a:latin typeface="黑体" panose="02010609060101010101" pitchFamily="49" charset="-122"/>
                <a:ea typeface="黑体" panose="02010609060101010101" pitchFamily="49" charset="-122"/>
              </a:rPr>
              <a:t> total_acc / total_count</a:t>
            </a:r>
            <a:endParaRPr lang="zh-CN" altLang="en-US" sz="1000" dirty="0">
              <a:latin typeface="黑体" panose="02010609060101010101" pitchFamily="49" charset="-122"/>
              <a:ea typeface="黑体" panose="02010609060101010101" pitchFamily="49" charset="-122"/>
            </a:endParaRPr>
          </a:p>
        </p:txBody>
      </p:sp>
      <p:sp>
        <p:nvSpPr>
          <p:cNvPr id="13" name="文本框 12">
            <a:extLst>
              <a:ext uri="{FF2B5EF4-FFF2-40B4-BE49-F238E27FC236}">
                <a16:creationId xmlns:a16="http://schemas.microsoft.com/office/drawing/2014/main" id="{C5F5C515-40FE-0476-BEDF-1C5CA87E669E}"/>
              </a:ext>
            </a:extLst>
          </p:cNvPr>
          <p:cNvSpPr txBox="1"/>
          <p:nvPr/>
        </p:nvSpPr>
        <p:spPr>
          <a:xfrm>
            <a:off x="284406" y="1288768"/>
            <a:ext cx="6381759" cy="547842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cs typeface="+mn-cs"/>
              </a:rPr>
              <a:t># </a:t>
            </a:r>
            <a:r>
              <a:rPr kumimoji="0" lang="zh-CN" altLang="en-US" sz="1000" b="0"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cs typeface="+mn-cs"/>
              </a:rPr>
              <a:t>训练函数</a:t>
            </a:r>
            <a:endParaRPr kumimoji="0" lang="zh-CN" altLang="en-US" sz="1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cs typeface="+mn-cs"/>
              </a:rPr>
              <a:t># [</a:t>
            </a:r>
            <a:r>
              <a:rPr kumimoji="0" lang="zh-CN" altLang="en-US" sz="1000" b="0"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cs typeface="+mn-cs"/>
              </a:rPr>
              <a:t>梯度裁剪知识</a:t>
            </a:r>
            <a:r>
              <a:rPr kumimoji="0" lang="en-US" altLang="zh-CN" sz="1000" b="0"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cs typeface="+mn-cs"/>
              </a:rPr>
              <a:t>]</a:t>
            </a:r>
            <a:endParaRPr kumimoji="0" lang="zh-CN" altLang="en-US" sz="1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cs typeface="+mn-cs"/>
              </a:rPr>
              <a:t># clip_grad_norm_</a:t>
            </a:r>
            <a:r>
              <a:rPr kumimoji="0" lang="zh-CN" altLang="en-US" sz="1000" b="0"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cs typeface="+mn-cs"/>
              </a:rPr>
              <a:t>函数用于在训练神经网络时限制梯度的大小</a:t>
            </a:r>
            <a:r>
              <a:rPr kumimoji="0" lang="en-US" altLang="zh-CN" sz="1000" b="0"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cs typeface="+mn-cs"/>
              </a:rPr>
              <a:t>, </a:t>
            </a:r>
            <a:r>
              <a:rPr kumimoji="0" lang="zh-CN" altLang="en-US" sz="1000" b="0"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cs typeface="+mn-cs"/>
              </a:rPr>
              <a:t>被称为梯度裁剪</a:t>
            </a:r>
            <a:r>
              <a:rPr kumimoji="0" lang="en-US" altLang="zh-CN" sz="1000" b="0"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cs typeface="+mn-cs"/>
              </a:rPr>
              <a:t>(gradient clipping)</a:t>
            </a:r>
            <a:r>
              <a:rPr kumimoji="0" lang="zh-CN" altLang="en-US" sz="1000" b="0"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cs typeface="+mn-cs"/>
              </a:rPr>
              <a:t>。</a:t>
            </a:r>
            <a:endParaRPr kumimoji="0" lang="en-US" altLang="zh-CN" sz="1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cs typeface="+mn-cs"/>
              </a:rPr>
              <a:t># </a:t>
            </a:r>
            <a:r>
              <a:rPr kumimoji="0" lang="zh-CN" altLang="en-US" sz="1000" b="0"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cs typeface="+mn-cs"/>
              </a:rPr>
              <a:t>梯度裁剪可以防止梯度爆炸，梯度爆炸通常发生在训练深度神经网络时</a:t>
            </a:r>
            <a:r>
              <a:rPr kumimoji="0" lang="en-US" altLang="zh-CN" sz="1000" b="0"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cs typeface="+mn-cs"/>
              </a:rPr>
              <a:t>, </a:t>
            </a:r>
            <a:r>
              <a:rPr kumimoji="0" lang="zh-CN" altLang="en-US" sz="1000" b="0"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cs typeface="+mn-cs"/>
              </a:rPr>
              <a:t>尤其是在处理长序列数据的</a:t>
            </a:r>
            <a:endParaRPr kumimoji="0" lang="zh-CN" altLang="en-US" sz="1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cs typeface="+mn-cs"/>
              </a:rPr>
              <a:t># </a:t>
            </a:r>
            <a:r>
              <a:rPr kumimoji="0" lang="zh-CN" altLang="en-US" sz="1000" b="0"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cs typeface="+mn-cs"/>
              </a:rPr>
              <a:t>循环神经网络（</a:t>
            </a:r>
            <a:r>
              <a:rPr kumimoji="0" lang="en-US" altLang="zh-CN" sz="1000" b="0"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cs typeface="+mn-cs"/>
              </a:rPr>
              <a:t>RNN</a:t>
            </a:r>
            <a:r>
              <a:rPr kumimoji="0" lang="zh-CN" altLang="en-US" sz="1000" b="0"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cs typeface="+mn-cs"/>
              </a:rPr>
              <a:t>）中。当梯度爆炸发生时，参数更新可能会变得非常大，导致模型无法收敛或出现</a:t>
            </a:r>
            <a:endParaRPr kumimoji="0" lang="zh-CN" altLang="en-US" sz="1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cs typeface="+mn-cs"/>
              </a:rPr>
              <a:t># </a:t>
            </a:r>
            <a:r>
              <a:rPr kumimoji="0" lang="zh-CN" altLang="en-US" sz="1000" b="0"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cs typeface="+mn-cs"/>
              </a:rPr>
              <a:t>数值不稳定。梯度裁剪使模型训练变得更加稳定。</a:t>
            </a:r>
            <a:endParaRPr kumimoji="0" lang="zh-CN" altLang="en-US" sz="1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cs typeface="+mn-cs"/>
              </a:rPr>
              <a:t># model.parameters()</a:t>
            </a:r>
            <a:r>
              <a:rPr kumimoji="0" lang="zh-CN" altLang="en-US" sz="1000" b="0"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cs typeface="+mn-cs"/>
              </a:rPr>
              <a:t>表示模型的所有参数。</a:t>
            </a:r>
            <a:endParaRPr kumimoji="0" lang="zh-CN" altLang="en-US" sz="1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cs typeface="+mn-cs"/>
              </a:rPr>
              <a:t># </a:t>
            </a:r>
            <a:r>
              <a:rPr kumimoji="0" lang="zh-CN" altLang="en-US" sz="1000" b="0"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cs typeface="+mn-cs"/>
              </a:rPr>
              <a:t>对于一个神经网络，参数通常包括权重和偏置项。</a:t>
            </a:r>
            <a:r>
              <a:rPr kumimoji="0" lang="en-US" altLang="zh-CN" sz="1000" b="0"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cs typeface="+mn-cs"/>
              </a:rPr>
              <a:t>0.1</a:t>
            </a:r>
            <a:r>
              <a:rPr kumimoji="0" lang="zh-CN" altLang="en-US" sz="1000" b="0"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cs typeface="+mn-cs"/>
              </a:rPr>
              <a:t>是一个指定的阈值，表示梯度的最大范数</a:t>
            </a:r>
            <a:r>
              <a:rPr kumimoji="0" lang="en-US" altLang="zh-CN" sz="1000" b="0"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cs typeface="+mn-cs"/>
              </a:rPr>
              <a:t>(L2</a:t>
            </a:r>
            <a:r>
              <a:rPr kumimoji="0" lang="zh-CN" altLang="en-US" sz="1000" b="0"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cs typeface="+mn-cs"/>
              </a:rPr>
              <a:t>范数</a:t>
            </a:r>
            <a:r>
              <a:rPr kumimoji="0" lang="en-US" altLang="zh-CN" sz="1000" b="0"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cs typeface="+mn-cs"/>
              </a:rPr>
              <a:t>)</a:t>
            </a:r>
            <a:r>
              <a:rPr kumimoji="0" lang="zh-CN" altLang="en-US" sz="1000" b="0"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cs typeface="+mn-cs"/>
              </a:rPr>
              <a:t>。</a:t>
            </a:r>
            <a:endParaRPr kumimoji="0" lang="zh-CN" altLang="en-US" sz="1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cs typeface="+mn-cs"/>
              </a:rPr>
              <a:t># </a:t>
            </a:r>
            <a:r>
              <a:rPr kumimoji="0" lang="zh-CN" altLang="en-US" sz="1000" b="0"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cs typeface="+mn-cs"/>
              </a:rPr>
              <a:t>如果计算出的梯度范数超过这个阈值，梯度会被缩放，则使其范数等于阈值。</a:t>
            </a:r>
            <a:endParaRPr kumimoji="0" lang="zh-CN" altLang="en-US" sz="1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def</a:t>
            </a:r>
            <a:r>
              <a:rPr kumimoji="0" lang="en-US" altLang="zh-CN" sz="1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 </a:t>
            </a:r>
            <a:r>
              <a:rPr kumimoji="0" lang="en-US" altLang="zh-CN" sz="1000" b="0" i="0" u="none" strike="noStrike" kern="1200" cap="none" spc="0" normalizeH="0" baseline="0" noProof="0" dirty="0">
                <a:ln>
                  <a:noFill/>
                </a:ln>
                <a:solidFill>
                  <a:srgbClr val="2B91AF"/>
                </a:solidFill>
                <a:effectLst/>
                <a:uLnTx/>
                <a:uFillTx/>
                <a:latin typeface="黑体" panose="02010609060101010101" pitchFamily="49" charset="-122"/>
                <a:ea typeface="黑体" panose="02010609060101010101" pitchFamily="49" charset="-122"/>
                <a:cs typeface="+mn-cs"/>
              </a:rPr>
              <a:t>train</a:t>
            </a:r>
            <a:r>
              <a:rPr kumimoji="0" lang="en-US" altLang="zh-CN" sz="1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(dataloader, epoch):</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    </a:t>
            </a:r>
            <a:r>
              <a:rPr kumimoji="0" lang="en-US" altLang="zh-CN" sz="1000" b="0"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cs typeface="+mn-cs"/>
              </a:rPr>
              <a:t># </a:t>
            </a:r>
            <a:r>
              <a:rPr kumimoji="0" lang="zh-CN" altLang="en-US" sz="1000" b="0"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cs typeface="+mn-cs"/>
              </a:rPr>
              <a:t>调用</a:t>
            </a:r>
            <a:r>
              <a:rPr kumimoji="0" lang="en-US" altLang="zh-CN" sz="1000" b="0"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cs typeface="+mn-cs"/>
              </a:rPr>
              <a:t>train()</a:t>
            </a:r>
            <a:r>
              <a:rPr kumimoji="0" lang="zh-CN" altLang="en-US" sz="1000" b="0"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cs typeface="+mn-cs"/>
              </a:rPr>
              <a:t>函数启用</a:t>
            </a:r>
            <a:r>
              <a:rPr kumimoji="0" lang="en-US" altLang="zh-CN" sz="1000" b="0"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cs typeface="+mn-cs"/>
              </a:rPr>
              <a:t>dropout</a:t>
            </a:r>
            <a:r>
              <a:rPr kumimoji="0" lang="zh-CN" altLang="en-US" sz="1000" b="0"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cs typeface="+mn-cs"/>
              </a:rPr>
              <a:t>和</a:t>
            </a:r>
            <a:r>
              <a:rPr kumimoji="0" lang="en-US" altLang="zh-CN" sz="1000" b="0"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cs typeface="+mn-cs"/>
              </a:rPr>
              <a:t>batch normalization</a:t>
            </a:r>
            <a:r>
              <a:rPr kumimoji="0" lang="zh-CN" altLang="en-US" sz="1000" b="0"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cs typeface="+mn-cs"/>
              </a:rPr>
              <a:t>层</a:t>
            </a:r>
            <a:endParaRPr kumimoji="0" lang="zh-CN" altLang="en-US" sz="1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    model.train()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    </a:t>
            </a:r>
            <a:r>
              <a:rPr kumimoji="0" lang="en-US" altLang="zh-CN" sz="1000" b="0"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cs typeface="+mn-cs"/>
              </a:rPr>
              <a:t># </a:t>
            </a:r>
            <a:r>
              <a:rPr kumimoji="0" lang="zh-CN" altLang="en-US" sz="1000" b="0"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cs typeface="+mn-cs"/>
              </a:rPr>
              <a:t>每隔</a:t>
            </a:r>
            <a:r>
              <a:rPr kumimoji="0" lang="en-US" altLang="zh-CN" sz="1000" b="0"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cs typeface="+mn-cs"/>
              </a:rPr>
              <a:t>N</a:t>
            </a:r>
            <a:r>
              <a:rPr kumimoji="0" lang="zh-CN" altLang="en-US" sz="1000" b="0"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cs typeface="+mn-cs"/>
              </a:rPr>
              <a:t>条数据打印一次日志</a:t>
            </a:r>
            <a:endParaRPr kumimoji="0" lang="zh-CN" altLang="en-US" sz="1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    log_interval = 593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    total_acc, total_count = 0,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    start_time = time.time()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    </a:t>
            </a:r>
            <a:r>
              <a:rPr kumimoji="0" lang="en-US" altLang="zh-CN" sz="1000" b="0"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cs typeface="+mn-cs"/>
              </a:rPr>
              <a:t># </a:t>
            </a:r>
            <a:r>
              <a:rPr kumimoji="0" lang="zh-CN" altLang="en-US" sz="1000" b="0"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cs typeface="+mn-cs"/>
              </a:rPr>
              <a:t>循环一次处理一批数据，</a:t>
            </a:r>
            <a:r>
              <a:rPr kumimoji="0" lang="en-US" altLang="zh-CN" sz="1000" b="0"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cs typeface="+mn-cs"/>
              </a:rPr>
              <a:t>offsets</a:t>
            </a:r>
            <a:r>
              <a:rPr kumimoji="0" lang="zh-CN" altLang="en-US" sz="1000" b="0"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cs typeface="+mn-cs"/>
              </a:rPr>
              <a:t>是指文本词量</a:t>
            </a:r>
            <a:endParaRPr kumimoji="0" lang="zh-CN" altLang="en-US" sz="1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    </a:t>
            </a:r>
            <a:r>
              <a:rPr kumimoji="0" lang="en-US" altLang="zh-CN" sz="10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for</a:t>
            </a:r>
            <a:r>
              <a:rPr kumimoji="0" lang="en-US" altLang="zh-CN" sz="1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 idx, (label, text, offsets) </a:t>
            </a:r>
            <a:r>
              <a:rPr kumimoji="0" lang="en-US" altLang="zh-CN" sz="10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in</a:t>
            </a:r>
            <a:r>
              <a:rPr kumimoji="0" lang="en-US" altLang="zh-CN" sz="1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 </a:t>
            </a:r>
            <a:r>
              <a:rPr kumimoji="0" lang="en-US" altLang="zh-CN" sz="10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enumerate</a:t>
            </a:r>
            <a:r>
              <a:rPr kumimoji="0" lang="en-US" altLang="zh-CN" sz="1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(dataloader):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        optimizer.zero_grad() </a:t>
            </a:r>
            <a:r>
              <a:rPr kumimoji="0" lang="en-US" altLang="zh-CN" sz="1000" b="0"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cs typeface="+mn-cs"/>
              </a:rPr>
              <a:t># </a:t>
            </a:r>
            <a:r>
              <a:rPr kumimoji="0" lang="zh-CN" altLang="en-US" sz="1000" b="0"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cs typeface="+mn-cs"/>
              </a:rPr>
              <a:t>梯度归零</a:t>
            </a:r>
            <a:endParaRPr kumimoji="0" lang="zh-CN" altLang="en-US" sz="1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        predicted_label = model(text, offsets) </a:t>
            </a:r>
            <a:r>
              <a:rPr kumimoji="0" lang="en-US" altLang="zh-CN" sz="1000" b="0"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cs typeface="+mn-cs"/>
              </a:rPr>
              <a:t># </a:t>
            </a:r>
            <a:r>
              <a:rPr kumimoji="0" lang="zh-CN" altLang="en-US" sz="1000" b="0"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cs typeface="+mn-cs"/>
              </a:rPr>
              <a:t>计算模型输出</a:t>
            </a:r>
            <a:endParaRPr kumimoji="0" lang="zh-CN" altLang="en-US" sz="1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        loss = criterion(predicted_label, label) </a:t>
            </a:r>
            <a:r>
              <a:rPr kumimoji="0" lang="en-US" altLang="zh-CN" sz="1000" b="0"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cs typeface="+mn-cs"/>
              </a:rPr>
              <a:t># </a:t>
            </a:r>
            <a:r>
              <a:rPr kumimoji="0" lang="zh-CN" altLang="en-US" sz="1000" b="0"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cs typeface="+mn-cs"/>
              </a:rPr>
              <a:t>计算模型损失</a:t>
            </a:r>
            <a:endParaRPr kumimoji="0" lang="zh-CN" altLang="en-US" sz="1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        </a:t>
            </a:r>
            <a:r>
              <a:rPr kumimoji="0" lang="en-US" altLang="zh-CN" sz="1000" b="0"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cs typeface="+mn-cs"/>
              </a:rPr>
              <a:t># train_loss_rec.append(loss.item()) # </a:t>
            </a:r>
            <a:r>
              <a:rPr kumimoji="0" lang="zh-CN" altLang="en-US" sz="1000" b="0"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cs typeface="+mn-cs"/>
              </a:rPr>
              <a:t>损失加入到列表中</a:t>
            </a:r>
            <a:endParaRPr kumimoji="0" lang="zh-CN" altLang="en-US" sz="1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        loss.backward() </a:t>
            </a:r>
            <a:r>
              <a:rPr kumimoji="0" lang="en-US" altLang="zh-CN" sz="1000" b="0"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cs typeface="+mn-cs"/>
              </a:rPr>
              <a:t># </a:t>
            </a:r>
            <a:r>
              <a:rPr kumimoji="0" lang="zh-CN" altLang="en-US" sz="1000" b="0"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cs typeface="+mn-cs"/>
              </a:rPr>
              <a:t>反向传播</a:t>
            </a:r>
            <a:endParaRPr kumimoji="0" lang="zh-CN" altLang="en-US" sz="1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        torch.nn.utils.clip_grad_norm_(model.parameters(), 0.1) </a:t>
            </a:r>
            <a:r>
              <a:rPr kumimoji="0" lang="en-US" altLang="zh-CN" sz="1000" b="0"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cs typeface="+mn-cs"/>
              </a:rPr>
              <a:t># </a:t>
            </a:r>
            <a:r>
              <a:rPr kumimoji="0" lang="zh-CN" altLang="en-US" sz="1000" b="0"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cs typeface="+mn-cs"/>
              </a:rPr>
              <a:t>梯度裁剪</a:t>
            </a:r>
            <a:endParaRPr kumimoji="0" lang="zh-CN" altLang="en-US" sz="1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        </a:t>
            </a:r>
            <a:r>
              <a:rPr kumimoji="0" lang="en-US" altLang="zh-CN" sz="1000" b="0"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cs typeface="+mn-cs"/>
              </a:rPr>
              <a:t># </a:t>
            </a:r>
            <a:r>
              <a:rPr kumimoji="0" lang="zh-CN" altLang="en-US" sz="1000" b="0"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cs typeface="+mn-cs"/>
              </a:rPr>
              <a:t>使用优化器计算梯度然后更新模型的权重和偏差</a:t>
            </a:r>
            <a:endParaRPr kumimoji="0" lang="zh-CN" altLang="en-US" sz="1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        optimizer.step()</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        </a:t>
            </a:r>
            <a:r>
              <a:rPr kumimoji="0" lang="en-US" altLang="zh-CN" sz="1000" b="0"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cs typeface="+mn-cs"/>
              </a:rPr>
              <a:t># learn_rates_rec.append(optimizer.param_groups[0]["lr"])</a:t>
            </a:r>
            <a:endParaRPr kumimoji="0" lang="en-US" altLang="zh-CN" sz="1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        total_acc += (predicted_label.argmax(1) == label).sum().item()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        total_count += label.size(0)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        </a:t>
            </a:r>
            <a:r>
              <a:rPr kumimoji="0" lang="en-US" altLang="zh-CN" sz="10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if</a:t>
            </a:r>
            <a:r>
              <a:rPr kumimoji="0" lang="en-US" altLang="zh-CN" sz="1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 idx % log_interval == 0 and idx &gt;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            elapsed_time = time.time() - start_time </a:t>
            </a:r>
            <a:r>
              <a:rPr kumimoji="0" lang="en-US" altLang="zh-CN" sz="1000" b="0"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cs typeface="+mn-cs"/>
              </a:rPr>
              <a:t># </a:t>
            </a:r>
            <a:r>
              <a:rPr kumimoji="0" lang="zh-CN" altLang="en-US" sz="1000" b="0"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cs typeface="+mn-cs"/>
              </a:rPr>
              <a:t>计算消耗时间</a:t>
            </a:r>
            <a:endParaRPr kumimoji="0" lang="zh-CN" altLang="en-US" sz="1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            </a:t>
            </a:r>
            <a:r>
              <a:rPr kumimoji="0" lang="en-US" altLang="zh-CN" sz="10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print</a:t>
            </a:r>
            <a:r>
              <a:rPr kumimoji="0" lang="en-US" altLang="zh-CN" sz="1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a:t>
            </a:r>
            <a:r>
              <a:rPr kumimoji="0" lang="en-US" altLang="zh-CN" sz="1000" b="0" i="0" u="none" strike="noStrike" kern="1200" cap="none" spc="0" normalizeH="0" baseline="0" noProof="0" dirty="0">
                <a:ln>
                  <a:noFill/>
                </a:ln>
                <a:solidFill>
                  <a:srgbClr val="A31515"/>
                </a:solidFill>
                <a:effectLst/>
                <a:uLnTx/>
                <a:uFillTx/>
                <a:latin typeface="黑体" panose="02010609060101010101" pitchFamily="49" charset="-122"/>
                <a:ea typeface="黑体" panose="02010609060101010101" pitchFamily="49" charset="-122"/>
                <a:cs typeface="+mn-cs"/>
              </a:rPr>
              <a:t>"| epoch {</a:t>
            </a:r>
            <a:r>
              <a:rPr kumimoji="0" lang="en-US" altLang="zh-CN" sz="10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:3d</a:t>
            </a:r>
            <a:r>
              <a:rPr kumimoji="0" lang="en-US" altLang="zh-CN" sz="1000" b="0" i="0" u="none" strike="noStrike" kern="1200" cap="none" spc="0" normalizeH="0" baseline="0" noProof="0" dirty="0">
                <a:ln>
                  <a:noFill/>
                </a:ln>
                <a:solidFill>
                  <a:srgbClr val="A31515"/>
                </a:solidFill>
                <a:effectLst/>
                <a:uLnTx/>
                <a:uFillTx/>
                <a:latin typeface="黑体" panose="02010609060101010101" pitchFamily="49" charset="-122"/>
                <a:ea typeface="黑体" panose="02010609060101010101" pitchFamily="49" charset="-122"/>
                <a:cs typeface="+mn-cs"/>
              </a:rPr>
              <a:t>} | batch {</a:t>
            </a:r>
            <a:r>
              <a:rPr kumimoji="0" lang="en-US" altLang="zh-CN" sz="10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:5d</a:t>
            </a:r>
            <a:r>
              <a:rPr kumimoji="0" lang="en-US" altLang="zh-CN" sz="1000" b="0" i="0" u="none" strike="noStrike" kern="1200" cap="none" spc="0" normalizeH="0" baseline="0" noProof="0" dirty="0">
                <a:ln>
                  <a:noFill/>
                </a:ln>
                <a:solidFill>
                  <a:srgbClr val="A31515"/>
                </a:solidFill>
                <a:effectLst/>
                <a:uLnTx/>
                <a:uFillTx/>
                <a:latin typeface="黑体" panose="02010609060101010101" pitchFamily="49" charset="-122"/>
                <a:ea typeface="黑体" panose="02010609060101010101" pitchFamily="49" charset="-122"/>
                <a:cs typeface="+mn-cs"/>
              </a:rPr>
              <a:t>}/{</a:t>
            </a:r>
            <a:r>
              <a:rPr kumimoji="0" lang="en-US" altLang="zh-CN" sz="10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:5d</a:t>
            </a:r>
            <a:r>
              <a:rPr kumimoji="0" lang="en-US" altLang="zh-CN" sz="1000" b="0" i="0" u="none" strike="noStrike" kern="1200" cap="none" spc="0" normalizeH="0" baseline="0" noProof="0" dirty="0">
                <a:ln>
                  <a:noFill/>
                </a:ln>
                <a:solidFill>
                  <a:srgbClr val="A31515"/>
                </a:solidFill>
                <a:effectLst/>
                <a:uLnTx/>
                <a:uFillTx/>
                <a:latin typeface="黑体" panose="02010609060101010101" pitchFamily="49" charset="-122"/>
                <a:ea typeface="黑体" panose="02010609060101010101" pitchFamily="49" charset="-122"/>
                <a:cs typeface="+mn-cs"/>
              </a:rPr>
              <a:t>}  ""| accuracy {</a:t>
            </a:r>
            <a:r>
              <a:rPr kumimoji="0" lang="en-US" altLang="zh-CN" sz="10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:8.3f</a:t>
            </a:r>
            <a:r>
              <a:rPr kumimoji="0" lang="en-US" altLang="zh-CN" sz="1000" b="0" i="0" u="none" strike="noStrike" kern="1200" cap="none" spc="0" normalizeH="0" baseline="0" noProof="0" dirty="0">
                <a:ln>
                  <a:noFill/>
                </a:ln>
                <a:solidFill>
                  <a:srgbClr val="A31515"/>
                </a:solidFill>
                <a:effectLst/>
                <a:uLnTx/>
                <a:uFillTx/>
                <a:latin typeface="黑体" panose="02010609060101010101" pitchFamily="49" charset="-122"/>
                <a:ea typeface="黑体" panose="02010609060101010101" pitchFamily="49" charset="-122"/>
                <a:cs typeface="+mn-cs"/>
              </a:rPr>
              <a:t>} cost time{</a:t>
            </a:r>
            <a:r>
              <a:rPr kumimoji="0" lang="en-US" altLang="zh-CN" sz="10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:8.3f</a:t>
            </a:r>
            <a:r>
              <a:rPr kumimoji="0" lang="en-US" altLang="zh-CN" sz="1000" b="0" i="0" u="none" strike="noStrike" kern="1200" cap="none" spc="0" normalizeH="0" baseline="0" noProof="0" dirty="0">
                <a:ln>
                  <a:noFill/>
                </a:ln>
                <a:solidFill>
                  <a:srgbClr val="A31515"/>
                </a:solidFill>
                <a:effectLst/>
                <a:uLnTx/>
                <a:uFillTx/>
                <a:latin typeface="黑体" panose="02010609060101010101" pitchFamily="49" charset="-122"/>
                <a:ea typeface="黑体" panose="02010609060101010101" pitchFamily="49" charset="-122"/>
                <a:cs typeface="+mn-cs"/>
              </a:rPr>
              <a:t>}"</a:t>
            </a:r>
            <a:endParaRPr kumimoji="0" lang="en-US" altLang="zh-CN" sz="1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                .format(epoch, idx, </a:t>
            </a:r>
            <a:r>
              <a:rPr kumimoji="0" lang="en-US" altLang="zh-CN" sz="10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len</a:t>
            </a:r>
            <a:r>
              <a:rPr kumimoji="0" lang="en-US" altLang="zh-CN" sz="1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(dataloader), total_acc / total_count, elapsed_time))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            total_acc, total_count = 0,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            start_time = time.time()</a:t>
            </a:r>
            <a:endParaRPr lang="zh-CN" altLang="en-US" sz="1000" dirty="0"/>
          </a:p>
        </p:txBody>
      </p:sp>
      <p:sp>
        <p:nvSpPr>
          <p:cNvPr id="14" name="矩形 13">
            <a:extLst>
              <a:ext uri="{FF2B5EF4-FFF2-40B4-BE49-F238E27FC236}">
                <a16:creationId xmlns:a16="http://schemas.microsoft.com/office/drawing/2014/main" id="{4132933A-BDC1-041A-5594-2DB9A9C04FF4}"/>
              </a:ext>
            </a:extLst>
          </p:cNvPr>
          <p:cNvSpPr/>
          <p:nvPr/>
        </p:nvSpPr>
        <p:spPr>
          <a:xfrm>
            <a:off x="7156959" y="1277751"/>
            <a:ext cx="4708205" cy="2246769"/>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20673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09600" y="167514"/>
            <a:ext cx="10715740" cy="707886"/>
          </a:xfrm>
          <a:prstGeom prst="rect">
            <a:avLst/>
          </a:prstGeom>
          <a:noFill/>
        </p:spPr>
        <p:txBody>
          <a:bodyPr wrap="square" rtlCol="0">
            <a:spAutoFit/>
          </a:bodyPr>
          <a:lstStyle/>
          <a:p>
            <a:pPr defTabSz="914217"/>
            <a:r>
              <a:rPr lang="zh-CN" altLang="en-US" sz="4000" b="1" spc="300" dirty="0">
                <a:solidFill>
                  <a:srgbClr val="000000"/>
                </a:solidFill>
                <a:latin typeface="黑体" panose="02010609060101010101" pitchFamily="49" charset="-122"/>
                <a:ea typeface="黑体" panose="02010609060101010101" pitchFamily="49" charset="-122"/>
                <a:cs typeface="Montserrat" charset="0"/>
              </a:rPr>
              <a:t>二、过程说明</a:t>
            </a:r>
            <a:r>
              <a:rPr lang="en-US" altLang="zh-CN" sz="4000" b="1" spc="300" dirty="0">
                <a:solidFill>
                  <a:srgbClr val="000000"/>
                </a:solidFill>
                <a:latin typeface="黑体" panose="02010609060101010101" pitchFamily="49" charset="-122"/>
                <a:ea typeface="黑体" panose="02010609060101010101" pitchFamily="49" charset="-122"/>
                <a:cs typeface="Montserrat" charset="0"/>
              </a:rPr>
              <a:t>—</a:t>
            </a:r>
            <a:r>
              <a:rPr lang="zh-CN" altLang="en-US" sz="4000" b="1" dirty="0">
                <a:solidFill>
                  <a:schemeClr val="tx2"/>
                </a:solidFill>
                <a:latin typeface="黑体" panose="02010609060101010101" pitchFamily="49" charset="-122"/>
                <a:ea typeface="黑体" panose="02010609060101010101" pitchFamily="49" charset="-122"/>
              </a:rPr>
              <a:t>预测文本</a:t>
            </a:r>
            <a:endParaRPr lang="en-US" altLang="zh-CN" sz="4000" b="1" dirty="0">
              <a:solidFill>
                <a:schemeClr val="tx2"/>
              </a:solidFill>
              <a:latin typeface="黑体" panose="02010609060101010101" pitchFamily="49" charset="-122"/>
              <a:ea typeface="黑体" panose="02010609060101010101" pitchFamily="49" charset="-122"/>
            </a:endParaRPr>
          </a:p>
        </p:txBody>
      </p:sp>
      <p:sp>
        <p:nvSpPr>
          <p:cNvPr id="2" name="矩形 1">
            <a:extLst>
              <a:ext uri="{FF2B5EF4-FFF2-40B4-BE49-F238E27FC236}">
                <a16:creationId xmlns:a16="http://schemas.microsoft.com/office/drawing/2014/main" id="{62F2FEFC-C12E-FA6B-37A7-0202FC60D8A7}"/>
              </a:ext>
            </a:extLst>
          </p:cNvPr>
          <p:cNvSpPr/>
          <p:nvPr/>
        </p:nvSpPr>
        <p:spPr>
          <a:xfrm>
            <a:off x="447660" y="963874"/>
            <a:ext cx="5363827" cy="356791"/>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模型预测函数</a:t>
            </a:r>
          </a:p>
        </p:txBody>
      </p:sp>
      <p:sp>
        <p:nvSpPr>
          <p:cNvPr id="12" name="矩形 11">
            <a:extLst>
              <a:ext uri="{FF2B5EF4-FFF2-40B4-BE49-F238E27FC236}">
                <a16:creationId xmlns:a16="http://schemas.microsoft.com/office/drawing/2014/main" id="{A4C3B57A-BB5A-437D-AFA6-6A53F3DAE9D7}"/>
              </a:ext>
            </a:extLst>
          </p:cNvPr>
          <p:cNvSpPr/>
          <p:nvPr/>
        </p:nvSpPr>
        <p:spPr>
          <a:xfrm>
            <a:off x="6062950" y="962515"/>
            <a:ext cx="5607966" cy="356791"/>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主函数</a:t>
            </a:r>
          </a:p>
        </p:txBody>
      </p:sp>
      <p:sp>
        <p:nvSpPr>
          <p:cNvPr id="5" name="文本框 4">
            <a:extLst>
              <a:ext uri="{FF2B5EF4-FFF2-40B4-BE49-F238E27FC236}">
                <a16:creationId xmlns:a16="http://schemas.microsoft.com/office/drawing/2014/main" id="{84624F1F-8970-9A84-0D07-AB70BAD34D86}"/>
              </a:ext>
            </a:extLst>
          </p:cNvPr>
          <p:cNvSpPr txBox="1"/>
          <p:nvPr/>
        </p:nvSpPr>
        <p:spPr>
          <a:xfrm>
            <a:off x="447660" y="1318391"/>
            <a:ext cx="5363828" cy="5262979"/>
          </a:xfrm>
          <a:prstGeom prst="rect">
            <a:avLst/>
          </a:prstGeom>
          <a:noFill/>
        </p:spPr>
        <p:txBody>
          <a:bodyPr wrap="square" rtlCol="0">
            <a:spAutoFit/>
          </a:bodyPr>
          <a:lstStyle/>
          <a:p>
            <a:r>
              <a:rPr lang="en-US" altLang="zh-CN" sz="1400" dirty="0">
                <a:solidFill>
                  <a:srgbClr val="008000"/>
                </a:solidFill>
                <a:latin typeface="黑体" panose="02010609060101010101" pitchFamily="49" charset="-122"/>
                <a:ea typeface="黑体" panose="02010609060101010101" pitchFamily="49" charset="-122"/>
              </a:rPr>
              <a:t># </a:t>
            </a:r>
            <a:r>
              <a:rPr lang="zh-CN" altLang="en-US" sz="1400" dirty="0">
                <a:solidFill>
                  <a:srgbClr val="008000"/>
                </a:solidFill>
                <a:latin typeface="黑体" panose="02010609060101010101" pitchFamily="49" charset="-122"/>
                <a:ea typeface="黑体" panose="02010609060101010101" pitchFamily="49" charset="-122"/>
              </a:rPr>
              <a:t>执行文本预测</a:t>
            </a:r>
            <a:endParaRPr lang="zh-CN" altLang="en-US" sz="1400" dirty="0">
              <a:solidFill>
                <a:srgbClr val="000000"/>
              </a:solidFill>
              <a:latin typeface="黑体" panose="02010609060101010101" pitchFamily="49" charset="-122"/>
              <a:ea typeface="黑体" panose="02010609060101010101" pitchFamily="49" charset="-122"/>
            </a:endParaRPr>
          </a:p>
          <a:p>
            <a:r>
              <a:rPr lang="en-US" altLang="zh-CN" sz="1400" dirty="0">
                <a:solidFill>
                  <a:srgbClr val="0000FF"/>
                </a:solidFill>
                <a:latin typeface="黑体" panose="02010609060101010101" pitchFamily="49" charset="-122"/>
                <a:ea typeface="黑体" panose="02010609060101010101" pitchFamily="49" charset="-122"/>
              </a:rPr>
              <a:t>def</a:t>
            </a:r>
            <a:r>
              <a:rPr lang="en-US" altLang="zh-CN" sz="1400" dirty="0">
                <a:solidFill>
                  <a:srgbClr val="000000"/>
                </a:solidFill>
                <a:latin typeface="黑体" panose="02010609060101010101" pitchFamily="49" charset="-122"/>
                <a:ea typeface="黑体" panose="02010609060101010101" pitchFamily="49" charset="-122"/>
              </a:rPr>
              <a:t> </a:t>
            </a:r>
            <a:r>
              <a:rPr lang="en-US" altLang="zh-CN" sz="1400" dirty="0">
                <a:solidFill>
                  <a:srgbClr val="2B91AF"/>
                </a:solidFill>
                <a:latin typeface="黑体" panose="02010609060101010101" pitchFamily="49" charset="-122"/>
                <a:ea typeface="黑体" panose="02010609060101010101" pitchFamily="49" charset="-122"/>
              </a:rPr>
              <a:t>run_predict</a:t>
            </a:r>
            <a:r>
              <a:rPr lang="en-US" altLang="zh-CN" sz="1400" dirty="0">
                <a:solidFill>
                  <a:srgbClr val="000000"/>
                </a:solidFill>
                <a:latin typeface="黑体" panose="02010609060101010101" pitchFamily="49" charset="-122"/>
                <a:ea typeface="黑体" panose="02010609060101010101" pitchFamily="49" charset="-122"/>
              </a:rPr>
              <a:t>():</a:t>
            </a:r>
          </a:p>
          <a:p>
            <a:r>
              <a:rPr lang="zh-CN" altLang="en-US" sz="1400" dirty="0">
                <a:solidFill>
                  <a:srgbClr val="000000"/>
                </a:solidFill>
                <a:latin typeface="黑体" panose="02010609060101010101" pitchFamily="49" charset="-122"/>
                <a:ea typeface="黑体" panose="02010609060101010101" pitchFamily="49" charset="-122"/>
              </a:rPr>
              <a:t>    </a:t>
            </a:r>
            <a:r>
              <a:rPr lang="en-US" altLang="zh-CN" sz="1400" dirty="0">
                <a:solidFill>
                  <a:srgbClr val="008000"/>
                </a:solidFill>
                <a:latin typeface="黑体" panose="02010609060101010101" pitchFamily="49" charset="-122"/>
                <a:ea typeface="黑体" panose="02010609060101010101" pitchFamily="49" charset="-122"/>
              </a:rPr>
              <a:t># </a:t>
            </a:r>
            <a:r>
              <a:rPr lang="zh-CN" altLang="en-US" sz="1400" dirty="0">
                <a:solidFill>
                  <a:srgbClr val="008000"/>
                </a:solidFill>
                <a:latin typeface="黑体" panose="02010609060101010101" pitchFamily="49" charset="-122"/>
                <a:ea typeface="黑体" panose="02010609060101010101" pitchFamily="49" charset="-122"/>
              </a:rPr>
              <a:t>新闻分类标签</a:t>
            </a:r>
            <a:endParaRPr lang="zh-CN" altLang="en-US" sz="1400" dirty="0">
              <a:solidFill>
                <a:srgbClr val="000000"/>
              </a:solidFill>
              <a:latin typeface="黑体" panose="02010609060101010101" pitchFamily="49" charset="-122"/>
              <a:ea typeface="黑体" panose="02010609060101010101" pitchFamily="49" charset="-122"/>
            </a:endParaRPr>
          </a:p>
          <a:p>
            <a:r>
              <a:rPr lang="en-US" altLang="zh-CN" sz="1400" dirty="0">
                <a:solidFill>
                  <a:srgbClr val="000000"/>
                </a:solidFill>
                <a:latin typeface="黑体" panose="02010609060101010101" pitchFamily="49" charset="-122"/>
                <a:ea typeface="黑体" panose="02010609060101010101" pitchFamily="49" charset="-122"/>
              </a:rPr>
              <a:t>    ag_news_label = {1: </a:t>
            </a:r>
            <a:r>
              <a:rPr lang="en-US" altLang="zh-CN" sz="1400" dirty="0">
                <a:solidFill>
                  <a:srgbClr val="A31515"/>
                </a:solidFill>
                <a:latin typeface="黑体" panose="02010609060101010101" pitchFamily="49" charset="-122"/>
                <a:ea typeface="黑体" panose="02010609060101010101" pitchFamily="49" charset="-122"/>
              </a:rPr>
              <a:t>"World"</a:t>
            </a:r>
            <a:r>
              <a:rPr lang="en-US" altLang="zh-CN" sz="1400" dirty="0">
                <a:solidFill>
                  <a:srgbClr val="000000"/>
                </a:solidFill>
                <a:latin typeface="黑体" panose="02010609060101010101" pitchFamily="49" charset="-122"/>
                <a:ea typeface="黑体" panose="02010609060101010101" pitchFamily="49" charset="-122"/>
              </a:rPr>
              <a:t>, 2: </a:t>
            </a:r>
            <a:r>
              <a:rPr lang="en-US" altLang="zh-CN" sz="1400" dirty="0">
                <a:solidFill>
                  <a:srgbClr val="A31515"/>
                </a:solidFill>
                <a:latin typeface="黑体" panose="02010609060101010101" pitchFamily="49" charset="-122"/>
                <a:ea typeface="黑体" panose="02010609060101010101" pitchFamily="49" charset="-122"/>
              </a:rPr>
              <a:t>"Sports"</a:t>
            </a:r>
            <a:r>
              <a:rPr lang="en-US" altLang="zh-CN" sz="1400" dirty="0">
                <a:solidFill>
                  <a:srgbClr val="000000"/>
                </a:solidFill>
                <a:latin typeface="黑体" panose="02010609060101010101" pitchFamily="49" charset="-122"/>
                <a:ea typeface="黑体" panose="02010609060101010101" pitchFamily="49" charset="-122"/>
              </a:rPr>
              <a:t>, 3: </a:t>
            </a:r>
            <a:r>
              <a:rPr lang="en-US" altLang="zh-CN" sz="1400" dirty="0">
                <a:solidFill>
                  <a:srgbClr val="A31515"/>
                </a:solidFill>
                <a:latin typeface="黑体" panose="02010609060101010101" pitchFamily="49" charset="-122"/>
                <a:ea typeface="黑体" panose="02010609060101010101" pitchFamily="49" charset="-122"/>
              </a:rPr>
              <a:t>"Business"</a:t>
            </a:r>
            <a:r>
              <a:rPr lang="en-US" altLang="zh-CN" sz="1400" dirty="0">
                <a:solidFill>
                  <a:srgbClr val="000000"/>
                </a:solidFill>
                <a:latin typeface="黑体" panose="02010609060101010101" pitchFamily="49" charset="-122"/>
                <a:ea typeface="黑体" panose="02010609060101010101" pitchFamily="49" charset="-122"/>
              </a:rPr>
              <a:t>, 4: </a:t>
            </a:r>
            <a:r>
              <a:rPr lang="en-US" altLang="zh-CN" sz="1400" dirty="0">
                <a:solidFill>
                  <a:srgbClr val="A31515"/>
                </a:solidFill>
                <a:latin typeface="黑体" panose="02010609060101010101" pitchFamily="49" charset="-122"/>
                <a:ea typeface="黑体" panose="02010609060101010101" pitchFamily="49" charset="-122"/>
              </a:rPr>
              <a:t>"Sci/Tec"</a:t>
            </a:r>
            <a:r>
              <a:rPr lang="en-US" altLang="zh-CN" sz="1400" dirty="0">
                <a:solidFill>
                  <a:srgbClr val="000000"/>
                </a:solidFill>
                <a:latin typeface="黑体" panose="02010609060101010101" pitchFamily="49" charset="-122"/>
                <a:ea typeface="黑体" panose="02010609060101010101" pitchFamily="49" charset="-122"/>
              </a:rPr>
              <a:t>}</a:t>
            </a:r>
          </a:p>
          <a:p>
            <a:r>
              <a:rPr lang="en-US" altLang="zh-CN" sz="1400" dirty="0">
                <a:solidFill>
                  <a:srgbClr val="000000"/>
                </a:solidFill>
                <a:latin typeface="黑体" panose="02010609060101010101" pitchFamily="49" charset="-122"/>
                <a:ea typeface="黑体" panose="02010609060101010101" pitchFamily="49" charset="-122"/>
              </a:rPr>
              <a:t>    </a:t>
            </a:r>
            <a:r>
              <a:rPr lang="en-US" altLang="zh-CN" sz="1400" dirty="0">
                <a:solidFill>
                  <a:srgbClr val="0000FF"/>
                </a:solidFill>
                <a:latin typeface="黑体" panose="02010609060101010101" pitchFamily="49" charset="-122"/>
                <a:ea typeface="黑体" panose="02010609060101010101" pitchFamily="49" charset="-122"/>
              </a:rPr>
              <a:t>if</a:t>
            </a:r>
            <a:r>
              <a:rPr lang="en-US" altLang="zh-CN" sz="1400" dirty="0">
                <a:solidFill>
                  <a:srgbClr val="000000"/>
                </a:solidFill>
                <a:latin typeface="黑体" panose="02010609060101010101" pitchFamily="49" charset="-122"/>
                <a:ea typeface="黑体" panose="02010609060101010101" pitchFamily="49" charset="-122"/>
              </a:rPr>
              <a:t> params_save:</a:t>
            </a:r>
          </a:p>
          <a:p>
            <a:r>
              <a:rPr lang="en-US" altLang="zh-CN" sz="1400" dirty="0">
                <a:solidFill>
                  <a:srgbClr val="000000"/>
                </a:solidFill>
                <a:latin typeface="黑体" panose="02010609060101010101" pitchFamily="49" charset="-122"/>
                <a:ea typeface="黑体" panose="02010609060101010101" pitchFamily="49" charset="-122"/>
              </a:rPr>
              <a:t>        model.load_state_dict(torch.load(params_path)) </a:t>
            </a:r>
            <a:r>
              <a:rPr lang="en-US" altLang="zh-CN" sz="1400" dirty="0">
                <a:solidFill>
                  <a:srgbClr val="008000"/>
                </a:solidFill>
                <a:latin typeface="黑体" panose="02010609060101010101" pitchFamily="49" charset="-122"/>
                <a:ea typeface="黑体" panose="02010609060101010101" pitchFamily="49" charset="-122"/>
              </a:rPr>
              <a:t># </a:t>
            </a:r>
            <a:r>
              <a:rPr lang="zh-CN" altLang="en-US" sz="1400" dirty="0">
                <a:solidFill>
                  <a:srgbClr val="008000"/>
                </a:solidFill>
                <a:latin typeface="黑体" panose="02010609060101010101" pitchFamily="49" charset="-122"/>
                <a:ea typeface="黑体" panose="02010609060101010101" pitchFamily="49" charset="-122"/>
              </a:rPr>
              <a:t>加载模型参数</a:t>
            </a:r>
            <a:endParaRPr lang="zh-CN" altLang="en-US" sz="1400" dirty="0">
              <a:solidFill>
                <a:srgbClr val="000000"/>
              </a:solidFill>
              <a:latin typeface="黑体" panose="02010609060101010101" pitchFamily="49" charset="-122"/>
              <a:ea typeface="黑体" panose="02010609060101010101" pitchFamily="49" charset="-122"/>
            </a:endParaRPr>
          </a:p>
          <a:p>
            <a:r>
              <a:rPr lang="zh-CN" altLang="en-US" sz="1400" dirty="0">
                <a:solidFill>
                  <a:srgbClr val="000000"/>
                </a:solidFill>
                <a:latin typeface="黑体" panose="02010609060101010101" pitchFamily="49" charset="-122"/>
                <a:ea typeface="黑体" panose="02010609060101010101" pitchFamily="49" charset="-122"/>
              </a:rPr>
              <a:t>    </a:t>
            </a:r>
            <a:r>
              <a:rPr lang="en-US" altLang="zh-CN" sz="1400" dirty="0">
                <a:solidFill>
                  <a:srgbClr val="008000"/>
                </a:solidFill>
                <a:latin typeface="黑体" panose="02010609060101010101" pitchFamily="49" charset="-122"/>
                <a:ea typeface="黑体" panose="02010609060101010101" pitchFamily="49" charset="-122"/>
              </a:rPr>
              <a:t># </a:t>
            </a:r>
            <a:r>
              <a:rPr lang="zh-CN" altLang="en-US" sz="1400" dirty="0">
                <a:solidFill>
                  <a:srgbClr val="008000"/>
                </a:solidFill>
                <a:latin typeface="黑体" panose="02010609060101010101" pitchFamily="49" charset="-122"/>
                <a:ea typeface="黑体" panose="02010609060101010101" pitchFamily="49" charset="-122"/>
              </a:rPr>
              <a:t>从</a:t>
            </a:r>
            <a:r>
              <a:rPr lang="en-US" altLang="zh-CN" sz="1400" dirty="0">
                <a:solidFill>
                  <a:srgbClr val="008000"/>
                </a:solidFill>
                <a:latin typeface="黑体" panose="02010609060101010101" pitchFamily="49" charset="-122"/>
                <a:ea typeface="黑体" panose="02010609060101010101" pitchFamily="49" charset="-122"/>
              </a:rPr>
              <a:t>CSV</a:t>
            </a:r>
            <a:r>
              <a:rPr lang="zh-CN" altLang="en-US" sz="1400" dirty="0">
                <a:solidFill>
                  <a:srgbClr val="008000"/>
                </a:solidFill>
                <a:latin typeface="黑体" panose="02010609060101010101" pitchFamily="49" charset="-122"/>
                <a:ea typeface="黑体" panose="02010609060101010101" pitchFamily="49" charset="-122"/>
              </a:rPr>
              <a:t>文件中读取待测试的文本，文件中是我们随机找的多条新闻文本</a:t>
            </a:r>
            <a:endParaRPr lang="zh-CN" altLang="en-US" sz="1400" dirty="0">
              <a:solidFill>
                <a:srgbClr val="000000"/>
              </a:solidFill>
              <a:latin typeface="黑体" panose="02010609060101010101" pitchFamily="49" charset="-122"/>
              <a:ea typeface="黑体" panose="02010609060101010101" pitchFamily="49" charset="-122"/>
            </a:endParaRPr>
          </a:p>
          <a:p>
            <a:r>
              <a:rPr lang="en-US" altLang="zh-CN" sz="1400" dirty="0">
                <a:solidFill>
                  <a:srgbClr val="000000"/>
                </a:solidFill>
                <a:latin typeface="黑体" panose="02010609060101010101" pitchFamily="49" charset="-122"/>
                <a:ea typeface="黑体" panose="02010609060101010101" pitchFamily="49" charset="-122"/>
              </a:rPr>
              <a:t>    predict_texts = pd.read_csv(</a:t>
            </a:r>
            <a:r>
              <a:rPr lang="en-US" altLang="zh-CN" sz="1400" dirty="0">
                <a:solidFill>
                  <a:srgbClr val="A31515"/>
                </a:solidFill>
                <a:latin typeface="黑体" panose="02010609060101010101" pitchFamily="49" charset="-122"/>
                <a:ea typeface="黑体" panose="02010609060101010101" pitchFamily="49" charset="-122"/>
              </a:rPr>
              <a:t>"./docs/predict_text.csv"</a:t>
            </a:r>
            <a:r>
              <a:rPr lang="en-US" altLang="zh-CN" sz="1400" dirty="0">
                <a:solidFill>
                  <a:srgbClr val="000000"/>
                </a:solidFill>
                <a:latin typeface="黑体" panose="02010609060101010101" pitchFamily="49" charset="-122"/>
                <a:ea typeface="黑体" panose="02010609060101010101" pitchFamily="49" charset="-122"/>
              </a:rPr>
              <a:t>, delimiter=</a:t>
            </a:r>
            <a:r>
              <a:rPr lang="en-US" altLang="zh-CN" sz="1400" dirty="0">
                <a:solidFill>
                  <a:srgbClr val="A31515"/>
                </a:solidFill>
                <a:latin typeface="黑体" panose="02010609060101010101" pitchFamily="49" charset="-122"/>
                <a:ea typeface="黑体" panose="02010609060101010101" pitchFamily="49" charset="-122"/>
              </a:rPr>
              <a:t>'|'</a:t>
            </a:r>
            <a:r>
              <a:rPr lang="en-US" altLang="zh-CN" sz="1400" dirty="0">
                <a:solidFill>
                  <a:srgbClr val="000000"/>
                </a:solidFill>
                <a:latin typeface="黑体" panose="02010609060101010101" pitchFamily="49" charset="-122"/>
                <a:ea typeface="黑体" panose="02010609060101010101" pitchFamily="49" charset="-122"/>
              </a:rPr>
              <a:t>)</a:t>
            </a:r>
          </a:p>
          <a:p>
            <a:r>
              <a:rPr lang="en-US" altLang="zh-CN" sz="1400" dirty="0">
                <a:solidFill>
                  <a:srgbClr val="000000"/>
                </a:solidFill>
                <a:latin typeface="黑体" panose="02010609060101010101" pitchFamily="49" charset="-122"/>
                <a:ea typeface="黑体" panose="02010609060101010101" pitchFamily="49" charset="-122"/>
              </a:rPr>
              <a:t>    txt_rows = predict_texts.shape[0]</a:t>
            </a:r>
          </a:p>
          <a:p>
            <a:r>
              <a:rPr lang="en-US" altLang="zh-CN" sz="1400" dirty="0">
                <a:solidFill>
                  <a:srgbClr val="000000"/>
                </a:solidFill>
                <a:latin typeface="黑体" panose="02010609060101010101" pitchFamily="49" charset="-122"/>
                <a:ea typeface="黑体" panose="02010609060101010101" pitchFamily="49" charset="-122"/>
              </a:rPr>
              <a:t>    txt_cols = predict_texts.shape[1]</a:t>
            </a:r>
          </a:p>
          <a:p>
            <a:r>
              <a:rPr lang="en-US" altLang="zh-CN" sz="1400" dirty="0">
                <a:solidFill>
                  <a:srgbClr val="000000"/>
                </a:solidFill>
                <a:latin typeface="黑体" panose="02010609060101010101" pitchFamily="49" charset="-122"/>
                <a:ea typeface="黑体" panose="02010609060101010101" pitchFamily="49" charset="-122"/>
              </a:rPr>
              <a:t>    </a:t>
            </a:r>
            <a:r>
              <a:rPr lang="en-US" altLang="zh-CN" sz="1400" dirty="0">
                <a:solidFill>
                  <a:srgbClr val="0000FF"/>
                </a:solidFill>
                <a:latin typeface="黑体" panose="02010609060101010101" pitchFamily="49" charset="-122"/>
                <a:ea typeface="黑体" panose="02010609060101010101" pitchFamily="49" charset="-122"/>
              </a:rPr>
              <a:t>print</a:t>
            </a:r>
            <a:r>
              <a:rPr lang="en-US" altLang="zh-CN" sz="1400" dirty="0">
                <a:solidFill>
                  <a:srgbClr val="000000"/>
                </a:solidFill>
                <a:latin typeface="黑体" panose="02010609060101010101" pitchFamily="49" charset="-122"/>
                <a:ea typeface="黑体" panose="02010609060101010101" pitchFamily="49" charset="-122"/>
              </a:rPr>
              <a:t>(</a:t>
            </a:r>
            <a:r>
              <a:rPr lang="en-US" altLang="zh-CN" sz="1400" dirty="0">
                <a:solidFill>
                  <a:srgbClr val="A31515"/>
                </a:solidFill>
                <a:latin typeface="黑体" panose="02010609060101010101" pitchFamily="49" charset="-122"/>
                <a:ea typeface="黑体" panose="02010609060101010101" pitchFamily="49" charset="-122"/>
              </a:rPr>
              <a:t>"predict text list:\ rows {} cols{}"</a:t>
            </a:r>
            <a:r>
              <a:rPr lang="en-US" altLang="zh-CN" sz="1400" dirty="0">
                <a:solidFill>
                  <a:srgbClr val="000000"/>
                </a:solidFill>
                <a:latin typeface="黑体" panose="02010609060101010101" pitchFamily="49" charset="-122"/>
                <a:ea typeface="黑体" panose="02010609060101010101" pitchFamily="49" charset="-122"/>
              </a:rPr>
              <a:t>.format(txt_rows, txt_cols))</a:t>
            </a:r>
          </a:p>
          <a:p>
            <a:r>
              <a:rPr lang="en-US" altLang="zh-CN" sz="1400" dirty="0">
                <a:solidFill>
                  <a:srgbClr val="000000"/>
                </a:solidFill>
                <a:latin typeface="黑体" panose="02010609060101010101" pitchFamily="49" charset="-122"/>
                <a:ea typeface="黑体" panose="02010609060101010101" pitchFamily="49" charset="-122"/>
              </a:rPr>
              <a:t>    </a:t>
            </a:r>
            <a:r>
              <a:rPr lang="en-US" altLang="zh-CN" sz="1400" dirty="0">
                <a:solidFill>
                  <a:srgbClr val="0000FF"/>
                </a:solidFill>
                <a:latin typeface="黑体" panose="02010609060101010101" pitchFamily="49" charset="-122"/>
                <a:ea typeface="黑体" panose="02010609060101010101" pitchFamily="49" charset="-122"/>
              </a:rPr>
              <a:t>for</a:t>
            </a:r>
            <a:r>
              <a:rPr lang="en-US" altLang="zh-CN" sz="1400" dirty="0">
                <a:solidFill>
                  <a:srgbClr val="000000"/>
                </a:solidFill>
                <a:latin typeface="黑体" panose="02010609060101010101" pitchFamily="49" charset="-122"/>
                <a:ea typeface="黑体" panose="02010609060101010101" pitchFamily="49" charset="-122"/>
              </a:rPr>
              <a:t> row </a:t>
            </a:r>
            <a:r>
              <a:rPr lang="en-US" altLang="zh-CN" sz="1400" dirty="0">
                <a:solidFill>
                  <a:srgbClr val="0000FF"/>
                </a:solidFill>
                <a:latin typeface="黑体" panose="02010609060101010101" pitchFamily="49" charset="-122"/>
                <a:ea typeface="黑体" panose="02010609060101010101" pitchFamily="49" charset="-122"/>
              </a:rPr>
              <a:t>in</a:t>
            </a:r>
            <a:r>
              <a:rPr lang="en-US" altLang="zh-CN" sz="1400" dirty="0">
                <a:solidFill>
                  <a:srgbClr val="000000"/>
                </a:solidFill>
                <a:latin typeface="黑体" panose="02010609060101010101" pitchFamily="49" charset="-122"/>
                <a:ea typeface="黑体" panose="02010609060101010101" pitchFamily="49" charset="-122"/>
              </a:rPr>
              <a:t> </a:t>
            </a:r>
            <a:r>
              <a:rPr lang="en-US" altLang="zh-CN" sz="1400" dirty="0">
                <a:solidFill>
                  <a:srgbClr val="0000FF"/>
                </a:solidFill>
                <a:latin typeface="黑体" panose="02010609060101010101" pitchFamily="49" charset="-122"/>
                <a:ea typeface="黑体" panose="02010609060101010101" pitchFamily="49" charset="-122"/>
              </a:rPr>
              <a:t>range</a:t>
            </a:r>
            <a:r>
              <a:rPr lang="en-US" altLang="zh-CN" sz="1400" dirty="0">
                <a:solidFill>
                  <a:srgbClr val="000000"/>
                </a:solidFill>
                <a:latin typeface="黑体" panose="02010609060101010101" pitchFamily="49" charset="-122"/>
                <a:ea typeface="黑体" panose="02010609060101010101" pitchFamily="49" charset="-122"/>
              </a:rPr>
              <a:t>(txt_rows): </a:t>
            </a:r>
          </a:p>
          <a:p>
            <a:r>
              <a:rPr lang="en-US" altLang="zh-CN" sz="1400" dirty="0">
                <a:solidFill>
                  <a:srgbClr val="000000"/>
                </a:solidFill>
                <a:latin typeface="黑体" panose="02010609060101010101" pitchFamily="49" charset="-122"/>
                <a:ea typeface="黑体" panose="02010609060101010101" pitchFamily="49" charset="-122"/>
              </a:rPr>
              <a:t>        target_txt = predict_texts.iloc[row, 2]</a:t>
            </a:r>
          </a:p>
          <a:p>
            <a:r>
              <a:rPr lang="en-US" altLang="zh-CN" sz="1400" dirty="0">
                <a:solidFill>
                  <a:srgbClr val="000000"/>
                </a:solidFill>
                <a:latin typeface="黑体" panose="02010609060101010101" pitchFamily="49" charset="-122"/>
                <a:ea typeface="黑体" panose="02010609060101010101" pitchFamily="49" charset="-122"/>
              </a:rPr>
              <a:t>        </a:t>
            </a:r>
            <a:r>
              <a:rPr lang="en-US" altLang="zh-CN" sz="1400" dirty="0">
                <a:solidFill>
                  <a:srgbClr val="0000FF"/>
                </a:solidFill>
                <a:latin typeface="黑体" panose="02010609060101010101" pitchFamily="49" charset="-122"/>
                <a:ea typeface="黑体" panose="02010609060101010101" pitchFamily="49" charset="-122"/>
              </a:rPr>
              <a:t>print</a:t>
            </a:r>
            <a:r>
              <a:rPr lang="en-US" altLang="zh-CN" sz="1400" dirty="0">
                <a:solidFill>
                  <a:srgbClr val="000000"/>
                </a:solidFill>
                <a:latin typeface="黑体" panose="02010609060101010101" pitchFamily="49" charset="-122"/>
                <a:ea typeface="黑体" panose="02010609060101010101" pitchFamily="49" charset="-122"/>
              </a:rPr>
              <a:t>(</a:t>
            </a:r>
            <a:r>
              <a:rPr lang="en-US" altLang="zh-CN" sz="1400" dirty="0">
                <a:solidFill>
                  <a:srgbClr val="A31515"/>
                </a:solidFill>
                <a:latin typeface="黑体" panose="02010609060101010101" pitchFamily="49" charset="-122"/>
                <a:ea typeface="黑体" panose="02010609060101010101" pitchFamily="49" charset="-122"/>
              </a:rPr>
              <a:t>"-"</a:t>
            </a:r>
            <a:r>
              <a:rPr lang="en-US" altLang="zh-CN" sz="1400" dirty="0">
                <a:solidFill>
                  <a:srgbClr val="000000"/>
                </a:solidFill>
                <a:latin typeface="黑体" panose="02010609060101010101" pitchFamily="49" charset="-122"/>
                <a:ea typeface="黑体" panose="02010609060101010101" pitchFamily="49" charset="-122"/>
              </a:rPr>
              <a:t> * 80)</a:t>
            </a:r>
          </a:p>
          <a:p>
            <a:r>
              <a:rPr lang="en-US" altLang="zh-CN" sz="1400" dirty="0">
                <a:solidFill>
                  <a:srgbClr val="000000"/>
                </a:solidFill>
                <a:latin typeface="黑体" panose="02010609060101010101" pitchFamily="49" charset="-122"/>
                <a:ea typeface="黑体" panose="02010609060101010101" pitchFamily="49" charset="-122"/>
              </a:rPr>
              <a:t>        </a:t>
            </a:r>
            <a:r>
              <a:rPr lang="en-US" altLang="zh-CN" sz="1400" dirty="0">
                <a:solidFill>
                  <a:srgbClr val="0000FF"/>
                </a:solidFill>
                <a:latin typeface="黑体" panose="02010609060101010101" pitchFamily="49" charset="-122"/>
                <a:ea typeface="黑体" panose="02010609060101010101" pitchFamily="49" charset="-122"/>
              </a:rPr>
              <a:t>print</a:t>
            </a:r>
            <a:r>
              <a:rPr lang="en-US" altLang="zh-CN" sz="1400" dirty="0">
                <a:solidFill>
                  <a:srgbClr val="000000"/>
                </a:solidFill>
                <a:latin typeface="黑体" panose="02010609060101010101" pitchFamily="49" charset="-122"/>
                <a:ea typeface="黑体" panose="02010609060101010101" pitchFamily="49" charset="-122"/>
              </a:rPr>
              <a:t>(</a:t>
            </a:r>
            <a:r>
              <a:rPr lang="en-US" altLang="zh-CN" sz="1400" dirty="0">
                <a:solidFill>
                  <a:srgbClr val="A31515"/>
                </a:solidFill>
                <a:latin typeface="黑体" panose="02010609060101010101" pitchFamily="49" charset="-122"/>
                <a:ea typeface="黑体" panose="02010609060101010101" pitchFamily="49" charset="-122"/>
              </a:rPr>
              <a:t>'predict text:'</a:t>
            </a:r>
            <a:r>
              <a:rPr lang="en-US" altLang="zh-CN" sz="1400" dirty="0">
                <a:solidFill>
                  <a:srgbClr val="000000"/>
                </a:solidFill>
                <a:latin typeface="黑体" panose="02010609060101010101" pitchFamily="49" charset="-122"/>
                <a:ea typeface="黑体" panose="02010609060101010101" pitchFamily="49" charset="-122"/>
              </a:rPr>
              <a:t>)</a:t>
            </a:r>
          </a:p>
          <a:p>
            <a:r>
              <a:rPr lang="en-US" altLang="zh-CN" sz="1400" dirty="0">
                <a:solidFill>
                  <a:srgbClr val="000000"/>
                </a:solidFill>
                <a:latin typeface="黑体" panose="02010609060101010101" pitchFamily="49" charset="-122"/>
                <a:ea typeface="黑体" panose="02010609060101010101" pitchFamily="49" charset="-122"/>
              </a:rPr>
              <a:t>        </a:t>
            </a:r>
            <a:r>
              <a:rPr lang="en-US" altLang="zh-CN" sz="1400" dirty="0">
                <a:solidFill>
                  <a:srgbClr val="0000FF"/>
                </a:solidFill>
                <a:latin typeface="黑体" panose="02010609060101010101" pitchFamily="49" charset="-122"/>
                <a:ea typeface="黑体" panose="02010609060101010101" pitchFamily="49" charset="-122"/>
              </a:rPr>
              <a:t>print</a:t>
            </a:r>
            <a:r>
              <a:rPr lang="en-US" altLang="zh-CN" sz="1400" dirty="0">
                <a:solidFill>
                  <a:srgbClr val="000000"/>
                </a:solidFill>
                <a:latin typeface="黑体" panose="02010609060101010101" pitchFamily="49" charset="-122"/>
                <a:ea typeface="黑体" panose="02010609060101010101" pitchFamily="49" charset="-122"/>
              </a:rPr>
              <a:t>(target_txt)</a:t>
            </a:r>
          </a:p>
          <a:p>
            <a:r>
              <a:rPr lang="en-US" altLang="zh-CN" sz="1400" dirty="0">
                <a:solidFill>
                  <a:srgbClr val="000000"/>
                </a:solidFill>
                <a:latin typeface="黑体" panose="02010609060101010101" pitchFamily="49" charset="-122"/>
                <a:ea typeface="黑体" panose="02010609060101010101" pitchFamily="49" charset="-122"/>
              </a:rPr>
              <a:t>        </a:t>
            </a:r>
            <a:r>
              <a:rPr lang="en-US" altLang="zh-CN" sz="1400" dirty="0">
                <a:solidFill>
                  <a:srgbClr val="0000FF"/>
                </a:solidFill>
                <a:latin typeface="黑体" panose="02010609060101010101" pitchFamily="49" charset="-122"/>
                <a:ea typeface="黑体" panose="02010609060101010101" pitchFamily="49" charset="-122"/>
              </a:rPr>
              <a:t>print</a:t>
            </a:r>
            <a:r>
              <a:rPr lang="en-US" altLang="zh-CN" sz="1400" dirty="0">
                <a:solidFill>
                  <a:srgbClr val="000000"/>
                </a:solidFill>
                <a:latin typeface="黑体" panose="02010609060101010101" pitchFamily="49" charset="-122"/>
                <a:ea typeface="黑体" panose="02010609060101010101" pitchFamily="49" charset="-122"/>
              </a:rPr>
              <a:t>(</a:t>
            </a:r>
            <a:r>
              <a:rPr lang="en-US" altLang="zh-CN" sz="1400" dirty="0">
                <a:solidFill>
                  <a:srgbClr val="A31515"/>
                </a:solidFill>
                <a:latin typeface="黑体" panose="02010609060101010101" pitchFamily="49" charset="-122"/>
                <a:ea typeface="黑体" panose="02010609060101010101" pitchFamily="49" charset="-122"/>
              </a:rPr>
              <a:t>"-"</a:t>
            </a:r>
            <a:r>
              <a:rPr lang="en-US" altLang="zh-CN" sz="1400" dirty="0">
                <a:solidFill>
                  <a:srgbClr val="000000"/>
                </a:solidFill>
                <a:latin typeface="黑体" panose="02010609060101010101" pitchFamily="49" charset="-122"/>
                <a:ea typeface="黑体" panose="02010609060101010101" pitchFamily="49" charset="-122"/>
              </a:rPr>
              <a:t> * 80)</a:t>
            </a:r>
          </a:p>
          <a:p>
            <a:r>
              <a:rPr lang="en-US" altLang="zh-CN" sz="1400" dirty="0">
                <a:solidFill>
                  <a:srgbClr val="000000"/>
                </a:solidFill>
                <a:latin typeface="黑体" panose="02010609060101010101" pitchFamily="49" charset="-122"/>
                <a:ea typeface="黑体" panose="02010609060101010101" pitchFamily="49" charset="-122"/>
              </a:rPr>
              <a:t>        </a:t>
            </a:r>
            <a:r>
              <a:rPr lang="en-US" altLang="zh-CN" sz="1400" dirty="0">
                <a:solidFill>
                  <a:srgbClr val="0000FF"/>
                </a:solidFill>
                <a:latin typeface="黑体" panose="02010609060101010101" pitchFamily="49" charset="-122"/>
                <a:ea typeface="黑体" panose="02010609060101010101" pitchFamily="49" charset="-122"/>
              </a:rPr>
              <a:t>print</a:t>
            </a:r>
            <a:r>
              <a:rPr lang="en-US" altLang="zh-CN" sz="1400" dirty="0">
                <a:solidFill>
                  <a:srgbClr val="000000"/>
                </a:solidFill>
                <a:latin typeface="黑体" panose="02010609060101010101" pitchFamily="49" charset="-122"/>
                <a:ea typeface="黑体" panose="02010609060101010101" pitchFamily="49" charset="-122"/>
              </a:rPr>
              <a:t>(</a:t>
            </a:r>
            <a:r>
              <a:rPr lang="en-US" altLang="zh-CN" sz="1400" dirty="0">
                <a:solidFill>
                  <a:srgbClr val="A31515"/>
                </a:solidFill>
                <a:latin typeface="黑体" panose="02010609060101010101" pitchFamily="49" charset="-122"/>
                <a:ea typeface="黑体" panose="02010609060101010101" pitchFamily="49" charset="-122"/>
              </a:rPr>
              <a:t>"This is a %s news"</a:t>
            </a:r>
            <a:r>
              <a:rPr lang="en-US" altLang="zh-CN" sz="1400" dirty="0">
                <a:solidFill>
                  <a:srgbClr val="000000"/>
                </a:solidFill>
                <a:latin typeface="黑体" panose="02010609060101010101" pitchFamily="49" charset="-122"/>
                <a:ea typeface="黑体" panose="02010609060101010101" pitchFamily="49" charset="-122"/>
              </a:rPr>
              <a:t> % ag_news_label[predict(target_txt, text_pipeline)])</a:t>
            </a:r>
            <a:endParaRPr lang="zh-CN" altLang="en-US" sz="1400" dirty="0">
              <a:latin typeface="黑体" panose="02010609060101010101" pitchFamily="49" charset="-122"/>
              <a:ea typeface="黑体" panose="02010609060101010101" pitchFamily="49" charset="-122"/>
            </a:endParaRPr>
          </a:p>
        </p:txBody>
      </p:sp>
      <p:sp>
        <p:nvSpPr>
          <p:cNvPr id="14" name="文本框 13">
            <a:extLst>
              <a:ext uri="{FF2B5EF4-FFF2-40B4-BE49-F238E27FC236}">
                <a16:creationId xmlns:a16="http://schemas.microsoft.com/office/drawing/2014/main" id="{492EFD00-3BF3-8833-E81E-7288B002D1DD}"/>
              </a:ext>
            </a:extLst>
          </p:cNvPr>
          <p:cNvSpPr txBox="1"/>
          <p:nvPr/>
        </p:nvSpPr>
        <p:spPr>
          <a:xfrm>
            <a:off x="6062950" y="1318285"/>
            <a:ext cx="5607966" cy="3231654"/>
          </a:xfrm>
          <a:prstGeom prst="rect">
            <a:avLst/>
          </a:prstGeom>
          <a:solidFill>
            <a:schemeClr val="bg1"/>
          </a:solidFill>
          <a:ln>
            <a:solidFill>
              <a:schemeClr val="accent2"/>
            </a:solidFill>
          </a:ln>
        </p:spPr>
        <p:txBody>
          <a:bodyPr wrap="square" rtlCol="0">
            <a:spAutoFit/>
          </a:bodyPr>
          <a:lstStyle/>
          <a:p>
            <a:r>
              <a:rPr lang="en-US" altLang="zh-CN" sz="1200" dirty="0">
                <a:solidFill>
                  <a:srgbClr val="0000FF"/>
                </a:solidFill>
                <a:latin typeface="黑体" panose="02010609060101010101" pitchFamily="49" charset="-122"/>
                <a:ea typeface="黑体" panose="02010609060101010101" pitchFamily="49" charset="-122"/>
              </a:rPr>
              <a:t>if</a:t>
            </a:r>
            <a:r>
              <a:rPr lang="en-US" altLang="zh-CN" sz="1200" dirty="0">
                <a:solidFill>
                  <a:srgbClr val="000000"/>
                </a:solidFill>
                <a:latin typeface="黑体" panose="02010609060101010101" pitchFamily="49" charset="-122"/>
                <a:ea typeface="黑体" panose="02010609060101010101" pitchFamily="49" charset="-122"/>
              </a:rPr>
              <a:t> __name__ == </a:t>
            </a:r>
            <a:r>
              <a:rPr lang="en-US" altLang="zh-CN" sz="1200" dirty="0">
                <a:solidFill>
                  <a:srgbClr val="A31515"/>
                </a:solidFill>
                <a:latin typeface="黑体" panose="02010609060101010101" pitchFamily="49" charset="-122"/>
                <a:ea typeface="黑体" panose="02010609060101010101" pitchFamily="49" charset="-122"/>
              </a:rPr>
              <a:t>"__main__"</a:t>
            </a:r>
            <a:r>
              <a:rPr lang="en-US" altLang="zh-CN" sz="1200" dirty="0">
                <a:solidFill>
                  <a:srgbClr val="000000"/>
                </a:solidFill>
                <a:latin typeface="黑体" panose="02010609060101010101" pitchFamily="49" charset="-122"/>
                <a:ea typeface="黑体" panose="02010609060101010101" pitchFamily="49" charset="-122"/>
              </a:rPr>
              <a:t>:</a:t>
            </a:r>
          </a:p>
          <a:p>
            <a:r>
              <a:rPr lang="zh-CN" altLang="en-US" sz="1200" dirty="0">
                <a:solidFill>
                  <a:srgbClr val="000000"/>
                </a:solidFill>
                <a:latin typeface="黑体" panose="02010609060101010101" pitchFamily="49" charset="-122"/>
                <a:ea typeface="黑体" panose="02010609060101010101" pitchFamily="49" charset="-122"/>
              </a:rPr>
              <a:t>    </a:t>
            </a:r>
            <a:r>
              <a:rPr lang="en-US" altLang="zh-CN" sz="1200" dirty="0">
                <a:solidFill>
                  <a:srgbClr val="008000"/>
                </a:solidFill>
                <a:latin typeface="黑体" panose="02010609060101010101" pitchFamily="49" charset="-122"/>
                <a:ea typeface="黑体" panose="02010609060101010101" pitchFamily="49" charset="-122"/>
              </a:rPr>
              <a:t># </a:t>
            </a:r>
            <a:r>
              <a:rPr lang="zh-CN" altLang="en-US" sz="1200" dirty="0">
                <a:solidFill>
                  <a:srgbClr val="008000"/>
                </a:solidFill>
                <a:latin typeface="黑体" panose="02010609060101010101" pitchFamily="49" charset="-122"/>
                <a:ea typeface="黑体" panose="02010609060101010101" pitchFamily="49" charset="-122"/>
              </a:rPr>
              <a:t>截取</a:t>
            </a:r>
            <a:r>
              <a:rPr lang="en-US" altLang="zh-CN" sz="1200" dirty="0">
                <a:solidFill>
                  <a:srgbClr val="008000"/>
                </a:solidFill>
                <a:latin typeface="黑体" panose="02010609060101010101" pitchFamily="49" charset="-122"/>
                <a:ea typeface="黑体" panose="02010609060101010101" pitchFamily="49" charset="-122"/>
              </a:rPr>
              <a:t>classification.py</a:t>
            </a:r>
            <a:r>
              <a:rPr lang="zh-CN" altLang="en-US" sz="1200" dirty="0">
                <a:solidFill>
                  <a:srgbClr val="008000"/>
                </a:solidFill>
                <a:latin typeface="黑体" panose="02010609060101010101" pitchFamily="49" charset="-122"/>
                <a:ea typeface="黑体" panose="02010609060101010101" pitchFamily="49" charset="-122"/>
              </a:rPr>
              <a:t>后面的所有参数</a:t>
            </a:r>
            <a:endParaRPr lang="zh-CN" altLang="en-US" sz="1200" dirty="0">
              <a:solidFill>
                <a:srgbClr val="000000"/>
              </a:solidFill>
              <a:latin typeface="黑体" panose="02010609060101010101" pitchFamily="49" charset="-122"/>
              <a:ea typeface="黑体" panose="02010609060101010101" pitchFamily="49" charset="-122"/>
            </a:endParaRPr>
          </a:p>
          <a:p>
            <a:r>
              <a:rPr lang="en-US" altLang="zh-CN" sz="1200" dirty="0">
                <a:solidFill>
                  <a:srgbClr val="000000"/>
                </a:solidFill>
                <a:latin typeface="黑体" panose="02010609060101010101" pitchFamily="49" charset="-122"/>
                <a:ea typeface="黑体" panose="02010609060101010101" pitchFamily="49" charset="-122"/>
              </a:rPr>
              <a:t>    args = sys.argv[1:]</a:t>
            </a:r>
          </a:p>
          <a:p>
            <a:r>
              <a:rPr lang="en-US" altLang="zh-CN" sz="1200" dirty="0">
                <a:solidFill>
                  <a:srgbClr val="000000"/>
                </a:solidFill>
                <a:latin typeface="黑体" panose="02010609060101010101" pitchFamily="49" charset="-122"/>
                <a:ea typeface="黑体" panose="02010609060101010101" pitchFamily="49" charset="-122"/>
              </a:rPr>
              <a:t>    </a:t>
            </a:r>
            <a:r>
              <a:rPr lang="en-US" altLang="zh-CN" sz="1200" dirty="0">
                <a:solidFill>
                  <a:srgbClr val="0000FF"/>
                </a:solidFill>
                <a:latin typeface="黑体" panose="02010609060101010101" pitchFamily="49" charset="-122"/>
                <a:ea typeface="黑体" panose="02010609060101010101" pitchFamily="49" charset="-122"/>
              </a:rPr>
              <a:t>if</a:t>
            </a:r>
            <a:r>
              <a:rPr lang="en-US" altLang="zh-CN" sz="1200" dirty="0">
                <a:solidFill>
                  <a:srgbClr val="000000"/>
                </a:solidFill>
                <a:latin typeface="黑体" panose="02010609060101010101" pitchFamily="49" charset="-122"/>
                <a:ea typeface="黑体" panose="02010609060101010101" pitchFamily="49" charset="-122"/>
              </a:rPr>
              <a:t> </a:t>
            </a:r>
            <a:r>
              <a:rPr lang="en-US" altLang="zh-CN" sz="1200" dirty="0">
                <a:solidFill>
                  <a:srgbClr val="0000FF"/>
                </a:solidFill>
                <a:latin typeface="黑体" panose="02010609060101010101" pitchFamily="49" charset="-122"/>
                <a:ea typeface="黑体" panose="02010609060101010101" pitchFamily="49" charset="-122"/>
              </a:rPr>
              <a:t>len</a:t>
            </a:r>
            <a:r>
              <a:rPr lang="en-US" altLang="zh-CN" sz="1200" dirty="0">
                <a:solidFill>
                  <a:srgbClr val="000000"/>
                </a:solidFill>
                <a:latin typeface="黑体" panose="02010609060101010101" pitchFamily="49" charset="-122"/>
                <a:ea typeface="黑体" panose="02010609060101010101" pitchFamily="49" charset="-122"/>
              </a:rPr>
              <a:t>(args) &lt; 1:</a:t>
            </a:r>
          </a:p>
          <a:p>
            <a:r>
              <a:rPr lang="en-US" altLang="zh-CN" sz="1200" dirty="0">
                <a:solidFill>
                  <a:srgbClr val="000000"/>
                </a:solidFill>
                <a:latin typeface="黑体" panose="02010609060101010101" pitchFamily="49" charset="-122"/>
                <a:ea typeface="黑体" panose="02010609060101010101" pitchFamily="49" charset="-122"/>
              </a:rPr>
              <a:t>        params_save = </a:t>
            </a:r>
            <a:r>
              <a:rPr lang="en-US" altLang="zh-CN" sz="1200" dirty="0">
                <a:solidFill>
                  <a:srgbClr val="0000FF"/>
                </a:solidFill>
                <a:latin typeface="黑体" panose="02010609060101010101" pitchFamily="49" charset="-122"/>
                <a:ea typeface="黑体" panose="02010609060101010101" pitchFamily="49" charset="-122"/>
              </a:rPr>
              <a:t>False</a:t>
            </a:r>
            <a:endParaRPr lang="en-US" altLang="zh-CN" sz="1200" dirty="0">
              <a:solidFill>
                <a:srgbClr val="000000"/>
              </a:solidFill>
              <a:latin typeface="黑体" panose="02010609060101010101" pitchFamily="49" charset="-122"/>
              <a:ea typeface="黑体" panose="02010609060101010101" pitchFamily="49" charset="-122"/>
            </a:endParaRPr>
          </a:p>
          <a:p>
            <a:r>
              <a:rPr lang="en-US" altLang="zh-CN" sz="1200" dirty="0">
                <a:solidFill>
                  <a:srgbClr val="000000"/>
                </a:solidFill>
                <a:latin typeface="黑体" panose="02010609060101010101" pitchFamily="49" charset="-122"/>
                <a:ea typeface="黑体" panose="02010609060101010101" pitchFamily="49" charset="-122"/>
              </a:rPr>
              <a:t>        run_train()</a:t>
            </a:r>
          </a:p>
          <a:p>
            <a:r>
              <a:rPr lang="en-US" altLang="zh-CN" sz="1200" dirty="0">
                <a:solidFill>
                  <a:srgbClr val="000000"/>
                </a:solidFill>
                <a:latin typeface="黑体" panose="02010609060101010101" pitchFamily="49" charset="-122"/>
                <a:ea typeface="黑体" panose="02010609060101010101" pitchFamily="49" charset="-122"/>
              </a:rPr>
              <a:t>        model = model.to(</a:t>
            </a:r>
            <a:r>
              <a:rPr lang="en-US" altLang="zh-CN" sz="1200" dirty="0">
                <a:solidFill>
                  <a:srgbClr val="A31515"/>
                </a:solidFill>
                <a:latin typeface="黑体" panose="02010609060101010101" pitchFamily="49" charset="-122"/>
                <a:ea typeface="黑体" panose="02010609060101010101" pitchFamily="49" charset="-122"/>
              </a:rPr>
              <a:t>"cpu"</a:t>
            </a:r>
            <a:r>
              <a:rPr lang="en-US" altLang="zh-CN" sz="1200" dirty="0">
                <a:solidFill>
                  <a:srgbClr val="000000"/>
                </a:solidFill>
                <a:latin typeface="黑体" panose="02010609060101010101" pitchFamily="49" charset="-122"/>
                <a:ea typeface="黑体" panose="02010609060101010101" pitchFamily="49" charset="-122"/>
              </a:rPr>
              <a:t>)</a:t>
            </a:r>
          </a:p>
          <a:p>
            <a:r>
              <a:rPr lang="en-US" altLang="zh-CN" sz="1200" dirty="0">
                <a:solidFill>
                  <a:srgbClr val="000000"/>
                </a:solidFill>
                <a:latin typeface="黑体" panose="02010609060101010101" pitchFamily="49" charset="-122"/>
                <a:ea typeface="黑体" panose="02010609060101010101" pitchFamily="49" charset="-122"/>
              </a:rPr>
              <a:t>        run_predict()</a:t>
            </a:r>
          </a:p>
          <a:p>
            <a:r>
              <a:rPr lang="en-US" altLang="zh-CN" sz="1200" dirty="0">
                <a:solidFill>
                  <a:srgbClr val="000000"/>
                </a:solidFill>
                <a:latin typeface="黑体" panose="02010609060101010101" pitchFamily="49" charset="-122"/>
                <a:ea typeface="黑体" panose="02010609060101010101" pitchFamily="49" charset="-122"/>
              </a:rPr>
              <a:t>    </a:t>
            </a:r>
            <a:r>
              <a:rPr lang="en-US" altLang="zh-CN" sz="1200" dirty="0">
                <a:solidFill>
                  <a:srgbClr val="0000FF"/>
                </a:solidFill>
                <a:latin typeface="黑体" panose="02010609060101010101" pitchFamily="49" charset="-122"/>
                <a:ea typeface="黑体" panose="02010609060101010101" pitchFamily="49" charset="-122"/>
              </a:rPr>
              <a:t>elif</a:t>
            </a:r>
            <a:r>
              <a:rPr lang="en-US" altLang="zh-CN" sz="1200" dirty="0">
                <a:solidFill>
                  <a:srgbClr val="000000"/>
                </a:solidFill>
                <a:latin typeface="黑体" panose="02010609060101010101" pitchFamily="49" charset="-122"/>
                <a:ea typeface="黑体" panose="02010609060101010101" pitchFamily="49" charset="-122"/>
              </a:rPr>
              <a:t> </a:t>
            </a:r>
            <a:r>
              <a:rPr lang="en-US" altLang="zh-CN" sz="1200" dirty="0">
                <a:solidFill>
                  <a:srgbClr val="0000FF"/>
                </a:solidFill>
                <a:latin typeface="黑体" panose="02010609060101010101" pitchFamily="49" charset="-122"/>
                <a:ea typeface="黑体" panose="02010609060101010101" pitchFamily="49" charset="-122"/>
              </a:rPr>
              <a:t>len</a:t>
            </a:r>
            <a:r>
              <a:rPr lang="en-US" altLang="zh-CN" sz="1200" dirty="0">
                <a:solidFill>
                  <a:srgbClr val="000000"/>
                </a:solidFill>
                <a:latin typeface="黑体" panose="02010609060101010101" pitchFamily="49" charset="-122"/>
                <a:ea typeface="黑体" panose="02010609060101010101" pitchFamily="49" charset="-122"/>
              </a:rPr>
              <a:t>(args) &gt; 0:</a:t>
            </a:r>
          </a:p>
          <a:p>
            <a:r>
              <a:rPr lang="en-US" altLang="zh-CN" sz="1200" dirty="0">
                <a:solidFill>
                  <a:srgbClr val="000000"/>
                </a:solidFill>
                <a:latin typeface="黑体" panose="02010609060101010101" pitchFamily="49" charset="-122"/>
                <a:ea typeface="黑体" panose="02010609060101010101" pitchFamily="49" charset="-122"/>
              </a:rPr>
              <a:t>        </a:t>
            </a:r>
            <a:r>
              <a:rPr lang="en-US" altLang="zh-CN" sz="1200" dirty="0">
                <a:solidFill>
                  <a:srgbClr val="0000FF"/>
                </a:solidFill>
                <a:latin typeface="黑体" panose="02010609060101010101" pitchFamily="49" charset="-122"/>
                <a:ea typeface="黑体" panose="02010609060101010101" pitchFamily="49" charset="-122"/>
              </a:rPr>
              <a:t>if</a:t>
            </a:r>
            <a:r>
              <a:rPr lang="en-US" altLang="zh-CN" sz="1200" dirty="0">
                <a:solidFill>
                  <a:srgbClr val="000000"/>
                </a:solidFill>
                <a:latin typeface="黑体" panose="02010609060101010101" pitchFamily="49" charset="-122"/>
                <a:ea typeface="黑体" panose="02010609060101010101" pitchFamily="49" charset="-122"/>
              </a:rPr>
              <a:t> args[0] == </a:t>
            </a:r>
            <a:r>
              <a:rPr lang="en-US" altLang="zh-CN" sz="1200" dirty="0">
                <a:solidFill>
                  <a:srgbClr val="A31515"/>
                </a:solidFill>
                <a:latin typeface="黑体" panose="02010609060101010101" pitchFamily="49" charset="-122"/>
                <a:ea typeface="黑体" panose="02010609060101010101" pitchFamily="49" charset="-122"/>
              </a:rPr>
              <a:t>"train"</a:t>
            </a:r>
            <a:r>
              <a:rPr lang="en-US" altLang="zh-CN" sz="1200" dirty="0">
                <a:solidFill>
                  <a:srgbClr val="000000"/>
                </a:solidFill>
                <a:latin typeface="黑体" panose="02010609060101010101" pitchFamily="49" charset="-122"/>
                <a:ea typeface="黑体" panose="02010609060101010101" pitchFamily="49" charset="-122"/>
              </a:rPr>
              <a:t> :</a:t>
            </a:r>
          </a:p>
          <a:p>
            <a:r>
              <a:rPr lang="en-US" altLang="zh-CN" sz="1200" dirty="0">
                <a:solidFill>
                  <a:srgbClr val="000000"/>
                </a:solidFill>
                <a:latin typeface="黑体" panose="02010609060101010101" pitchFamily="49" charset="-122"/>
                <a:ea typeface="黑体" panose="02010609060101010101" pitchFamily="49" charset="-122"/>
              </a:rPr>
              <a:t>            run_train()</a:t>
            </a:r>
          </a:p>
          <a:p>
            <a:r>
              <a:rPr lang="en-US" altLang="zh-CN" sz="1200" dirty="0">
                <a:solidFill>
                  <a:srgbClr val="000000"/>
                </a:solidFill>
                <a:latin typeface="黑体" panose="02010609060101010101" pitchFamily="49" charset="-122"/>
                <a:ea typeface="黑体" panose="02010609060101010101" pitchFamily="49" charset="-122"/>
              </a:rPr>
              <a:t>        </a:t>
            </a:r>
            <a:r>
              <a:rPr lang="en-US" altLang="zh-CN" sz="1200" dirty="0">
                <a:solidFill>
                  <a:srgbClr val="0000FF"/>
                </a:solidFill>
                <a:latin typeface="黑体" panose="02010609060101010101" pitchFamily="49" charset="-122"/>
                <a:ea typeface="黑体" panose="02010609060101010101" pitchFamily="49" charset="-122"/>
              </a:rPr>
              <a:t>elif</a:t>
            </a:r>
            <a:r>
              <a:rPr lang="en-US" altLang="zh-CN" sz="1200" dirty="0">
                <a:solidFill>
                  <a:srgbClr val="000000"/>
                </a:solidFill>
                <a:latin typeface="黑体" panose="02010609060101010101" pitchFamily="49" charset="-122"/>
                <a:ea typeface="黑体" panose="02010609060101010101" pitchFamily="49" charset="-122"/>
              </a:rPr>
              <a:t> args[0] == </a:t>
            </a:r>
            <a:r>
              <a:rPr lang="en-US" altLang="zh-CN" sz="1200" dirty="0">
                <a:solidFill>
                  <a:srgbClr val="A31515"/>
                </a:solidFill>
                <a:latin typeface="黑体" panose="02010609060101010101" pitchFamily="49" charset="-122"/>
                <a:ea typeface="黑体" panose="02010609060101010101" pitchFamily="49" charset="-122"/>
              </a:rPr>
              <a:t>"predict"</a:t>
            </a:r>
            <a:r>
              <a:rPr lang="en-US" altLang="zh-CN" sz="1200" dirty="0">
                <a:solidFill>
                  <a:srgbClr val="000000"/>
                </a:solidFill>
                <a:latin typeface="黑体" panose="02010609060101010101" pitchFamily="49" charset="-122"/>
                <a:ea typeface="黑体" panose="02010609060101010101" pitchFamily="49" charset="-122"/>
              </a:rPr>
              <a:t> :</a:t>
            </a:r>
          </a:p>
          <a:p>
            <a:r>
              <a:rPr lang="en-US" altLang="zh-CN" sz="1200" dirty="0">
                <a:solidFill>
                  <a:srgbClr val="000000"/>
                </a:solidFill>
                <a:latin typeface="黑体" panose="02010609060101010101" pitchFamily="49" charset="-122"/>
                <a:ea typeface="黑体" panose="02010609060101010101" pitchFamily="49" charset="-122"/>
              </a:rPr>
              <a:t>            run_predict()</a:t>
            </a:r>
          </a:p>
          <a:p>
            <a:r>
              <a:rPr lang="en-US" altLang="zh-CN" sz="1200" dirty="0">
                <a:solidFill>
                  <a:srgbClr val="000000"/>
                </a:solidFill>
                <a:latin typeface="黑体" panose="02010609060101010101" pitchFamily="49" charset="-122"/>
                <a:ea typeface="黑体" panose="02010609060101010101" pitchFamily="49" charset="-122"/>
              </a:rPr>
              <a:t>        </a:t>
            </a:r>
            <a:r>
              <a:rPr lang="en-US" altLang="zh-CN" sz="1200" dirty="0">
                <a:solidFill>
                  <a:srgbClr val="0000FF"/>
                </a:solidFill>
                <a:latin typeface="黑体" panose="02010609060101010101" pitchFamily="49" charset="-122"/>
                <a:ea typeface="黑体" panose="02010609060101010101" pitchFamily="49" charset="-122"/>
              </a:rPr>
              <a:t>else</a:t>
            </a:r>
            <a:r>
              <a:rPr lang="en-US" altLang="zh-CN" sz="1200" dirty="0">
                <a:solidFill>
                  <a:srgbClr val="000000"/>
                </a:solidFill>
                <a:latin typeface="黑体" panose="02010609060101010101" pitchFamily="49" charset="-122"/>
                <a:ea typeface="黑体" panose="02010609060101010101" pitchFamily="49" charset="-122"/>
              </a:rPr>
              <a:t>:</a:t>
            </a:r>
          </a:p>
          <a:p>
            <a:r>
              <a:rPr lang="en-US" altLang="zh-CN" sz="1200" dirty="0">
                <a:solidFill>
                  <a:srgbClr val="000000"/>
                </a:solidFill>
                <a:latin typeface="黑体" panose="02010609060101010101" pitchFamily="49" charset="-122"/>
                <a:ea typeface="黑体" panose="02010609060101010101" pitchFamily="49" charset="-122"/>
              </a:rPr>
              <a:t>            </a:t>
            </a:r>
            <a:r>
              <a:rPr lang="en-US" altLang="zh-CN" sz="1200" dirty="0">
                <a:solidFill>
                  <a:srgbClr val="0000FF"/>
                </a:solidFill>
                <a:latin typeface="黑体" panose="02010609060101010101" pitchFamily="49" charset="-122"/>
                <a:ea typeface="黑体" panose="02010609060101010101" pitchFamily="49" charset="-122"/>
              </a:rPr>
              <a:t>print</a:t>
            </a:r>
            <a:r>
              <a:rPr lang="en-US" altLang="zh-CN" sz="1200" dirty="0">
                <a:solidFill>
                  <a:srgbClr val="000000"/>
                </a:solidFill>
                <a:latin typeface="黑体" panose="02010609060101010101" pitchFamily="49" charset="-122"/>
                <a:ea typeface="黑体" panose="02010609060101010101" pitchFamily="49" charset="-122"/>
              </a:rPr>
              <a:t>(</a:t>
            </a:r>
            <a:r>
              <a:rPr lang="en-US" altLang="zh-CN" sz="1200" dirty="0">
                <a:solidFill>
                  <a:srgbClr val="A31515"/>
                </a:solidFill>
                <a:latin typeface="黑体" panose="02010609060101010101" pitchFamily="49" charset="-122"/>
                <a:ea typeface="黑体" panose="02010609060101010101" pitchFamily="49" charset="-122"/>
              </a:rPr>
              <a:t>"unknown args"</a:t>
            </a:r>
            <a:r>
              <a:rPr lang="en-US" altLang="zh-CN" sz="1200" dirty="0">
                <a:solidFill>
                  <a:srgbClr val="000000"/>
                </a:solidFill>
                <a:latin typeface="黑体" panose="02010609060101010101" pitchFamily="49" charset="-122"/>
                <a:ea typeface="黑体" panose="02010609060101010101" pitchFamily="49" charset="-122"/>
              </a:rPr>
              <a:t>)</a:t>
            </a:r>
          </a:p>
          <a:p>
            <a:r>
              <a:rPr lang="en-US" altLang="zh-CN" sz="1200" dirty="0">
                <a:solidFill>
                  <a:srgbClr val="000000"/>
                </a:solidFill>
                <a:latin typeface="黑体" panose="02010609060101010101" pitchFamily="49" charset="-122"/>
                <a:ea typeface="黑体" panose="02010609060101010101" pitchFamily="49" charset="-122"/>
              </a:rPr>
              <a:t>    </a:t>
            </a:r>
            <a:r>
              <a:rPr lang="en-US" altLang="zh-CN" sz="1200" dirty="0">
                <a:solidFill>
                  <a:srgbClr val="0000FF"/>
                </a:solidFill>
                <a:latin typeface="黑体" panose="02010609060101010101" pitchFamily="49" charset="-122"/>
                <a:ea typeface="黑体" panose="02010609060101010101" pitchFamily="49" charset="-122"/>
              </a:rPr>
              <a:t>else</a:t>
            </a:r>
            <a:r>
              <a:rPr lang="en-US" altLang="zh-CN" sz="1200" dirty="0">
                <a:solidFill>
                  <a:srgbClr val="000000"/>
                </a:solidFill>
                <a:latin typeface="黑体" panose="02010609060101010101" pitchFamily="49" charset="-122"/>
                <a:ea typeface="黑体" panose="02010609060101010101" pitchFamily="49" charset="-122"/>
              </a:rPr>
              <a:t>:</a:t>
            </a:r>
          </a:p>
          <a:p>
            <a:r>
              <a:rPr lang="en-US" altLang="zh-CN" sz="1200" dirty="0">
                <a:solidFill>
                  <a:srgbClr val="000000"/>
                </a:solidFill>
                <a:latin typeface="黑体" panose="02010609060101010101" pitchFamily="49" charset="-122"/>
                <a:ea typeface="黑体" panose="02010609060101010101" pitchFamily="49" charset="-122"/>
              </a:rPr>
              <a:t>        </a:t>
            </a:r>
            <a:r>
              <a:rPr lang="en-US" altLang="zh-CN" sz="1200" dirty="0">
                <a:solidFill>
                  <a:srgbClr val="0000FF"/>
                </a:solidFill>
                <a:latin typeface="黑体" panose="02010609060101010101" pitchFamily="49" charset="-122"/>
                <a:ea typeface="黑体" panose="02010609060101010101" pitchFamily="49" charset="-122"/>
              </a:rPr>
              <a:t>print</a:t>
            </a:r>
            <a:r>
              <a:rPr lang="en-US" altLang="zh-CN" sz="1200" dirty="0">
                <a:solidFill>
                  <a:srgbClr val="000000"/>
                </a:solidFill>
                <a:latin typeface="黑体" panose="02010609060101010101" pitchFamily="49" charset="-122"/>
                <a:ea typeface="黑体" panose="02010609060101010101" pitchFamily="49" charset="-122"/>
              </a:rPr>
              <a:t>(</a:t>
            </a:r>
            <a:r>
              <a:rPr lang="en-US" altLang="zh-CN" sz="1200" dirty="0">
                <a:solidFill>
                  <a:srgbClr val="A31515"/>
                </a:solidFill>
                <a:latin typeface="黑体" panose="02010609060101010101" pitchFamily="49" charset="-122"/>
                <a:ea typeface="黑体" panose="02010609060101010101" pitchFamily="49" charset="-122"/>
              </a:rPr>
              <a:t>"unknown args"</a:t>
            </a:r>
            <a:r>
              <a:rPr lang="en-US" altLang="zh-CN" sz="1200" dirty="0">
                <a:solidFill>
                  <a:srgbClr val="000000"/>
                </a:solidFill>
                <a:latin typeface="黑体" panose="02010609060101010101" pitchFamily="49" charset="-122"/>
                <a:ea typeface="黑体" panose="02010609060101010101" pitchFamily="49" charset="-122"/>
              </a:rPr>
              <a:t>)</a:t>
            </a:r>
            <a:endParaRPr lang="zh-CN" altLang="en-US" sz="1200" dirty="0">
              <a:latin typeface="黑体" panose="02010609060101010101" pitchFamily="49" charset="-122"/>
              <a:ea typeface="黑体" panose="02010609060101010101" pitchFamily="49" charset="-122"/>
            </a:endParaRPr>
          </a:p>
        </p:txBody>
      </p:sp>
      <p:sp>
        <p:nvSpPr>
          <p:cNvPr id="15" name="矩形 14">
            <a:extLst>
              <a:ext uri="{FF2B5EF4-FFF2-40B4-BE49-F238E27FC236}">
                <a16:creationId xmlns:a16="http://schemas.microsoft.com/office/drawing/2014/main" id="{EE30075B-E87D-5FA3-3A7C-D221ADDD7C05}"/>
              </a:ext>
            </a:extLst>
          </p:cNvPr>
          <p:cNvSpPr/>
          <p:nvPr/>
        </p:nvSpPr>
        <p:spPr>
          <a:xfrm>
            <a:off x="6073967" y="4608199"/>
            <a:ext cx="5607966" cy="356791"/>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运行脚本</a:t>
            </a:r>
          </a:p>
        </p:txBody>
      </p:sp>
      <p:sp>
        <p:nvSpPr>
          <p:cNvPr id="16" name="文本框 15">
            <a:extLst>
              <a:ext uri="{FF2B5EF4-FFF2-40B4-BE49-F238E27FC236}">
                <a16:creationId xmlns:a16="http://schemas.microsoft.com/office/drawing/2014/main" id="{C4D27392-CDAF-F57A-805D-1FADEE02CC4E}"/>
              </a:ext>
            </a:extLst>
          </p:cNvPr>
          <p:cNvSpPr txBox="1"/>
          <p:nvPr/>
        </p:nvSpPr>
        <p:spPr>
          <a:xfrm>
            <a:off x="6073967" y="4963969"/>
            <a:ext cx="5607966" cy="1754326"/>
          </a:xfrm>
          <a:prstGeom prst="rect">
            <a:avLst/>
          </a:prstGeom>
          <a:solidFill>
            <a:schemeClr val="bg1"/>
          </a:solidFill>
          <a:ln>
            <a:solidFill>
              <a:schemeClr val="accent2"/>
            </a:solidFill>
          </a:ln>
        </p:spPr>
        <p:txBody>
          <a:bodyPr wrap="square" rtlCol="0">
            <a:spAutoFit/>
          </a:bodyPr>
          <a:lstStyle/>
          <a:p>
            <a:r>
              <a:rPr lang="en-US" altLang="zh-CN" sz="1200" dirty="0">
                <a:solidFill>
                  <a:srgbClr val="008000"/>
                </a:solidFill>
                <a:latin typeface="黑体" panose="02010609060101010101" pitchFamily="49" charset="-122"/>
                <a:ea typeface="黑体" panose="02010609060101010101" pitchFamily="49" charset="-122"/>
              </a:rPr>
              <a:t># </a:t>
            </a:r>
            <a:r>
              <a:rPr lang="zh-CN" altLang="en-US" sz="1200" dirty="0">
                <a:solidFill>
                  <a:srgbClr val="008000"/>
                </a:solidFill>
                <a:latin typeface="黑体" panose="02010609060101010101" pitchFamily="49" charset="-122"/>
                <a:ea typeface="黑体" panose="02010609060101010101" pitchFamily="49" charset="-122"/>
              </a:rPr>
              <a:t>运行该程序有以下三个命令</a:t>
            </a:r>
            <a:endParaRPr lang="zh-CN" altLang="en-US" sz="1200" dirty="0">
              <a:solidFill>
                <a:srgbClr val="000000"/>
              </a:solidFill>
              <a:latin typeface="黑体" panose="02010609060101010101" pitchFamily="49" charset="-122"/>
              <a:ea typeface="黑体" panose="02010609060101010101" pitchFamily="49" charset="-122"/>
            </a:endParaRPr>
          </a:p>
          <a:p>
            <a:r>
              <a:rPr lang="en-US" altLang="zh-CN" sz="1200" b="1" dirty="0">
                <a:solidFill>
                  <a:schemeClr val="tx2"/>
                </a:solidFill>
                <a:latin typeface="Arial" panose="020B0604020202020204" pitchFamily="34" charset="0"/>
                <a:ea typeface="黑体" panose="02010609060101010101" pitchFamily="49" charset="-122"/>
                <a:cs typeface="Arial" panose="020B0604020202020204" pitchFamily="34" charset="0"/>
              </a:rPr>
              <a:t>python3 classification.py</a:t>
            </a:r>
          </a:p>
          <a:p>
            <a:r>
              <a:rPr lang="en-US" altLang="zh-CN" sz="1200" dirty="0">
                <a:solidFill>
                  <a:srgbClr val="008000"/>
                </a:solidFill>
                <a:latin typeface="黑体" panose="02010609060101010101" pitchFamily="49" charset="-122"/>
                <a:ea typeface="黑体" panose="02010609060101010101" pitchFamily="49" charset="-122"/>
              </a:rPr>
              <a:t># </a:t>
            </a:r>
            <a:r>
              <a:rPr lang="zh-CN" altLang="en-US" sz="1200" dirty="0">
                <a:solidFill>
                  <a:srgbClr val="008000"/>
                </a:solidFill>
                <a:latin typeface="黑体" panose="02010609060101010101" pitchFamily="49" charset="-122"/>
                <a:ea typeface="黑体" panose="02010609060101010101" pitchFamily="49" charset="-122"/>
              </a:rPr>
              <a:t>先执行训练再执行预测，不会保存模型参数，因为模型训练后直接用于预测了</a:t>
            </a:r>
            <a:endParaRPr lang="en-US" altLang="zh-CN" sz="1200" dirty="0">
              <a:solidFill>
                <a:srgbClr val="008000"/>
              </a:solidFill>
              <a:latin typeface="黑体" panose="02010609060101010101" pitchFamily="49" charset="-122"/>
              <a:ea typeface="黑体" panose="02010609060101010101" pitchFamily="49" charset="-122"/>
            </a:endParaRPr>
          </a:p>
          <a:p>
            <a:endParaRPr lang="zh-CN" altLang="en-US" sz="1200" dirty="0">
              <a:solidFill>
                <a:srgbClr val="000000"/>
              </a:solidFill>
              <a:latin typeface="黑体" panose="02010609060101010101" pitchFamily="49" charset="-122"/>
              <a:ea typeface="黑体" panose="02010609060101010101" pitchFamily="49" charset="-122"/>
            </a:endParaRPr>
          </a:p>
          <a:p>
            <a:r>
              <a:rPr lang="en-US" altLang="zh-CN" sz="1200" b="1" dirty="0">
                <a:solidFill>
                  <a:schemeClr val="tx2"/>
                </a:solidFill>
                <a:latin typeface="Arial" panose="020B0604020202020204" pitchFamily="34" charset="0"/>
                <a:ea typeface="黑体" panose="02010609060101010101" pitchFamily="49" charset="-122"/>
                <a:cs typeface="Arial" panose="020B0604020202020204" pitchFamily="34" charset="0"/>
              </a:rPr>
              <a:t>python3 classification.py train</a:t>
            </a:r>
          </a:p>
          <a:p>
            <a:r>
              <a:rPr lang="en-US" altLang="zh-CN" sz="1200" dirty="0">
                <a:solidFill>
                  <a:srgbClr val="008000"/>
                </a:solidFill>
                <a:latin typeface="黑体" panose="02010609060101010101" pitchFamily="49" charset="-122"/>
                <a:ea typeface="黑体" panose="02010609060101010101" pitchFamily="49" charset="-122"/>
              </a:rPr>
              <a:t># </a:t>
            </a:r>
            <a:r>
              <a:rPr lang="zh-CN" altLang="en-US" sz="1200" dirty="0">
                <a:solidFill>
                  <a:srgbClr val="008000"/>
                </a:solidFill>
                <a:latin typeface="黑体" panose="02010609060101010101" pitchFamily="49" charset="-122"/>
                <a:ea typeface="黑体" panose="02010609060101010101" pitchFamily="49" charset="-122"/>
              </a:rPr>
              <a:t>只执行训练过程，训练结束会保存模型参数到文件</a:t>
            </a:r>
            <a:endParaRPr lang="en-US" altLang="zh-CN" sz="1200" dirty="0">
              <a:solidFill>
                <a:srgbClr val="008000"/>
              </a:solidFill>
              <a:latin typeface="黑体" panose="02010609060101010101" pitchFamily="49" charset="-122"/>
              <a:ea typeface="黑体" panose="02010609060101010101" pitchFamily="49" charset="-122"/>
            </a:endParaRPr>
          </a:p>
          <a:p>
            <a:endParaRPr lang="zh-CN" altLang="en-US" sz="1200" dirty="0">
              <a:solidFill>
                <a:srgbClr val="000000"/>
              </a:solidFill>
              <a:latin typeface="黑体" panose="02010609060101010101" pitchFamily="49" charset="-122"/>
              <a:ea typeface="黑体" panose="02010609060101010101" pitchFamily="49" charset="-122"/>
            </a:endParaRPr>
          </a:p>
          <a:p>
            <a:r>
              <a:rPr lang="en-US" altLang="zh-CN" sz="1200" b="1" dirty="0">
                <a:solidFill>
                  <a:schemeClr val="tx2"/>
                </a:solidFill>
                <a:latin typeface="Arial" panose="020B0604020202020204" pitchFamily="34" charset="0"/>
                <a:ea typeface="黑体" panose="02010609060101010101" pitchFamily="49" charset="-122"/>
                <a:cs typeface="Arial" panose="020B0604020202020204" pitchFamily="34" charset="0"/>
              </a:rPr>
              <a:t>python3 classification.py</a:t>
            </a:r>
          </a:p>
          <a:p>
            <a:r>
              <a:rPr lang="en-US" altLang="zh-CN" sz="1200" dirty="0">
                <a:solidFill>
                  <a:srgbClr val="008000"/>
                </a:solidFill>
                <a:latin typeface="黑体" panose="02010609060101010101" pitchFamily="49" charset="-122"/>
                <a:ea typeface="黑体" panose="02010609060101010101" pitchFamily="49" charset="-122"/>
              </a:rPr>
              <a:t># </a:t>
            </a:r>
            <a:r>
              <a:rPr lang="zh-CN" altLang="en-US" sz="1200" dirty="0">
                <a:solidFill>
                  <a:srgbClr val="008000"/>
                </a:solidFill>
                <a:latin typeface="黑体" panose="02010609060101010101" pitchFamily="49" charset="-122"/>
                <a:ea typeface="黑体" panose="02010609060101010101" pitchFamily="49" charset="-122"/>
              </a:rPr>
              <a:t>只执行预测过程，加载预先保存好了的参数模型文件</a:t>
            </a:r>
            <a:endParaRPr lang="zh-CN" altLang="en-US" sz="1200" dirty="0">
              <a:latin typeface="黑体" panose="02010609060101010101" pitchFamily="49" charset="-122"/>
              <a:ea typeface="黑体" panose="02010609060101010101" pitchFamily="49" charset="-122"/>
            </a:endParaRPr>
          </a:p>
        </p:txBody>
      </p:sp>
      <p:sp>
        <p:nvSpPr>
          <p:cNvPr id="7" name="矩形 6">
            <a:extLst>
              <a:ext uri="{FF2B5EF4-FFF2-40B4-BE49-F238E27FC236}">
                <a16:creationId xmlns:a16="http://schemas.microsoft.com/office/drawing/2014/main" id="{513C24D0-6BF1-1419-693F-2E2D03502E9E}"/>
              </a:ext>
            </a:extLst>
          </p:cNvPr>
          <p:cNvSpPr/>
          <p:nvPr/>
        </p:nvSpPr>
        <p:spPr>
          <a:xfrm>
            <a:off x="447660" y="1318284"/>
            <a:ext cx="5363827" cy="5400011"/>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21646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33399" y="281814"/>
            <a:ext cx="10983413" cy="707886"/>
          </a:xfrm>
          <a:prstGeom prst="rect">
            <a:avLst/>
          </a:prstGeom>
          <a:noFill/>
        </p:spPr>
        <p:txBody>
          <a:bodyPr wrap="square" rtlCol="0">
            <a:spAutoFit/>
          </a:bodyPr>
          <a:lstStyle/>
          <a:p>
            <a:pPr defTabSz="914217"/>
            <a:r>
              <a:rPr lang="zh-CN" altLang="en-US" sz="4000" b="1" spc="300" dirty="0">
                <a:solidFill>
                  <a:srgbClr val="000000"/>
                </a:solidFill>
                <a:latin typeface="黑体" panose="02010609060101010101" pitchFamily="49" charset="-122"/>
                <a:ea typeface="黑体" panose="02010609060101010101" pitchFamily="49" charset="-122"/>
                <a:cs typeface="Montserrat" charset="0"/>
              </a:rPr>
              <a:t>三、研究结果</a:t>
            </a:r>
            <a:r>
              <a:rPr lang="en-US" altLang="zh-CN" sz="4000" b="1" spc="300" dirty="0">
                <a:solidFill>
                  <a:srgbClr val="000000"/>
                </a:solidFill>
                <a:latin typeface="黑体" panose="02010609060101010101" pitchFamily="49" charset="-122"/>
                <a:ea typeface="黑体" panose="02010609060101010101" pitchFamily="49" charset="-122"/>
                <a:cs typeface="Montserrat" charset="0"/>
              </a:rPr>
              <a:t>—</a:t>
            </a:r>
            <a:r>
              <a:rPr lang="zh-CN" altLang="en-US" sz="4000" b="1" spc="300" dirty="0">
                <a:solidFill>
                  <a:srgbClr val="000000"/>
                </a:solidFill>
                <a:latin typeface="黑体" panose="02010609060101010101" pitchFamily="49" charset="-122"/>
                <a:ea typeface="黑体" panose="02010609060101010101" pitchFamily="49" charset="-122"/>
                <a:cs typeface="Montserrat" charset="0"/>
              </a:rPr>
              <a:t>结果分析</a:t>
            </a:r>
            <a:r>
              <a:rPr lang="zh-CN" altLang="en-US" sz="4000" b="1" spc="300" dirty="0">
                <a:solidFill>
                  <a:srgbClr val="000000"/>
                </a:solidFill>
                <a:latin typeface="Arial" panose="020B0604020202020204" pitchFamily="34" charset="0"/>
                <a:ea typeface="黑体" panose="02010609060101010101" pitchFamily="49" charset="-122"/>
                <a:cs typeface="Arial" panose="020B0604020202020204" pitchFamily="34" charset="0"/>
              </a:rPr>
              <a:t>（</a:t>
            </a:r>
            <a:r>
              <a:rPr lang="en-US" altLang="zh-CN" sz="4000" b="1" spc="300" dirty="0">
                <a:solidFill>
                  <a:srgbClr val="000000"/>
                </a:solidFill>
                <a:latin typeface="Arial" panose="020B0604020202020204" pitchFamily="34" charset="0"/>
                <a:ea typeface="黑体" panose="02010609060101010101" pitchFamily="49" charset="-122"/>
                <a:cs typeface="Arial" panose="020B0604020202020204" pitchFamily="34" charset="0"/>
              </a:rPr>
              <a:t>Option1</a:t>
            </a:r>
            <a:r>
              <a:rPr lang="zh-CN" altLang="en-US" sz="4000" b="1" spc="300" dirty="0">
                <a:solidFill>
                  <a:srgbClr val="000000"/>
                </a:solidFill>
                <a:latin typeface="Arial" panose="020B0604020202020204" pitchFamily="34" charset="0"/>
                <a:ea typeface="黑体" panose="02010609060101010101" pitchFamily="49" charset="-122"/>
                <a:cs typeface="Arial" panose="020B0604020202020204" pitchFamily="34" charset="0"/>
              </a:rPr>
              <a:t>）</a:t>
            </a:r>
            <a:endParaRPr lang="en-US" altLang="zh-CN" sz="4000" b="1" spc="300" dirty="0">
              <a:solidFill>
                <a:srgbClr val="000000"/>
              </a:solidFill>
              <a:latin typeface="黑体" panose="02010609060101010101" pitchFamily="49" charset="-122"/>
              <a:ea typeface="黑体" panose="02010609060101010101" pitchFamily="49" charset="-122"/>
              <a:cs typeface="Montserrat" charset="0"/>
            </a:endParaRPr>
          </a:p>
        </p:txBody>
      </p:sp>
      <p:sp>
        <p:nvSpPr>
          <p:cNvPr id="2" name="矩形 1">
            <a:extLst>
              <a:ext uri="{FF2B5EF4-FFF2-40B4-BE49-F238E27FC236}">
                <a16:creationId xmlns:a16="http://schemas.microsoft.com/office/drawing/2014/main" id="{62F2FEFC-C12E-FA6B-37A7-0202FC60D8A7}"/>
              </a:ext>
            </a:extLst>
          </p:cNvPr>
          <p:cNvSpPr/>
          <p:nvPr/>
        </p:nvSpPr>
        <p:spPr>
          <a:xfrm>
            <a:off x="371460" y="1078174"/>
            <a:ext cx="5497814" cy="356791"/>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kern="0" dirty="0">
                <a:solidFill>
                  <a:schemeClr val="bg1"/>
                </a:solidFill>
                <a:latin typeface="Arial" panose="020B0604020202020204"/>
                <a:ea typeface="黑体" panose="02010609060101010101" pitchFamily="49" charset="-122"/>
              </a:rPr>
              <a:t>预测文本说明</a:t>
            </a:r>
            <a:endParaRPr lang="zh-CN" altLang="en-US" dirty="0">
              <a:solidFill>
                <a:schemeClr val="bg1"/>
              </a:solidFill>
              <a:latin typeface="黑体" panose="02010609060101010101" pitchFamily="49" charset="-122"/>
              <a:ea typeface="黑体" panose="02010609060101010101" pitchFamily="49" charset="-122"/>
            </a:endParaRPr>
          </a:p>
        </p:txBody>
      </p:sp>
      <p:sp>
        <p:nvSpPr>
          <p:cNvPr id="12" name="矩形 11">
            <a:extLst>
              <a:ext uri="{FF2B5EF4-FFF2-40B4-BE49-F238E27FC236}">
                <a16:creationId xmlns:a16="http://schemas.microsoft.com/office/drawing/2014/main" id="{A4C3B57A-BB5A-437D-AFA6-6A53F3DAE9D7}"/>
              </a:ext>
            </a:extLst>
          </p:cNvPr>
          <p:cNvSpPr/>
          <p:nvPr/>
        </p:nvSpPr>
        <p:spPr>
          <a:xfrm>
            <a:off x="5986750" y="1076815"/>
            <a:ext cx="5748050" cy="356791"/>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effectLst/>
                <a:latin typeface="黑体" panose="02010609060101010101" pitchFamily="49" charset="-122"/>
                <a:ea typeface="黑体" panose="02010609060101010101" pitchFamily="49" charset="-122"/>
                <a:cs typeface="AR PL UKai TW"/>
              </a:rPr>
              <a:t>预测结果截图</a:t>
            </a:r>
            <a:endParaRPr lang="zh-CN" altLang="en-US" dirty="0">
              <a:latin typeface="黑体" panose="02010609060101010101" pitchFamily="49" charset="-122"/>
              <a:ea typeface="黑体" panose="02010609060101010101" pitchFamily="49" charset="-122"/>
            </a:endParaRPr>
          </a:p>
        </p:txBody>
      </p:sp>
      <p:pic>
        <p:nvPicPr>
          <p:cNvPr id="9" name="图片 8">
            <a:extLst>
              <a:ext uri="{FF2B5EF4-FFF2-40B4-BE49-F238E27FC236}">
                <a16:creationId xmlns:a16="http://schemas.microsoft.com/office/drawing/2014/main" id="{4E1A1ECD-85E1-8B40-71CC-862416E41C6B}"/>
              </a:ext>
            </a:extLst>
          </p:cNvPr>
          <p:cNvPicPr>
            <a:picLocks noChangeAspect="1"/>
          </p:cNvPicPr>
          <p:nvPr/>
        </p:nvPicPr>
        <p:blipFill>
          <a:blip r:embed="rId3"/>
          <a:stretch>
            <a:fillRect/>
          </a:stretch>
        </p:blipFill>
        <p:spPr>
          <a:xfrm>
            <a:off x="371459" y="2879056"/>
            <a:ext cx="5397969" cy="1954200"/>
          </a:xfrm>
          <a:prstGeom prst="rect">
            <a:avLst/>
          </a:prstGeom>
        </p:spPr>
      </p:pic>
      <p:sp>
        <p:nvSpPr>
          <p:cNvPr id="11" name="文本框 10">
            <a:extLst>
              <a:ext uri="{FF2B5EF4-FFF2-40B4-BE49-F238E27FC236}">
                <a16:creationId xmlns:a16="http://schemas.microsoft.com/office/drawing/2014/main" id="{F8FDA4AA-2678-24D3-234A-B8613439DAEB}"/>
              </a:ext>
            </a:extLst>
          </p:cNvPr>
          <p:cNvSpPr txBox="1">
            <a:spLocks/>
          </p:cNvSpPr>
          <p:nvPr/>
        </p:nvSpPr>
        <p:spPr>
          <a:xfrm>
            <a:off x="371460" y="1586824"/>
            <a:ext cx="5497814" cy="1163633"/>
          </a:xfrm>
          <a:prstGeom prst="rect">
            <a:avLst/>
          </a:prstGeom>
          <a:noFill/>
          <a:ln>
            <a:noFill/>
          </a:ln>
        </p:spPr>
        <p:txBody>
          <a:bodyPr wrap="square" rtlCol="0" anchor="ctr">
            <a:noAutofit/>
          </a:bodyPr>
          <a:lstStyle/>
          <a:p>
            <a:pPr marL="0" marR="0" lvl="0" indent="0" defTabSz="1219170" eaLnBrk="1" fontAlgn="auto" latinLnBrk="0" hangingPunct="1">
              <a:lnSpc>
                <a:spcPct val="100000"/>
              </a:lnSpc>
              <a:spcBef>
                <a:spcPts val="0"/>
              </a:spcBef>
              <a:spcAft>
                <a:spcPts val="0"/>
              </a:spcAft>
              <a:buClrTx/>
              <a:buSzTx/>
              <a:buFontTx/>
              <a:buNone/>
              <a:tabLst/>
              <a:defRPr/>
            </a:pPr>
            <a:r>
              <a:rPr lang="zh-CN" altLang="en-US" sz="1400" kern="0" dirty="0">
                <a:solidFill>
                  <a:srgbClr val="000000"/>
                </a:solidFill>
                <a:latin typeface="Arial" panose="020B0604020202020204"/>
                <a:ea typeface="黑体" panose="02010609060101010101" pitchFamily="49" charset="-122"/>
              </a:rPr>
              <a:t>预测文本分类时，代码会首先读取项目</a:t>
            </a:r>
            <a:r>
              <a:rPr lang="en-US" altLang="zh-CN" sz="1400" kern="0" dirty="0">
                <a:solidFill>
                  <a:srgbClr val="000000"/>
                </a:solidFill>
                <a:latin typeface="Arial" panose="020B0604020202020204"/>
                <a:ea typeface="黑体" panose="02010609060101010101" pitchFamily="49" charset="-122"/>
              </a:rPr>
              <a:t>docs</a:t>
            </a:r>
            <a:r>
              <a:rPr lang="zh-CN" altLang="en-US" sz="1400" kern="0" dirty="0">
                <a:solidFill>
                  <a:srgbClr val="000000"/>
                </a:solidFill>
                <a:latin typeface="Arial" panose="020B0604020202020204"/>
                <a:ea typeface="黑体" panose="02010609060101010101" pitchFamily="49" charset="-122"/>
              </a:rPr>
              <a:t>目录下的</a:t>
            </a:r>
            <a:r>
              <a:rPr lang="en-US" altLang="zh-CN" sz="1400" kern="0" dirty="0">
                <a:solidFill>
                  <a:srgbClr val="000000"/>
                </a:solidFill>
                <a:latin typeface="Arial" panose="020B0604020202020204"/>
                <a:ea typeface="黑体" panose="02010609060101010101" pitchFamily="49" charset="-122"/>
              </a:rPr>
              <a:t>predict_text.csv</a:t>
            </a:r>
            <a:r>
              <a:rPr lang="zh-CN" altLang="en-US" sz="1400" kern="0" dirty="0">
                <a:solidFill>
                  <a:srgbClr val="000000"/>
                </a:solidFill>
                <a:latin typeface="Arial" panose="020B0604020202020204"/>
                <a:ea typeface="黑体" panose="02010609060101010101" pitchFamily="49" charset="-122"/>
              </a:rPr>
              <a:t>文件，该文件包含两条文本，程序会循环执行预测并输出每条新闻文本的类型</a:t>
            </a:r>
            <a:endParaRPr lang="en-US" altLang="zh-CN" sz="1400" kern="0" dirty="0">
              <a:solidFill>
                <a:srgbClr val="000000"/>
              </a:solidFill>
              <a:latin typeface="Arial" panose="020B0604020202020204"/>
              <a:ea typeface="黑体" panose="02010609060101010101" pitchFamily="49" charset="-122"/>
            </a:endParaRPr>
          </a:p>
          <a:p>
            <a:pPr marL="0" marR="0" lvl="0" indent="0" defTabSz="1219170" eaLnBrk="1" fontAlgn="auto" latinLnBrk="0" hangingPunct="1">
              <a:lnSpc>
                <a:spcPct val="100000"/>
              </a:lnSpc>
              <a:spcBef>
                <a:spcPts val="0"/>
              </a:spcBef>
              <a:spcAft>
                <a:spcPts val="0"/>
              </a:spcAft>
              <a:buClrTx/>
              <a:buSzTx/>
              <a:buFontTx/>
              <a:buNone/>
              <a:tabLst/>
              <a:defRPr/>
            </a:pPr>
            <a:r>
              <a:rPr lang="zh-CN" altLang="en-US" sz="1400" kern="0" dirty="0">
                <a:solidFill>
                  <a:srgbClr val="000000"/>
                </a:solidFill>
                <a:latin typeface="Arial" panose="020B0604020202020204"/>
                <a:ea typeface="黑体" panose="02010609060101010101" pitchFamily="49" charset="-122"/>
              </a:rPr>
              <a:t>第一条文本是</a:t>
            </a:r>
            <a:r>
              <a:rPr lang="en-US" altLang="zh-CN" sz="1400" kern="0" dirty="0">
                <a:solidFill>
                  <a:srgbClr val="000000"/>
                </a:solidFill>
                <a:latin typeface="Arial" panose="020B0604020202020204"/>
                <a:ea typeface="黑体" panose="02010609060101010101" pitchFamily="49" charset="-122"/>
              </a:rPr>
              <a:t>pytorch</a:t>
            </a:r>
            <a:r>
              <a:rPr lang="zh-CN" altLang="en-US" sz="1400" kern="0" dirty="0">
                <a:solidFill>
                  <a:srgbClr val="000000"/>
                </a:solidFill>
                <a:latin typeface="Arial" panose="020B0604020202020204"/>
                <a:ea typeface="黑体" panose="02010609060101010101" pitchFamily="49" charset="-122"/>
              </a:rPr>
              <a:t>官方测试的新闻文本，第二条是摘取</a:t>
            </a:r>
            <a:r>
              <a:rPr lang="en-US" altLang="zh-CN" sz="1400" kern="0" dirty="0">
                <a:solidFill>
                  <a:srgbClr val="000000"/>
                </a:solidFill>
                <a:latin typeface="Arial" panose="020B0604020202020204"/>
                <a:ea typeface="黑体" panose="02010609060101010101" pitchFamily="49" charset="-122"/>
              </a:rPr>
              <a:t>Nature</a:t>
            </a:r>
            <a:r>
              <a:rPr lang="zh-CN" altLang="en-US" sz="1400" kern="0" dirty="0">
                <a:solidFill>
                  <a:srgbClr val="000000"/>
                </a:solidFill>
                <a:latin typeface="Arial" panose="020B0604020202020204"/>
                <a:ea typeface="黑体" panose="02010609060101010101" pitchFamily="49" charset="-122"/>
              </a:rPr>
              <a:t>官网的新闻栏目的一篇科技文章的前两段（如下图）。</a:t>
            </a:r>
            <a:endParaRPr lang="en-US" altLang="zh-CN" sz="1400" kern="0" dirty="0">
              <a:solidFill>
                <a:srgbClr val="000000"/>
              </a:solidFill>
              <a:latin typeface="Arial" panose="020B0604020202020204"/>
              <a:ea typeface="黑体" panose="02010609060101010101" pitchFamily="49" charset="-122"/>
            </a:endParaRPr>
          </a:p>
        </p:txBody>
      </p:sp>
      <p:pic>
        <p:nvPicPr>
          <p:cNvPr id="8" name="图片 7">
            <a:extLst>
              <a:ext uri="{FF2B5EF4-FFF2-40B4-BE49-F238E27FC236}">
                <a16:creationId xmlns:a16="http://schemas.microsoft.com/office/drawing/2014/main" id="{D4B32943-8C11-3149-1E59-DCA032ECD6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6750" y="1520719"/>
            <a:ext cx="5748050" cy="3443167"/>
          </a:xfrm>
          <a:prstGeom prst="rect">
            <a:avLst/>
          </a:prstGeom>
        </p:spPr>
      </p:pic>
      <p:sp>
        <p:nvSpPr>
          <p:cNvPr id="7" name="文本框 6">
            <a:extLst>
              <a:ext uri="{FF2B5EF4-FFF2-40B4-BE49-F238E27FC236}">
                <a16:creationId xmlns:a16="http://schemas.microsoft.com/office/drawing/2014/main" id="{B95C239E-B85F-2501-EC69-7C6A81AAAE12}"/>
              </a:ext>
            </a:extLst>
          </p:cNvPr>
          <p:cNvSpPr txBox="1">
            <a:spLocks/>
          </p:cNvSpPr>
          <p:nvPr/>
        </p:nvSpPr>
        <p:spPr>
          <a:xfrm>
            <a:off x="371460" y="5702003"/>
            <a:ext cx="11602826" cy="874183"/>
          </a:xfrm>
          <a:prstGeom prst="rect">
            <a:avLst/>
          </a:prstGeom>
          <a:noFill/>
          <a:ln>
            <a:noFill/>
          </a:ln>
        </p:spPr>
        <p:txBody>
          <a:bodyPr wrap="square" rtlCol="0" anchor="ctr">
            <a:noAutofit/>
          </a:bodyPr>
          <a:lstStyle/>
          <a:p>
            <a:pPr marL="0" marR="0" lvl="0" indent="0" defTabSz="1219170" eaLnBrk="1" fontAlgn="auto" latinLnBrk="0" hangingPunct="1">
              <a:lnSpc>
                <a:spcPct val="100000"/>
              </a:lnSpc>
              <a:spcBef>
                <a:spcPts val="0"/>
              </a:spcBef>
              <a:spcAft>
                <a:spcPts val="0"/>
              </a:spcAft>
              <a:buClrTx/>
              <a:buSzTx/>
              <a:buFontTx/>
              <a:buNone/>
              <a:tabLst/>
              <a:defRPr/>
            </a:pPr>
            <a:r>
              <a:rPr lang="zh-CN" altLang="en-US" sz="1400" kern="0" dirty="0">
                <a:solidFill>
                  <a:srgbClr val="000000"/>
                </a:solidFill>
                <a:latin typeface="Arial" panose="020B0604020202020204"/>
                <a:ea typeface="黑体" panose="02010609060101010101" pitchFamily="49" charset="-122"/>
              </a:rPr>
              <a:t>  单次训练过程处理</a:t>
            </a:r>
            <a:r>
              <a:rPr lang="en-US" altLang="zh-CN" sz="1400" kern="0" dirty="0">
                <a:solidFill>
                  <a:srgbClr val="000000"/>
                </a:solidFill>
                <a:latin typeface="Arial" panose="020B0604020202020204"/>
                <a:ea typeface="黑体" panose="02010609060101010101" pitchFamily="49" charset="-122"/>
              </a:rPr>
              <a:t>1000</a:t>
            </a:r>
            <a:r>
              <a:rPr lang="zh-CN" altLang="en-US" sz="1400" kern="0" dirty="0">
                <a:solidFill>
                  <a:srgbClr val="000000"/>
                </a:solidFill>
                <a:latin typeface="Arial" panose="020B0604020202020204"/>
                <a:ea typeface="黑体" panose="02010609060101010101" pitchFamily="49" charset="-122"/>
              </a:rPr>
              <a:t>条文本数据，耗时</a:t>
            </a:r>
            <a:r>
              <a:rPr lang="en-US" altLang="zh-CN" sz="1400" kern="0" dirty="0">
                <a:solidFill>
                  <a:srgbClr val="000000"/>
                </a:solidFill>
                <a:latin typeface="Arial" panose="020B0604020202020204"/>
                <a:ea typeface="黑体" panose="02010609060101010101" pitchFamily="49" charset="-122"/>
              </a:rPr>
              <a:t>11</a:t>
            </a:r>
            <a:r>
              <a:rPr lang="zh-CN" altLang="en-US" sz="1400" kern="0" dirty="0">
                <a:solidFill>
                  <a:srgbClr val="000000"/>
                </a:solidFill>
                <a:latin typeface="Arial" panose="020B0604020202020204"/>
                <a:ea typeface="黑体" panose="02010609060101010101" pitchFamily="49" charset="-122"/>
              </a:rPr>
              <a:t>秒左右。在第</a:t>
            </a:r>
            <a:r>
              <a:rPr lang="en-US" altLang="zh-CN" sz="1400" kern="0" dirty="0">
                <a:solidFill>
                  <a:srgbClr val="000000"/>
                </a:solidFill>
                <a:latin typeface="Arial" panose="020B0604020202020204"/>
                <a:ea typeface="黑体" panose="02010609060101010101" pitchFamily="49" charset="-122"/>
              </a:rPr>
              <a:t>3</a:t>
            </a:r>
            <a:r>
              <a:rPr lang="zh-CN" altLang="en-US" sz="1400" kern="0" dirty="0">
                <a:solidFill>
                  <a:srgbClr val="000000"/>
                </a:solidFill>
                <a:latin typeface="Arial" panose="020B0604020202020204"/>
                <a:ea typeface="黑体" panose="02010609060101010101" pitchFamily="49" charset="-122"/>
              </a:rPr>
              <a:t>次训练后，模型的精度达到</a:t>
            </a:r>
            <a:r>
              <a:rPr lang="en-US" altLang="zh-CN" sz="1400" kern="0" dirty="0">
                <a:solidFill>
                  <a:srgbClr val="000000"/>
                </a:solidFill>
                <a:latin typeface="Arial" panose="020B0604020202020204"/>
                <a:ea typeface="黑体" panose="02010609060101010101" pitchFamily="49" charset="-122"/>
              </a:rPr>
              <a:t>0.9</a:t>
            </a:r>
            <a:r>
              <a:rPr lang="zh-CN" altLang="en-US" sz="1400" kern="0" dirty="0">
                <a:solidFill>
                  <a:srgbClr val="000000"/>
                </a:solidFill>
                <a:latin typeface="Arial" panose="020B0604020202020204"/>
                <a:ea typeface="黑体" panose="02010609060101010101" pitchFamily="49" charset="-122"/>
              </a:rPr>
              <a:t>左右。虽然验证精度的数据集占比才</a:t>
            </a:r>
            <a:r>
              <a:rPr lang="en-US" altLang="zh-CN" sz="1400" kern="0" dirty="0">
                <a:solidFill>
                  <a:srgbClr val="000000"/>
                </a:solidFill>
                <a:latin typeface="Arial" panose="020B0604020202020204"/>
                <a:ea typeface="黑体" panose="02010609060101010101" pitchFamily="49" charset="-122"/>
              </a:rPr>
              <a:t>0.05</a:t>
            </a:r>
            <a:r>
              <a:rPr lang="zh-CN" altLang="en-US" sz="1400" kern="0" dirty="0">
                <a:solidFill>
                  <a:srgbClr val="000000"/>
                </a:solidFill>
                <a:latin typeface="Arial" panose="020B0604020202020204"/>
                <a:ea typeface="黑体" panose="02010609060101010101" pitchFamily="49" charset="-122"/>
              </a:rPr>
              <a:t>，但验证精度与训练精度相差不大。最终对我们准备的测试文本的预测结果与预期相符合。</a:t>
            </a:r>
            <a:endParaRPr lang="en-US" altLang="zh-CN" sz="1400" kern="0" dirty="0">
              <a:solidFill>
                <a:srgbClr val="000000"/>
              </a:solidFill>
              <a:latin typeface="Arial" panose="020B0604020202020204"/>
              <a:ea typeface="黑体" panose="02010609060101010101" pitchFamily="49" charset="-122"/>
            </a:endParaRPr>
          </a:p>
          <a:p>
            <a:pPr marL="0" marR="0" lvl="0" indent="0" defTabSz="1219170" eaLnBrk="1" fontAlgn="auto" latinLnBrk="0" hangingPunct="1">
              <a:lnSpc>
                <a:spcPct val="100000"/>
              </a:lnSpc>
              <a:spcBef>
                <a:spcPts val="0"/>
              </a:spcBef>
              <a:spcAft>
                <a:spcPts val="0"/>
              </a:spcAft>
              <a:buClrTx/>
              <a:buSzTx/>
              <a:buFontTx/>
              <a:buNone/>
              <a:tabLst/>
              <a:defRPr/>
            </a:pPr>
            <a:r>
              <a:rPr lang="en-US" altLang="zh-CN" sz="1400" kern="0" dirty="0">
                <a:solidFill>
                  <a:srgbClr val="000000"/>
                </a:solidFill>
                <a:latin typeface="Arial" panose="020B0604020202020204"/>
                <a:ea typeface="黑体" panose="02010609060101010101" pitchFamily="49" charset="-122"/>
              </a:rPr>
              <a:t>  </a:t>
            </a:r>
            <a:r>
              <a:rPr lang="zh-CN" altLang="en-US" sz="1400" kern="0" dirty="0">
                <a:solidFill>
                  <a:srgbClr val="000000"/>
                </a:solidFill>
                <a:latin typeface="Arial" panose="020B0604020202020204"/>
                <a:ea typeface="黑体" panose="02010609060101010101" pitchFamily="49" charset="-122"/>
              </a:rPr>
              <a:t>总的来说，虽然本次项目模型较简单，但经过对</a:t>
            </a:r>
            <a:r>
              <a:rPr lang="en-US" altLang="zh-CN" sz="1400" kern="0" dirty="0">
                <a:solidFill>
                  <a:srgbClr val="000000"/>
                </a:solidFill>
                <a:latin typeface="Arial" panose="020B0604020202020204"/>
                <a:ea typeface="黑体" panose="02010609060101010101" pitchFamily="49" charset="-122"/>
              </a:rPr>
              <a:t>12</a:t>
            </a:r>
            <a:r>
              <a:rPr lang="zh-CN" altLang="en-US" sz="1400" kern="0" dirty="0">
                <a:solidFill>
                  <a:srgbClr val="000000"/>
                </a:solidFill>
                <a:latin typeface="Arial" panose="020B0604020202020204"/>
                <a:ea typeface="黑体" panose="02010609060101010101" pitchFamily="49" charset="-122"/>
              </a:rPr>
              <a:t>万条数据的训练学习，其预测精度高且运行效率也高。在实际应用中，可使用该模型对大量新闻文本进行实时分类预测。</a:t>
            </a:r>
            <a:endParaRPr lang="en-US" altLang="zh-CN" sz="1400" kern="0" dirty="0">
              <a:solidFill>
                <a:srgbClr val="000000"/>
              </a:solidFill>
              <a:latin typeface="Arial" panose="020B0604020202020204"/>
              <a:ea typeface="黑体" panose="02010609060101010101" pitchFamily="49" charset="-122"/>
            </a:endParaRPr>
          </a:p>
        </p:txBody>
      </p:sp>
      <p:sp>
        <p:nvSpPr>
          <p:cNvPr id="10" name="文本框 9">
            <a:extLst>
              <a:ext uri="{FF2B5EF4-FFF2-40B4-BE49-F238E27FC236}">
                <a16:creationId xmlns:a16="http://schemas.microsoft.com/office/drawing/2014/main" id="{723737DA-BEB9-D494-604A-C54B539238D4}"/>
              </a:ext>
            </a:extLst>
          </p:cNvPr>
          <p:cNvSpPr txBox="1"/>
          <p:nvPr/>
        </p:nvSpPr>
        <p:spPr>
          <a:xfrm>
            <a:off x="371460" y="5349246"/>
            <a:ext cx="1800493" cy="369332"/>
          </a:xfrm>
          <a:prstGeom prst="rect">
            <a:avLst/>
          </a:prstGeom>
          <a:noFill/>
        </p:spPr>
        <p:txBody>
          <a:bodyPr wrap="none" rtlCol="0">
            <a:spAutoFit/>
          </a:bodyPr>
          <a:lstStyle/>
          <a:p>
            <a:pPr defTabSz="1219170">
              <a:defRPr/>
            </a:pPr>
            <a:r>
              <a:rPr lang="en-US" altLang="zh-CN" sz="1800" kern="0" dirty="0">
                <a:solidFill>
                  <a:srgbClr val="000000"/>
                </a:solidFill>
                <a:latin typeface="Arial" panose="020B0604020202020204"/>
                <a:ea typeface="黑体" panose="02010609060101010101" pitchFamily="49" charset="-122"/>
              </a:rPr>
              <a:t>【</a:t>
            </a:r>
            <a:r>
              <a:rPr lang="zh-CN" altLang="en-US" sz="1800" kern="0" dirty="0">
                <a:solidFill>
                  <a:srgbClr val="000000"/>
                </a:solidFill>
                <a:latin typeface="Arial" panose="020B0604020202020204"/>
                <a:ea typeface="黑体" panose="02010609060101010101" pitchFamily="49" charset="-122"/>
              </a:rPr>
              <a:t>结果分析</a:t>
            </a:r>
            <a:r>
              <a:rPr lang="en-US" altLang="zh-CN" sz="1800" kern="0" dirty="0">
                <a:solidFill>
                  <a:srgbClr val="000000"/>
                </a:solidFill>
                <a:latin typeface="Arial" panose="020B0604020202020204"/>
                <a:ea typeface="黑体" panose="02010609060101010101" pitchFamily="49" charset="-122"/>
              </a:rPr>
              <a:t>】</a:t>
            </a:r>
            <a:r>
              <a:rPr lang="zh-CN" altLang="en-US" sz="1800" kern="0" dirty="0">
                <a:solidFill>
                  <a:srgbClr val="000000"/>
                </a:solidFill>
                <a:latin typeface="Arial" panose="020B0604020202020204"/>
                <a:ea typeface="黑体" panose="02010609060101010101" pitchFamily="49" charset="-122"/>
              </a:rPr>
              <a:t>：</a:t>
            </a:r>
            <a:endParaRPr lang="en-US" altLang="zh-CN" sz="1800" kern="0" dirty="0">
              <a:solidFill>
                <a:srgbClr val="000000"/>
              </a:solidFill>
              <a:latin typeface="Arial" panose="020B0604020202020204"/>
              <a:ea typeface="黑体" panose="02010609060101010101" pitchFamily="49" charset="-122"/>
            </a:endParaRPr>
          </a:p>
        </p:txBody>
      </p:sp>
    </p:spTree>
    <p:extLst>
      <p:ext uri="{BB962C8B-B14F-4D97-AF65-F5344CB8AC3E}">
        <p14:creationId xmlns:p14="http://schemas.microsoft.com/office/powerpoint/2010/main" val="5768934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33399" y="281814"/>
            <a:ext cx="10983413" cy="707886"/>
          </a:xfrm>
          <a:prstGeom prst="rect">
            <a:avLst/>
          </a:prstGeom>
          <a:noFill/>
        </p:spPr>
        <p:txBody>
          <a:bodyPr wrap="square" rtlCol="0">
            <a:spAutoFit/>
          </a:bodyPr>
          <a:lstStyle/>
          <a:p>
            <a:pPr defTabSz="914217"/>
            <a:r>
              <a:rPr lang="zh-CN" altLang="en-US" sz="4000" b="1" spc="300" dirty="0">
                <a:solidFill>
                  <a:srgbClr val="000000"/>
                </a:solidFill>
                <a:latin typeface="黑体" panose="02010609060101010101" pitchFamily="49" charset="-122"/>
                <a:ea typeface="黑体" panose="02010609060101010101" pitchFamily="49" charset="-122"/>
                <a:cs typeface="Montserrat" charset="0"/>
              </a:rPr>
              <a:t>三、研究结果</a:t>
            </a:r>
            <a:r>
              <a:rPr lang="en-US" altLang="zh-CN" sz="4000" b="1" spc="300" dirty="0">
                <a:solidFill>
                  <a:srgbClr val="000000"/>
                </a:solidFill>
                <a:latin typeface="黑体" panose="02010609060101010101" pitchFamily="49" charset="-122"/>
                <a:ea typeface="黑体" panose="02010609060101010101" pitchFamily="49" charset="-122"/>
                <a:cs typeface="Montserrat" charset="0"/>
              </a:rPr>
              <a:t>—</a:t>
            </a:r>
            <a:r>
              <a:rPr lang="zh-CN" altLang="en-US" sz="4000" b="1" spc="300" dirty="0">
                <a:solidFill>
                  <a:srgbClr val="000000"/>
                </a:solidFill>
                <a:latin typeface="黑体" panose="02010609060101010101" pitchFamily="49" charset="-122"/>
                <a:ea typeface="黑体" panose="02010609060101010101" pitchFamily="49" charset="-122"/>
                <a:cs typeface="Montserrat" charset="0"/>
              </a:rPr>
              <a:t>结果分析</a:t>
            </a:r>
            <a:r>
              <a:rPr lang="zh-CN" altLang="en-US" sz="4000" b="1" spc="300" dirty="0">
                <a:solidFill>
                  <a:srgbClr val="000000"/>
                </a:solidFill>
                <a:latin typeface="Arial" panose="020B0604020202020204" pitchFamily="34" charset="0"/>
                <a:ea typeface="黑体" panose="02010609060101010101" pitchFamily="49" charset="-122"/>
                <a:cs typeface="Arial" panose="020B0604020202020204" pitchFamily="34" charset="0"/>
              </a:rPr>
              <a:t>（</a:t>
            </a:r>
            <a:r>
              <a:rPr lang="en-US" altLang="zh-CN" sz="4000" b="1" spc="300" dirty="0">
                <a:solidFill>
                  <a:srgbClr val="000000"/>
                </a:solidFill>
                <a:latin typeface="Arial" panose="020B0604020202020204" pitchFamily="34" charset="0"/>
                <a:ea typeface="黑体" panose="02010609060101010101" pitchFamily="49" charset="-122"/>
                <a:cs typeface="Arial" panose="020B0604020202020204" pitchFamily="34" charset="0"/>
              </a:rPr>
              <a:t>Option2</a:t>
            </a:r>
            <a:r>
              <a:rPr lang="zh-CN" altLang="en-US" sz="4000" b="1" spc="300" dirty="0">
                <a:solidFill>
                  <a:srgbClr val="000000"/>
                </a:solidFill>
                <a:latin typeface="Arial" panose="020B0604020202020204" pitchFamily="34" charset="0"/>
                <a:ea typeface="黑体" panose="02010609060101010101" pitchFamily="49" charset="-122"/>
                <a:cs typeface="Arial" panose="020B0604020202020204" pitchFamily="34" charset="0"/>
              </a:rPr>
              <a:t>）</a:t>
            </a:r>
            <a:endParaRPr lang="en-US" altLang="zh-CN" sz="4000" b="1" spc="300" dirty="0">
              <a:solidFill>
                <a:srgbClr val="000000"/>
              </a:solidFill>
              <a:latin typeface="黑体" panose="02010609060101010101" pitchFamily="49" charset="-122"/>
              <a:ea typeface="黑体" panose="02010609060101010101" pitchFamily="49" charset="-122"/>
              <a:cs typeface="Montserrat" charset="0"/>
            </a:endParaRPr>
          </a:p>
        </p:txBody>
      </p:sp>
      <p:sp>
        <p:nvSpPr>
          <p:cNvPr id="2" name="矩形 1">
            <a:extLst>
              <a:ext uri="{FF2B5EF4-FFF2-40B4-BE49-F238E27FC236}">
                <a16:creationId xmlns:a16="http://schemas.microsoft.com/office/drawing/2014/main" id="{62F2FEFC-C12E-FA6B-37A7-0202FC60D8A7}"/>
              </a:ext>
            </a:extLst>
          </p:cNvPr>
          <p:cNvSpPr/>
          <p:nvPr/>
        </p:nvSpPr>
        <p:spPr>
          <a:xfrm>
            <a:off x="371460" y="1078174"/>
            <a:ext cx="6290596" cy="356791"/>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黑体" panose="02010609060101010101" pitchFamily="49" charset="-122"/>
                <a:ea typeface="黑体" panose="02010609060101010101" pitchFamily="49" charset="-122"/>
              </a:rPr>
              <a:t>Transformer</a:t>
            </a:r>
            <a:r>
              <a:rPr lang="zh-CN" altLang="en-US" dirty="0">
                <a:solidFill>
                  <a:schemeClr val="bg1"/>
                </a:solidFill>
                <a:latin typeface="黑体" panose="02010609060101010101" pitchFamily="49" charset="-122"/>
                <a:ea typeface="黑体" panose="02010609060101010101" pitchFamily="49" charset="-122"/>
              </a:rPr>
              <a:t>模型打印</a:t>
            </a:r>
          </a:p>
        </p:txBody>
      </p:sp>
      <p:sp>
        <p:nvSpPr>
          <p:cNvPr id="12" name="矩形 11">
            <a:extLst>
              <a:ext uri="{FF2B5EF4-FFF2-40B4-BE49-F238E27FC236}">
                <a16:creationId xmlns:a16="http://schemas.microsoft.com/office/drawing/2014/main" id="{A4C3B57A-BB5A-437D-AFA6-6A53F3DAE9D7}"/>
              </a:ext>
            </a:extLst>
          </p:cNvPr>
          <p:cNvSpPr/>
          <p:nvPr/>
        </p:nvSpPr>
        <p:spPr>
          <a:xfrm>
            <a:off x="6807201" y="1078174"/>
            <a:ext cx="5013338" cy="356791"/>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黑体" panose="02010609060101010101" pitchFamily="49" charset="-122"/>
                <a:ea typeface="黑体" panose="02010609060101010101" pitchFamily="49" charset="-122"/>
              </a:rPr>
              <a:t>Transformer</a:t>
            </a:r>
            <a:r>
              <a:rPr lang="zh-CN" altLang="en-US" dirty="0">
                <a:solidFill>
                  <a:schemeClr val="bg1"/>
                </a:solidFill>
                <a:latin typeface="黑体" panose="02010609060101010101" pitchFamily="49" charset="-122"/>
                <a:ea typeface="黑体" panose="02010609060101010101" pitchFamily="49" charset="-122"/>
              </a:rPr>
              <a:t>运行情况</a:t>
            </a:r>
          </a:p>
        </p:txBody>
      </p:sp>
      <p:sp>
        <p:nvSpPr>
          <p:cNvPr id="11" name="文本框 10">
            <a:extLst>
              <a:ext uri="{FF2B5EF4-FFF2-40B4-BE49-F238E27FC236}">
                <a16:creationId xmlns:a16="http://schemas.microsoft.com/office/drawing/2014/main" id="{F8FDA4AA-2678-24D3-234A-B8613439DAEB}"/>
              </a:ext>
            </a:extLst>
          </p:cNvPr>
          <p:cNvSpPr txBox="1">
            <a:spLocks/>
          </p:cNvSpPr>
          <p:nvPr/>
        </p:nvSpPr>
        <p:spPr>
          <a:xfrm>
            <a:off x="371460" y="5702003"/>
            <a:ext cx="11602826" cy="874183"/>
          </a:xfrm>
          <a:prstGeom prst="rect">
            <a:avLst/>
          </a:prstGeom>
          <a:noFill/>
          <a:ln>
            <a:noFill/>
          </a:ln>
        </p:spPr>
        <p:txBody>
          <a:bodyPr wrap="square" rtlCol="0" anchor="ctr">
            <a:noAutofit/>
          </a:bodyPr>
          <a:lstStyle/>
          <a:p>
            <a:pPr marL="0" marR="0" lvl="0" indent="0" defTabSz="1219170" eaLnBrk="1" fontAlgn="auto" latinLnBrk="0" hangingPunct="1">
              <a:lnSpc>
                <a:spcPct val="100000"/>
              </a:lnSpc>
              <a:spcBef>
                <a:spcPts val="0"/>
              </a:spcBef>
              <a:spcAft>
                <a:spcPts val="0"/>
              </a:spcAft>
              <a:buClrTx/>
              <a:buSzTx/>
              <a:buFontTx/>
              <a:buNone/>
              <a:tabLst/>
              <a:defRPr/>
            </a:pPr>
            <a:r>
              <a:rPr lang="zh-CN" altLang="en-US" sz="1400" kern="0" dirty="0">
                <a:solidFill>
                  <a:srgbClr val="000000"/>
                </a:solidFill>
                <a:latin typeface="Arial" panose="020B0604020202020204"/>
                <a:ea typeface="黑体" panose="02010609060101010101" pitchFamily="49" charset="-122"/>
              </a:rPr>
              <a:t>由于</a:t>
            </a:r>
            <a:r>
              <a:rPr lang="en-US" altLang="zh-CN" sz="1400" kern="0" dirty="0" err="1">
                <a:solidFill>
                  <a:srgbClr val="000000"/>
                </a:solidFill>
                <a:latin typeface="Arial" panose="020B0604020202020204"/>
                <a:ea typeface="黑体" panose="02010609060101010101" pitchFamily="49" charset="-122"/>
              </a:rPr>
              <a:t>Trasformer</a:t>
            </a:r>
            <a:r>
              <a:rPr lang="zh-CN" altLang="en-US" sz="1400" kern="0" dirty="0">
                <a:solidFill>
                  <a:srgbClr val="000000"/>
                </a:solidFill>
                <a:latin typeface="Arial" panose="020B0604020202020204"/>
                <a:ea typeface="黑体" panose="02010609060101010101" pitchFamily="49" charset="-122"/>
              </a:rPr>
              <a:t>模型运行耗时太长，预测任务最终没有完成，需要后续再深入研究其</a:t>
            </a:r>
            <a:r>
              <a:rPr lang="en-US" altLang="zh-CN" sz="1400" kern="0" dirty="0">
                <a:solidFill>
                  <a:srgbClr val="000000"/>
                </a:solidFill>
                <a:latin typeface="Arial" panose="020B0604020202020204"/>
                <a:ea typeface="黑体" panose="02010609060101010101" pitchFamily="49" charset="-122"/>
              </a:rPr>
              <a:t>API</a:t>
            </a:r>
            <a:r>
              <a:rPr lang="zh-CN" altLang="en-US" sz="1400" kern="0" dirty="0">
                <a:solidFill>
                  <a:srgbClr val="000000"/>
                </a:solidFill>
                <a:latin typeface="Arial" panose="020B0604020202020204"/>
                <a:ea typeface="黑体" panose="02010609060101010101" pitchFamily="49" charset="-122"/>
              </a:rPr>
              <a:t>的使用和参数调整。在右图中，单次训练过程处理</a:t>
            </a:r>
            <a:r>
              <a:rPr lang="en-US" altLang="zh-CN" sz="1400" kern="0" dirty="0">
                <a:solidFill>
                  <a:srgbClr val="000000"/>
                </a:solidFill>
                <a:latin typeface="Arial" panose="020B0604020202020204"/>
                <a:ea typeface="黑体" panose="02010609060101010101" pitchFamily="49" charset="-122"/>
              </a:rPr>
              <a:t>590</a:t>
            </a:r>
            <a:r>
              <a:rPr lang="zh-CN" altLang="en-US" sz="1400" kern="0" dirty="0">
                <a:solidFill>
                  <a:srgbClr val="000000"/>
                </a:solidFill>
                <a:latin typeface="Arial" panose="020B0604020202020204"/>
                <a:ea typeface="黑体" panose="02010609060101010101" pitchFamily="49" charset="-122"/>
              </a:rPr>
              <a:t>条左右数据耗时达</a:t>
            </a:r>
            <a:r>
              <a:rPr lang="en-US" altLang="zh-CN" sz="1400" kern="0" dirty="0">
                <a:solidFill>
                  <a:srgbClr val="000000"/>
                </a:solidFill>
                <a:latin typeface="Arial" panose="020B0604020202020204"/>
                <a:ea typeface="黑体" panose="02010609060101010101" pitchFamily="49" charset="-122"/>
              </a:rPr>
              <a:t>400</a:t>
            </a:r>
            <a:r>
              <a:rPr lang="zh-CN" altLang="en-US" sz="1400" kern="0" dirty="0">
                <a:solidFill>
                  <a:srgbClr val="000000"/>
                </a:solidFill>
                <a:latin typeface="Arial" panose="020B0604020202020204"/>
                <a:ea typeface="黑体" panose="02010609060101010101" pitchFamily="49" charset="-122"/>
              </a:rPr>
              <a:t>秒左右，在使用全连接模型时，单次训练处理</a:t>
            </a:r>
            <a:r>
              <a:rPr lang="en-US" altLang="zh-CN" sz="1400" kern="0" dirty="0">
                <a:solidFill>
                  <a:srgbClr val="000000"/>
                </a:solidFill>
                <a:latin typeface="Arial" panose="020B0604020202020204"/>
                <a:ea typeface="黑体" panose="02010609060101010101" pitchFamily="49" charset="-122"/>
              </a:rPr>
              <a:t>1000</a:t>
            </a:r>
            <a:r>
              <a:rPr lang="zh-CN" altLang="en-US" sz="1400" kern="0" dirty="0">
                <a:solidFill>
                  <a:srgbClr val="000000"/>
                </a:solidFill>
                <a:latin typeface="Arial" panose="020B0604020202020204"/>
                <a:ea typeface="黑体" panose="02010609060101010101" pitchFamily="49" charset="-122"/>
              </a:rPr>
              <a:t>条数据耗时才</a:t>
            </a:r>
            <a:r>
              <a:rPr lang="en-US" altLang="zh-CN" sz="1400" kern="0" dirty="0">
                <a:solidFill>
                  <a:srgbClr val="000000"/>
                </a:solidFill>
                <a:latin typeface="Arial" panose="020B0604020202020204"/>
                <a:ea typeface="黑体" panose="02010609060101010101" pitchFamily="49" charset="-122"/>
              </a:rPr>
              <a:t>10</a:t>
            </a:r>
            <a:r>
              <a:rPr lang="zh-CN" altLang="en-US" sz="1400" kern="0" dirty="0">
                <a:solidFill>
                  <a:srgbClr val="000000"/>
                </a:solidFill>
                <a:latin typeface="Arial" panose="020B0604020202020204"/>
                <a:ea typeface="黑体" panose="02010609060101010101" pitchFamily="49" charset="-122"/>
              </a:rPr>
              <a:t>秒左右。推测可能的原因时</a:t>
            </a:r>
            <a:r>
              <a:rPr lang="en-US" altLang="zh-CN" sz="1400" kern="0" dirty="0">
                <a:solidFill>
                  <a:srgbClr val="000000"/>
                </a:solidFill>
                <a:latin typeface="Arial" panose="020B0604020202020204"/>
                <a:ea typeface="黑体" panose="02010609060101010101" pitchFamily="49" charset="-122"/>
              </a:rPr>
              <a:t>transformer</a:t>
            </a:r>
            <a:r>
              <a:rPr lang="zh-CN" altLang="en-US" sz="1400" kern="0" dirty="0">
                <a:solidFill>
                  <a:srgbClr val="000000"/>
                </a:solidFill>
                <a:latin typeface="Arial" panose="020B0604020202020204"/>
                <a:ea typeface="黑体" panose="02010609060101010101" pitchFamily="49" charset="-122"/>
              </a:rPr>
              <a:t>模型更复杂且其</a:t>
            </a:r>
            <a:r>
              <a:rPr lang="en-US" altLang="zh-CN" sz="1400" kern="0" dirty="0">
                <a:solidFill>
                  <a:srgbClr val="000000"/>
                </a:solidFill>
                <a:latin typeface="Arial" panose="020B0604020202020204"/>
                <a:ea typeface="黑体" panose="02010609060101010101" pitchFamily="49" charset="-122"/>
              </a:rPr>
              <a:t>encoder</a:t>
            </a:r>
            <a:r>
              <a:rPr lang="zh-CN" altLang="en-US" sz="1400" kern="0" dirty="0">
                <a:solidFill>
                  <a:srgbClr val="000000"/>
                </a:solidFill>
                <a:latin typeface="Arial" panose="020B0604020202020204"/>
                <a:ea typeface="黑体" panose="02010609060101010101" pitchFamily="49" charset="-122"/>
              </a:rPr>
              <a:t>层比较多，本项目中设置了</a:t>
            </a:r>
            <a:r>
              <a:rPr lang="en-US" altLang="zh-CN" sz="1400" kern="0" dirty="0">
                <a:solidFill>
                  <a:srgbClr val="000000"/>
                </a:solidFill>
                <a:latin typeface="Arial" panose="020B0604020202020204"/>
                <a:ea typeface="黑体" panose="02010609060101010101" pitchFamily="49" charset="-122"/>
              </a:rPr>
              <a:t>12</a:t>
            </a:r>
            <a:r>
              <a:rPr lang="zh-CN" altLang="en-US" sz="1400" kern="0" dirty="0">
                <a:solidFill>
                  <a:srgbClr val="000000"/>
                </a:solidFill>
                <a:latin typeface="Arial" panose="020B0604020202020204"/>
                <a:ea typeface="黑体" panose="02010609060101010101" pitchFamily="49" charset="-122"/>
              </a:rPr>
              <a:t>个</a:t>
            </a:r>
            <a:r>
              <a:rPr lang="en-US" altLang="zh-CN" sz="1400" kern="0" dirty="0">
                <a:solidFill>
                  <a:srgbClr val="000000"/>
                </a:solidFill>
                <a:latin typeface="Arial" panose="020B0604020202020204"/>
                <a:ea typeface="黑体" panose="02010609060101010101" pitchFamily="49" charset="-122"/>
              </a:rPr>
              <a:t>encoder</a:t>
            </a:r>
            <a:r>
              <a:rPr lang="zh-CN" altLang="en-US" sz="1400" kern="0" dirty="0">
                <a:solidFill>
                  <a:srgbClr val="000000"/>
                </a:solidFill>
                <a:latin typeface="Arial" panose="020B0604020202020204"/>
                <a:ea typeface="黑体" panose="02010609060101010101" pitchFamily="49" charset="-122"/>
              </a:rPr>
              <a:t>层。</a:t>
            </a:r>
            <a:endParaRPr lang="en-US" altLang="zh-CN" sz="1400" kern="0" dirty="0">
              <a:solidFill>
                <a:srgbClr val="000000"/>
              </a:solidFill>
              <a:latin typeface="Arial" panose="020B0604020202020204"/>
              <a:ea typeface="黑体" panose="02010609060101010101" pitchFamily="49" charset="-122"/>
            </a:endParaRPr>
          </a:p>
        </p:txBody>
      </p:sp>
      <p:pic>
        <p:nvPicPr>
          <p:cNvPr id="4" name="图片 3">
            <a:extLst>
              <a:ext uri="{FF2B5EF4-FFF2-40B4-BE49-F238E27FC236}">
                <a16:creationId xmlns:a16="http://schemas.microsoft.com/office/drawing/2014/main" id="{C9601A0A-D3D4-3049-7D2B-4907C17C9E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461" y="1520722"/>
            <a:ext cx="6290596" cy="3726192"/>
          </a:xfrm>
          <a:prstGeom prst="rect">
            <a:avLst/>
          </a:prstGeom>
        </p:spPr>
      </p:pic>
      <p:pic>
        <p:nvPicPr>
          <p:cNvPr id="7" name="图片 6">
            <a:extLst>
              <a:ext uri="{FF2B5EF4-FFF2-40B4-BE49-F238E27FC236}">
                <a16:creationId xmlns:a16="http://schemas.microsoft.com/office/drawing/2014/main" id="{B61D4334-DB9D-FEB6-3BAF-64E0DFBEA1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07201" y="1522080"/>
            <a:ext cx="5013338" cy="1906920"/>
          </a:xfrm>
          <a:prstGeom prst="rect">
            <a:avLst/>
          </a:prstGeom>
        </p:spPr>
      </p:pic>
      <p:sp>
        <p:nvSpPr>
          <p:cNvPr id="10" name="文本框 9">
            <a:extLst>
              <a:ext uri="{FF2B5EF4-FFF2-40B4-BE49-F238E27FC236}">
                <a16:creationId xmlns:a16="http://schemas.microsoft.com/office/drawing/2014/main" id="{F98D35A0-72D4-4137-B944-34250C0A2C25}"/>
              </a:ext>
            </a:extLst>
          </p:cNvPr>
          <p:cNvSpPr txBox="1"/>
          <p:nvPr/>
        </p:nvSpPr>
        <p:spPr>
          <a:xfrm>
            <a:off x="371460" y="5349246"/>
            <a:ext cx="1800493" cy="369332"/>
          </a:xfrm>
          <a:prstGeom prst="rect">
            <a:avLst/>
          </a:prstGeom>
          <a:noFill/>
        </p:spPr>
        <p:txBody>
          <a:bodyPr wrap="none" rtlCol="0">
            <a:spAutoFit/>
          </a:bodyPr>
          <a:lstStyle/>
          <a:p>
            <a:pPr defTabSz="1219170">
              <a:defRPr/>
            </a:pPr>
            <a:r>
              <a:rPr lang="en-US" altLang="zh-CN" sz="1800" kern="0" dirty="0">
                <a:solidFill>
                  <a:srgbClr val="000000"/>
                </a:solidFill>
                <a:latin typeface="Arial" panose="020B0604020202020204"/>
                <a:ea typeface="黑体" panose="02010609060101010101" pitchFamily="49" charset="-122"/>
              </a:rPr>
              <a:t>【</a:t>
            </a:r>
            <a:r>
              <a:rPr lang="zh-CN" altLang="en-US" sz="1800" kern="0" dirty="0">
                <a:solidFill>
                  <a:srgbClr val="000000"/>
                </a:solidFill>
                <a:latin typeface="Arial" panose="020B0604020202020204"/>
                <a:ea typeface="黑体" panose="02010609060101010101" pitchFamily="49" charset="-122"/>
              </a:rPr>
              <a:t>结果分析</a:t>
            </a:r>
            <a:r>
              <a:rPr lang="en-US" altLang="zh-CN" sz="1800" kern="0" dirty="0">
                <a:solidFill>
                  <a:srgbClr val="000000"/>
                </a:solidFill>
                <a:latin typeface="Arial" panose="020B0604020202020204"/>
                <a:ea typeface="黑体" panose="02010609060101010101" pitchFamily="49" charset="-122"/>
              </a:rPr>
              <a:t>】</a:t>
            </a:r>
            <a:r>
              <a:rPr lang="zh-CN" altLang="en-US" sz="1800" kern="0" dirty="0">
                <a:solidFill>
                  <a:srgbClr val="000000"/>
                </a:solidFill>
                <a:latin typeface="Arial" panose="020B0604020202020204"/>
                <a:ea typeface="黑体" panose="02010609060101010101" pitchFamily="49" charset="-122"/>
              </a:rPr>
              <a:t>：</a:t>
            </a:r>
            <a:endParaRPr lang="en-US" altLang="zh-CN" sz="1800" kern="0" dirty="0">
              <a:solidFill>
                <a:srgbClr val="000000"/>
              </a:solidFill>
              <a:latin typeface="Arial" panose="020B0604020202020204"/>
              <a:ea typeface="黑体" panose="02010609060101010101" pitchFamily="49" charset="-122"/>
            </a:endParaRPr>
          </a:p>
        </p:txBody>
      </p:sp>
    </p:spTree>
    <p:extLst>
      <p:ext uri="{BB962C8B-B14F-4D97-AF65-F5344CB8AC3E}">
        <p14:creationId xmlns:p14="http://schemas.microsoft.com/office/powerpoint/2010/main" val="7433848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09600" y="167514"/>
            <a:ext cx="10715740" cy="707886"/>
          </a:xfrm>
          <a:prstGeom prst="rect">
            <a:avLst/>
          </a:prstGeom>
          <a:noFill/>
        </p:spPr>
        <p:txBody>
          <a:bodyPr wrap="square" rtlCol="0">
            <a:spAutoFit/>
          </a:bodyPr>
          <a:lstStyle/>
          <a:p>
            <a:pPr marL="0" marR="0" lvl="0" indent="0" algn="l" defTabSz="914217" rtl="0" eaLnBrk="1" fontAlgn="auto" latinLnBrk="0" hangingPunct="1">
              <a:lnSpc>
                <a:spcPct val="100000"/>
              </a:lnSpc>
              <a:spcBef>
                <a:spcPts val="0"/>
              </a:spcBef>
              <a:spcAft>
                <a:spcPts val="0"/>
              </a:spcAft>
              <a:buClrTx/>
              <a:buSzTx/>
              <a:buFontTx/>
              <a:buNone/>
              <a:tabLst/>
              <a:defRPr/>
            </a:pPr>
            <a:r>
              <a:rPr lang="zh-CN" altLang="en-US" sz="4000" b="1" spc="300" dirty="0">
                <a:solidFill>
                  <a:srgbClr val="000000"/>
                </a:solidFill>
                <a:latin typeface="黑体" panose="02010609060101010101" pitchFamily="49" charset="-122"/>
                <a:ea typeface="黑体" panose="02010609060101010101" pitchFamily="49" charset="-122"/>
                <a:cs typeface="Montserrat" charset="0"/>
              </a:rPr>
              <a:t>四</a:t>
            </a:r>
            <a:r>
              <a:rPr kumimoji="0" lang="zh-CN" altLang="en-US" sz="4000" b="1" i="0" u="none" strike="noStrike" kern="1200" cap="none" spc="30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ontserrat" charset="0"/>
              </a:rPr>
              <a:t>、参考</a:t>
            </a:r>
            <a:r>
              <a:rPr lang="zh-CN" altLang="en-US" sz="4000" b="1" spc="300" dirty="0">
                <a:solidFill>
                  <a:srgbClr val="000000"/>
                </a:solidFill>
                <a:latin typeface="黑体" panose="02010609060101010101" pitchFamily="49" charset="-122"/>
                <a:ea typeface="黑体" panose="02010609060101010101" pitchFamily="49" charset="-122"/>
                <a:cs typeface="Montserrat" charset="0"/>
              </a:rPr>
              <a:t>资料</a:t>
            </a:r>
            <a:endParaRPr kumimoji="0" lang="en-US" sz="4000" b="1" i="0" u="none" strike="noStrike" kern="1200" cap="none" spc="30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ontserrat" charset="0"/>
            </a:endParaRPr>
          </a:p>
        </p:txBody>
      </p:sp>
      <p:sp>
        <p:nvSpPr>
          <p:cNvPr id="5" name="文本框 4">
            <a:extLst>
              <a:ext uri="{FF2B5EF4-FFF2-40B4-BE49-F238E27FC236}">
                <a16:creationId xmlns:a16="http://schemas.microsoft.com/office/drawing/2014/main" id="{E437E2FB-7860-B2FE-B0A7-C197C9144892}"/>
              </a:ext>
            </a:extLst>
          </p:cNvPr>
          <p:cNvSpPr txBox="1"/>
          <p:nvPr/>
        </p:nvSpPr>
        <p:spPr>
          <a:xfrm>
            <a:off x="609600" y="942171"/>
            <a:ext cx="8108887" cy="5024517"/>
          </a:xfrm>
          <a:prstGeom prst="rect">
            <a:avLst/>
          </a:prstGeom>
          <a:noFill/>
        </p:spPr>
        <p:txBody>
          <a:bodyPr wrap="square">
            <a:spAutoFit/>
          </a:bodyPr>
          <a:lstStyle/>
          <a:p>
            <a:pPr marL="342900" marR="0" lvl="0" indent="-342900" algn="l" defTabSz="914400" rtl="0" eaLnBrk="1" fontAlgn="auto" latinLnBrk="0" hangingPunct="1">
              <a:lnSpc>
                <a:spcPct val="150000"/>
              </a:lnSpc>
              <a:spcBef>
                <a:spcPts val="0"/>
              </a:spcBef>
              <a:spcAft>
                <a:spcPts val="0"/>
              </a:spcAft>
              <a:buClrTx/>
              <a:buSzTx/>
              <a:buFont typeface="+mj-ea"/>
              <a:buAutoNum type="circleNumDbPlain"/>
              <a:tabLst>
                <a:tab pos="269875" algn="l"/>
              </a:tabLst>
              <a:defRPr/>
            </a:pPr>
            <a:r>
              <a:rPr kumimoji="0" lang="en-US" altLang="zh-CN" sz="1800" b="0" i="0" u="sng" strike="noStrike" kern="1200" cap="none" spc="0" normalizeH="0" baseline="0" noProof="0" dirty="0" err="1">
                <a:ln>
                  <a:noFill/>
                </a:ln>
                <a:solidFill>
                  <a:srgbClr val="0000FF"/>
                </a:solidFill>
                <a:effectLst/>
                <a:uLnTx/>
                <a:uFillTx/>
                <a:latin typeface="Arial" panose="020B0604020202020204" pitchFamily="34" charset="0"/>
                <a:ea typeface="黑体" panose="02010609060101010101" pitchFamily="49" charset="-122"/>
                <a:cs typeface="Arial" panose="020B0604020202020204" pitchFamily="34" charset="0"/>
                <a:hlinkClick r:id="rId3">
                  <a:extLst>
                    <a:ext uri="{A12FA001-AC4F-418D-AE19-62706E023703}">
                      <ahyp:hlinkClr xmlns:ahyp="http://schemas.microsoft.com/office/drawing/2018/hyperlinkcolor" val="tx"/>
                    </a:ext>
                  </a:extLst>
                </a:hlinkClick>
              </a:rPr>
              <a:t>Pytorch中文文档</a:t>
            </a:r>
            <a:endParaRPr kumimoji="0" lang="en-US" altLang="zh-CN" sz="1800" b="0" i="0" u="sng" strike="noStrike" kern="1200" cap="none" spc="0" normalizeH="0" baseline="0" noProof="0" dirty="0">
              <a:ln>
                <a:noFill/>
              </a:ln>
              <a:solidFill>
                <a:srgbClr val="0000FF"/>
              </a:solidFill>
              <a:effectLst/>
              <a:uLnTx/>
              <a:uFillTx/>
              <a:latin typeface="Arial" panose="020B0604020202020204" pitchFamily="34" charset="0"/>
              <a:ea typeface="黑体" panose="02010609060101010101" pitchFamily="49" charset="-122"/>
              <a:cs typeface="Arial" panose="020B0604020202020204" pitchFamily="34" charset="0"/>
            </a:endParaRPr>
          </a:p>
          <a:p>
            <a:pPr marL="342900" marR="0" lvl="0" indent="-342900" algn="l" defTabSz="914400" rtl="0" eaLnBrk="1" fontAlgn="auto" latinLnBrk="0" hangingPunct="1">
              <a:lnSpc>
                <a:spcPct val="150000"/>
              </a:lnSpc>
              <a:spcBef>
                <a:spcPts val="0"/>
              </a:spcBef>
              <a:spcAft>
                <a:spcPts val="0"/>
              </a:spcAft>
              <a:buClrTx/>
              <a:buSzTx/>
              <a:buFont typeface="+mj-ea"/>
              <a:buAutoNum type="circleNumDbPlain"/>
              <a:tabLst>
                <a:tab pos="269875" algn="l"/>
              </a:tabLst>
              <a:defRPr/>
            </a:pPr>
            <a:r>
              <a:rPr kumimoji="0" lang="en-US" altLang="zh-CN" sz="1800" b="0" i="0" u="sng" strike="noStrike" kern="1200" cap="none" spc="0" normalizeH="0" baseline="0" noProof="0" dirty="0" err="1">
                <a:ln>
                  <a:noFill/>
                </a:ln>
                <a:solidFill>
                  <a:srgbClr val="0000FF"/>
                </a:solidFill>
                <a:effectLst/>
                <a:uLnTx/>
                <a:uFillTx/>
                <a:latin typeface="Arial" panose="020B0604020202020204" pitchFamily="34" charset="0"/>
                <a:ea typeface="黑体" panose="02010609060101010101" pitchFamily="49" charset="-122"/>
                <a:cs typeface="Arial" panose="020B0604020202020204" pitchFamily="34" charset="0"/>
                <a:hlinkClick r:id="rId4">
                  <a:extLst>
                    <a:ext uri="{A12FA001-AC4F-418D-AE19-62706E023703}">
                      <ahyp:hlinkClr xmlns:ahyp="http://schemas.microsoft.com/office/drawing/2018/hyperlinkcolor" val="tx"/>
                    </a:ext>
                  </a:extLst>
                </a:hlinkClick>
              </a:rPr>
              <a:t>torch.nn.Embedding函数用法图解</a:t>
            </a:r>
            <a:endParaRPr kumimoji="0" lang="en-US" altLang="zh-CN" sz="1800" b="0" i="0" u="sng" strike="noStrike" kern="1200" cap="none" spc="0" normalizeH="0" baseline="0" noProof="0" dirty="0">
              <a:ln>
                <a:noFill/>
              </a:ln>
              <a:solidFill>
                <a:srgbClr val="0000FF"/>
              </a:solidFill>
              <a:effectLst/>
              <a:uLnTx/>
              <a:uFillTx/>
              <a:latin typeface="Arial" panose="020B0604020202020204" pitchFamily="34" charset="0"/>
              <a:ea typeface="黑体" panose="02010609060101010101" pitchFamily="49" charset="-122"/>
              <a:cs typeface="Arial" panose="020B0604020202020204" pitchFamily="34" charset="0"/>
            </a:endParaRPr>
          </a:p>
          <a:p>
            <a:pPr marL="342900" marR="0" lvl="0" indent="-342900" algn="l" defTabSz="914400" rtl="0" eaLnBrk="1" fontAlgn="auto" latinLnBrk="0" hangingPunct="1">
              <a:lnSpc>
                <a:spcPct val="150000"/>
              </a:lnSpc>
              <a:spcBef>
                <a:spcPts val="0"/>
              </a:spcBef>
              <a:spcAft>
                <a:spcPts val="0"/>
              </a:spcAft>
              <a:buClrTx/>
              <a:buSzTx/>
              <a:buFont typeface="+mj-ea"/>
              <a:buAutoNum type="circleNumDbPlain"/>
              <a:tabLst>
                <a:tab pos="269875" algn="l"/>
              </a:tabLst>
              <a:defRPr/>
            </a:pPr>
            <a:r>
              <a:rPr kumimoji="0" lang="en-US" altLang="zh-CN" sz="1800" b="0" i="0" u="sng" strike="noStrike" kern="1200" cap="none" spc="0" normalizeH="0" baseline="0" noProof="0" dirty="0" err="1">
                <a:ln>
                  <a:noFill/>
                </a:ln>
                <a:solidFill>
                  <a:srgbClr val="0000FF"/>
                </a:solidFill>
                <a:effectLst/>
                <a:uLnTx/>
                <a:uFillTx/>
                <a:latin typeface="Arial" panose="020B0604020202020204" pitchFamily="34" charset="0"/>
                <a:ea typeface="黑体" panose="02010609060101010101" pitchFamily="49" charset="-122"/>
                <a:cs typeface="Arial" panose="020B0604020202020204" pitchFamily="34" charset="0"/>
                <a:hlinkClick r:id="rId5">
                  <a:extLst>
                    <a:ext uri="{A12FA001-AC4F-418D-AE19-62706E023703}">
                      <ahyp:hlinkClr xmlns:ahyp="http://schemas.microsoft.com/office/drawing/2018/hyperlinkcolor" val="tx"/>
                    </a:ext>
                  </a:extLst>
                </a:hlinkClick>
              </a:rPr>
              <a:t>深入理解PyTorch中的nn.Embedding</a:t>
            </a:r>
            <a:endParaRPr kumimoji="0" lang="en-US" altLang="zh-CN" sz="1800" b="0" i="0" u="sng" strike="noStrike" kern="1200" cap="none" spc="0" normalizeH="0" baseline="0" noProof="0" dirty="0">
              <a:ln>
                <a:noFill/>
              </a:ln>
              <a:solidFill>
                <a:srgbClr val="0000FF"/>
              </a:solidFill>
              <a:effectLst/>
              <a:uLnTx/>
              <a:uFillTx/>
              <a:latin typeface="Arial" panose="020B0604020202020204" pitchFamily="34" charset="0"/>
              <a:ea typeface="黑体" panose="02010609060101010101" pitchFamily="49" charset="-122"/>
              <a:cs typeface="Arial" panose="020B0604020202020204" pitchFamily="34" charset="0"/>
            </a:endParaRPr>
          </a:p>
          <a:p>
            <a:pPr marL="342900" marR="0" lvl="0" indent="-342900" algn="l" defTabSz="914400" rtl="0" eaLnBrk="1" fontAlgn="auto" latinLnBrk="0" hangingPunct="1">
              <a:lnSpc>
                <a:spcPct val="150000"/>
              </a:lnSpc>
              <a:spcBef>
                <a:spcPts val="0"/>
              </a:spcBef>
              <a:spcAft>
                <a:spcPts val="0"/>
              </a:spcAft>
              <a:buClrTx/>
              <a:buSzTx/>
              <a:buFont typeface="+mj-ea"/>
              <a:buAutoNum type="circleNumDbPlain"/>
              <a:tabLst>
                <a:tab pos="269875" algn="l"/>
              </a:tabLst>
              <a:defRPr/>
            </a:pPr>
            <a:r>
              <a:rPr kumimoji="0" lang="en-US" altLang="zh-CN" sz="1800" b="0" i="0" u="sng" strike="noStrike" kern="1200" cap="none" spc="0" normalizeH="0" baseline="0" noProof="0" dirty="0" err="1">
                <a:ln>
                  <a:noFill/>
                </a:ln>
                <a:solidFill>
                  <a:srgbClr val="0000FF"/>
                </a:solidFill>
                <a:effectLst/>
                <a:uLnTx/>
                <a:uFillTx/>
                <a:latin typeface="Arial" panose="020B0604020202020204" pitchFamily="34" charset="0"/>
                <a:ea typeface="黑体" panose="02010609060101010101" pitchFamily="49" charset="-122"/>
                <a:cs typeface="Arial" panose="020B0604020202020204" pitchFamily="34" charset="0"/>
                <a:hlinkClick r:id="rId6">
                  <a:extLst>
                    <a:ext uri="{A12FA001-AC4F-418D-AE19-62706E023703}">
                      <ahyp:hlinkClr xmlns:ahyp="http://schemas.microsoft.com/office/drawing/2018/hyperlinkcolor" val="tx"/>
                    </a:ext>
                  </a:extLst>
                </a:hlinkClick>
              </a:rPr>
              <a:t>PyTorch</a:t>
            </a:r>
            <a:r>
              <a:rPr kumimoji="0" lang="en-US" altLang="zh-CN" sz="1800" b="0" i="0" u="sng" strike="noStrike" kern="1200" cap="none" spc="0" normalizeH="0" baseline="0" noProof="0" dirty="0">
                <a:ln>
                  <a:noFill/>
                </a:ln>
                <a:solidFill>
                  <a:srgbClr val="0000FF"/>
                </a:solidFill>
                <a:effectLst/>
                <a:uLnTx/>
                <a:uFillTx/>
                <a:latin typeface="Arial" panose="020B0604020202020204" pitchFamily="34" charset="0"/>
                <a:ea typeface="黑体" panose="02010609060101010101" pitchFamily="49" charset="-122"/>
                <a:cs typeface="Arial" panose="020B0604020202020204" pitchFamily="34" charset="0"/>
                <a:hlinkClick r:id="rId6">
                  <a:extLst>
                    <a:ext uri="{A12FA001-AC4F-418D-AE19-62706E023703}">
                      <ahyp:hlinkClr xmlns:ahyp="http://schemas.microsoft.com/office/drawing/2018/hyperlinkcolor" val="tx"/>
                    </a:ext>
                  </a:extLst>
                </a:hlinkClick>
              </a:rPr>
              <a:t> Build the Neural Network</a:t>
            </a:r>
            <a:endParaRPr kumimoji="0" lang="en-US" altLang="zh-CN" sz="1800" b="0" i="0" u="sng" strike="noStrike" kern="1200" cap="none" spc="0" normalizeH="0" baseline="0" noProof="0" dirty="0">
              <a:ln>
                <a:noFill/>
              </a:ln>
              <a:solidFill>
                <a:srgbClr val="0000FF"/>
              </a:solidFill>
              <a:effectLst/>
              <a:uLnTx/>
              <a:uFillTx/>
              <a:latin typeface="Arial" panose="020B0604020202020204" pitchFamily="34" charset="0"/>
              <a:ea typeface="黑体" panose="02010609060101010101" pitchFamily="49" charset="-122"/>
              <a:cs typeface="Arial" panose="020B0604020202020204" pitchFamily="34" charset="0"/>
            </a:endParaRPr>
          </a:p>
          <a:p>
            <a:pPr marL="342900" marR="0" lvl="0" indent="-342900" algn="l" defTabSz="914400" rtl="0" eaLnBrk="1" fontAlgn="auto" latinLnBrk="0" hangingPunct="1">
              <a:lnSpc>
                <a:spcPct val="150000"/>
              </a:lnSpc>
              <a:spcBef>
                <a:spcPts val="0"/>
              </a:spcBef>
              <a:spcAft>
                <a:spcPts val="0"/>
              </a:spcAft>
              <a:buClrTx/>
              <a:buSzTx/>
              <a:buFont typeface="+mj-ea"/>
              <a:buAutoNum type="circleNumDbPlain"/>
              <a:tabLst>
                <a:tab pos="269875" algn="l"/>
              </a:tabLst>
              <a:defRPr/>
            </a:pPr>
            <a:r>
              <a:rPr kumimoji="0" lang="zh-CN" altLang="en-US" sz="1800" b="0" i="0" u="sng" strike="noStrike" kern="1200" cap="none" spc="0" normalizeH="0" baseline="0" noProof="0" dirty="0">
                <a:ln>
                  <a:noFill/>
                </a:ln>
                <a:solidFill>
                  <a:srgbClr val="0000FF"/>
                </a:solidFill>
                <a:effectLst/>
                <a:uLnTx/>
                <a:uFillTx/>
                <a:latin typeface="Arial" panose="020B0604020202020204" pitchFamily="34" charset="0"/>
                <a:ea typeface="黑体" panose="02010609060101010101" pitchFamily="49" charset="-122"/>
                <a:cs typeface="Arial" panose="020B0604020202020204" pitchFamily="34" charset="0"/>
                <a:hlinkClick r:id="rId7">
                  <a:extLst>
                    <a:ext uri="{A12FA001-AC4F-418D-AE19-62706E023703}">
                      <ahyp:hlinkClr xmlns:ahyp="http://schemas.microsoft.com/office/drawing/2018/hyperlinkcolor" val="tx"/>
                    </a:ext>
                  </a:extLst>
                </a:hlinkClick>
              </a:rPr>
              <a:t>大型语言模型（</a:t>
            </a:r>
            <a:r>
              <a:rPr kumimoji="0" lang="en-US" altLang="zh-CN" sz="1800" b="0" i="0" u="sng" strike="noStrike" kern="1200" cap="none" spc="0" normalizeH="0" baseline="0" noProof="0" dirty="0">
                <a:ln>
                  <a:noFill/>
                </a:ln>
                <a:solidFill>
                  <a:srgbClr val="0000FF"/>
                </a:solidFill>
                <a:effectLst/>
                <a:uLnTx/>
                <a:uFillTx/>
                <a:latin typeface="Arial" panose="020B0604020202020204" pitchFamily="34" charset="0"/>
                <a:ea typeface="黑体" panose="02010609060101010101" pitchFamily="49" charset="-122"/>
                <a:cs typeface="Arial" panose="020B0604020202020204" pitchFamily="34" charset="0"/>
                <a:hlinkClick r:id="rId7">
                  <a:extLst>
                    <a:ext uri="{A12FA001-AC4F-418D-AE19-62706E023703}">
                      <ahyp:hlinkClr xmlns:ahyp="http://schemas.microsoft.com/office/drawing/2018/hyperlinkcolor" val="tx"/>
                    </a:ext>
                  </a:extLst>
                </a:hlinkClick>
              </a:rPr>
              <a:t>Large Language Models</a:t>
            </a:r>
            <a:r>
              <a:rPr kumimoji="0" lang="zh-CN" altLang="en-US" sz="1800" b="0" i="0" u="sng" strike="noStrike" kern="1200" cap="none" spc="0" normalizeH="0" baseline="0" noProof="0" dirty="0">
                <a:ln>
                  <a:noFill/>
                </a:ln>
                <a:solidFill>
                  <a:srgbClr val="0000FF"/>
                </a:solidFill>
                <a:effectLst/>
                <a:uLnTx/>
                <a:uFillTx/>
                <a:latin typeface="Arial" panose="020B0604020202020204" pitchFamily="34" charset="0"/>
                <a:ea typeface="黑体" panose="02010609060101010101" pitchFamily="49" charset="-122"/>
                <a:cs typeface="Arial" panose="020B0604020202020204" pitchFamily="34" charset="0"/>
                <a:hlinkClick r:id="rId7">
                  <a:extLst>
                    <a:ext uri="{A12FA001-AC4F-418D-AE19-62706E023703}">
                      <ahyp:hlinkClr xmlns:ahyp="http://schemas.microsoft.com/office/drawing/2018/hyperlinkcolor" val="tx"/>
                    </a:ext>
                  </a:extLst>
                </a:hlinkClick>
              </a:rPr>
              <a:t>，</a:t>
            </a:r>
            <a:r>
              <a:rPr kumimoji="0" lang="en-US" altLang="zh-CN" sz="1800" b="0" i="0" u="sng" strike="noStrike" kern="1200" cap="none" spc="0" normalizeH="0" baseline="0" noProof="0" dirty="0">
                <a:ln>
                  <a:noFill/>
                </a:ln>
                <a:solidFill>
                  <a:srgbClr val="0000FF"/>
                </a:solidFill>
                <a:effectLst/>
                <a:uLnTx/>
                <a:uFillTx/>
                <a:latin typeface="Arial" panose="020B0604020202020204" pitchFamily="34" charset="0"/>
                <a:ea typeface="黑体" panose="02010609060101010101" pitchFamily="49" charset="-122"/>
                <a:cs typeface="Arial" panose="020B0604020202020204" pitchFamily="34" charset="0"/>
                <a:hlinkClick r:id="rId7">
                  <a:extLst>
                    <a:ext uri="{A12FA001-AC4F-418D-AE19-62706E023703}">
                      <ahyp:hlinkClr xmlns:ahyp="http://schemas.microsoft.com/office/drawing/2018/hyperlinkcolor" val="tx"/>
                    </a:ext>
                  </a:extLst>
                </a:hlinkClick>
              </a:rPr>
              <a:t>LLMs</a:t>
            </a:r>
            <a:r>
              <a:rPr kumimoji="0" lang="zh-CN" altLang="en-US" sz="1800" b="0" i="0" u="sng" strike="noStrike" kern="1200" cap="none" spc="0" normalizeH="0" baseline="0" noProof="0" dirty="0">
                <a:ln>
                  <a:noFill/>
                </a:ln>
                <a:solidFill>
                  <a:srgbClr val="0000FF"/>
                </a:solidFill>
                <a:effectLst/>
                <a:uLnTx/>
                <a:uFillTx/>
                <a:latin typeface="Arial" panose="020B0604020202020204" pitchFamily="34" charset="0"/>
                <a:ea typeface="黑体" panose="02010609060101010101" pitchFamily="49" charset="-122"/>
                <a:cs typeface="Arial" panose="020B0604020202020204" pitchFamily="34" charset="0"/>
                <a:hlinkClick r:id="rId7">
                  <a:extLst>
                    <a:ext uri="{A12FA001-AC4F-418D-AE19-62706E023703}">
                      <ahyp:hlinkClr xmlns:ahyp="http://schemas.microsoft.com/office/drawing/2018/hyperlinkcolor" val="tx"/>
                    </a:ext>
                  </a:extLst>
                </a:hlinkClick>
              </a:rPr>
              <a:t>）概览</a:t>
            </a:r>
            <a:endParaRPr kumimoji="0" lang="en-US" altLang="zh-CN" sz="1800" b="0" i="0" u="sng" strike="noStrike" kern="1200" cap="none" spc="0" normalizeH="0" baseline="0" noProof="0" dirty="0">
              <a:ln>
                <a:noFill/>
              </a:ln>
              <a:solidFill>
                <a:srgbClr val="0000FF"/>
              </a:solidFill>
              <a:effectLst/>
              <a:uLnTx/>
              <a:uFillTx/>
              <a:latin typeface="Arial" panose="020B0604020202020204" pitchFamily="34" charset="0"/>
              <a:ea typeface="黑体" panose="02010609060101010101" pitchFamily="49" charset="-122"/>
              <a:cs typeface="Arial" panose="020B0604020202020204" pitchFamily="34" charset="0"/>
            </a:endParaRPr>
          </a:p>
          <a:p>
            <a:pPr marL="342900" marR="0" lvl="0" indent="-342900" algn="l" defTabSz="914400" rtl="0" eaLnBrk="1" fontAlgn="auto" latinLnBrk="0" hangingPunct="1">
              <a:lnSpc>
                <a:spcPct val="150000"/>
              </a:lnSpc>
              <a:spcBef>
                <a:spcPts val="0"/>
              </a:spcBef>
              <a:spcAft>
                <a:spcPts val="0"/>
              </a:spcAft>
              <a:buClrTx/>
              <a:buSzTx/>
              <a:buFont typeface="+mj-ea"/>
              <a:buAutoNum type="circleNumDbPlain"/>
              <a:tabLst>
                <a:tab pos="269875" algn="l"/>
              </a:tabLst>
              <a:defRPr/>
            </a:pPr>
            <a:r>
              <a:rPr kumimoji="0" lang="en-US" altLang="zh-CN" sz="1800" b="0" i="0" u="sng" strike="noStrike" kern="1200" cap="none" spc="0" normalizeH="0" baseline="0" noProof="0" dirty="0">
                <a:ln>
                  <a:noFill/>
                </a:ln>
                <a:solidFill>
                  <a:srgbClr val="0000FF"/>
                </a:solidFill>
                <a:effectLst/>
                <a:uLnTx/>
                <a:uFillTx/>
                <a:latin typeface="Arial" panose="020B0604020202020204" pitchFamily="34" charset="0"/>
                <a:ea typeface="黑体" panose="02010609060101010101" pitchFamily="49" charset="-122"/>
                <a:cs typeface="Arial" panose="020B0604020202020204" pitchFamily="34" charset="0"/>
                <a:hlinkClick r:id="rId8">
                  <a:extLst>
                    <a:ext uri="{A12FA001-AC4F-418D-AE19-62706E023703}">
                      <ahyp:hlinkClr xmlns:ahyp="http://schemas.microsoft.com/office/drawing/2018/hyperlinkcolor" val="tx"/>
                    </a:ext>
                  </a:extLst>
                </a:hlinkClick>
              </a:rPr>
              <a:t>Transformer</a:t>
            </a:r>
            <a:r>
              <a:rPr kumimoji="0" lang="zh-CN" altLang="en-US" sz="1800" b="0" i="0" u="sng" strike="noStrike" kern="1200" cap="none" spc="0" normalizeH="0" baseline="0" noProof="0" dirty="0">
                <a:ln>
                  <a:noFill/>
                </a:ln>
                <a:solidFill>
                  <a:srgbClr val="0000FF"/>
                </a:solidFill>
                <a:effectLst/>
                <a:uLnTx/>
                <a:uFillTx/>
                <a:latin typeface="Arial" panose="020B0604020202020204" pitchFamily="34" charset="0"/>
                <a:ea typeface="黑体" panose="02010609060101010101" pitchFamily="49" charset="-122"/>
                <a:cs typeface="Arial" panose="020B0604020202020204" pitchFamily="34" charset="0"/>
                <a:hlinkClick r:id="rId8">
                  <a:extLst>
                    <a:ext uri="{A12FA001-AC4F-418D-AE19-62706E023703}">
                      <ahyp:hlinkClr xmlns:ahyp="http://schemas.microsoft.com/office/drawing/2018/hyperlinkcolor" val="tx"/>
                    </a:ext>
                  </a:extLst>
                </a:hlinkClick>
              </a:rPr>
              <a:t>学习笔记一：</a:t>
            </a:r>
            <a:r>
              <a:rPr kumimoji="0" lang="en-US" altLang="zh-CN" sz="1800" b="0" i="0" u="sng" strike="noStrike" kern="1200" cap="none" spc="0" normalizeH="0" baseline="0" noProof="0" dirty="0">
                <a:ln>
                  <a:noFill/>
                </a:ln>
                <a:solidFill>
                  <a:srgbClr val="0000FF"/>
                </a:solidFill>
                <a:effectLst/>
                <a:uLnTx/>
                <a:uFillTx/>
                <a:latin typeface="Arial" panose="020B0604020202020204" pitchFamily="34" charset="0"/>
                <a:ea typeface="黑体" panose="02010609060101010101" pitchFamily="49" charset="-122"/>
                <a:cs typeface="Arial" panose="020B0604020202020204" pitchFamily="34" charset="0"/>
                <a:hlinkClick r:id="rId8">
                  <a:extLst>
                    <a:ext uri="{A12FA001-AC4F-418D-AE19-62706E023703}">
                      <ahyp:hlinkClr xmlns:ahyp="http://schemas.microsoft.com/office/drawing/2018/hyperlinkcolor" val="tx"/>
                    </a:ext>
                  </a:extLst>
                </a:hlinkClick>
              </a:rPr>
              <a:t>Positional Encoding</a:t>
            </a:r>
            <a:r>
              <a:rPr kumimoji="0" lang="zh-CN" altLang="en-US" sz="1800" b="0" i="0" u="sng" strike="noStrike" kern="1200" cap="none" spc="0" normalizeH="0" baseline="0" noProof="0" dirty="0">
                <a:ln>
                  <a:noFill/>
                </a:ln>
                <a:solidFill>
                  <a:srgbClr val="0000FF"/>
                </a:solidFill>
                <a:effectLst/>
                <a:uLnTx/>
                <a:uFillTx/>
                <a:latin typeface="Arial" panose="020B0604020202020204" pitchFamily="34" charset="0"/>
                <a:ea typeface="黑体" panose="02010609060101010101" pitchFamily="49" charset="-122"/>
                <a:cs typeface="Arial" panose="020B0604020202020204" pitchFamily="34" charset="0"/>
                <a:hlinkClick r:id="rId8">
                  <a:extLst>
                    <a:ext uri="{A12FA001-AC4F-418D-AE19-62706E023703}">
                      <ahyp:hlinkClr xmlns:ahyp="http://schemas.microsoft.com/office/drawing/2018/hyperlinkcolor" val="tx"/>
                    </a:ext>
                  </a:extLst>
                </a:hlinkClick>
              </a:rPr>
              <a:t>（位置编码）</a:t>
            </a:r>
            <a:endParaRPr kumimoji="0" lang="zh-CN" altLang="en-US" sz="1800" b="0" i="0" u="sng" strike="noStrike" kern="1200" cap="none" spc="0" normalizeH="0" baseline="0" noProof="0" dirty="0">
              <a:ln>
                <a:noFill/>
              </a:ln>
              <a:solidFill>
                <a:srgbClr val="0000FF"/>
              </a:solidFill>
              <a:effectLst/>
              <a:uLnTx/>
              <a:uFillTx/>
              <a:latin typeface="Arial" panose="020B0604020202020204" pitchFamily="34" charset="0"/>
              <a:ea typeface="黑体" panose="02010609060101010101" pitchFamily="49" charset="-122"/>
              <a:cs typeface="Arial" panose="020B0604020202020204" pitchFamily="34" charset="0"/>
            </a:endParaRPr>
          </a:p>
          <a:p>
            <a:pPr marL="342900" marR="0" lvl="0" indent="-342900" algn="l" defTabSz="914400" rtl="0" eaLnBrk="1" fontAlgn="auto" latinLnBrk="0" hangingPunct="1">
              <a:lnSpc>
                <a:spcPct val="150000"/>
              </a:lnSpc>
              <a:spcBef>
                <a:spcPts val="0"/>
              </a:spcBef>
              <a:spcAft>
                <a:spcPts val="0"/>
              </a:spcAft>
              <a:buClrTx/>
              <a:buSzTx/>
              <a:buFont typeface="+mj-ea"/>
              <a:buAutoNum type="circleNumDbPlain"/>
              <a:tabLst>
                <a:tab pos="269875" algn="l"/>
              </a:tabLst>
              <a:defRPr/>
            </a:pPr>
            <a:r>
              <a:rPr kumimoji="0" lang="zh-CN" altLang="en-US" sz="1800" b="0" i="0" u="sng" strike="noStrike" kern="1200" cap="none" spc="0" normalizeH="0" baseline="0" noProof="0" dirty="0">
                <a:ln>
                  <a:noFill/>
                </a:ln>
                <a:solidFill>
                  <a:srgbClr val="0000FF"/>
                </a:solidFill>
                <a:effectLst/>
                <a:uLnTx/>
                <a:uFillTx/>
                <a:latin typeface="Arial" panose="020B0604020202020204" pitchFamily="34" charset="0"/>
                <a:ea typeface="黑体" panose="02010609060101010101" pitchFamily="49" charset="-122"/>
                <a:cs typeface="Arial" panose="020B0604020202020204" pitchFamily="34" charset="0"/>
                <a:hlinkClick r:id="rId9">
                  <a:extLst>
                    <a:ext uri="{A12FA001-AC4F-418D-AE19-62706E023703}">
                      <ahyp:hlinkClr xmlns:ahyp="http://schemas.microsoft.com/office/drawing/2018/hyperlinkcolor" val="tx"/>
                    </a:ext>
                  </a:extLst>
                </a:hlinkClick>
              </a:rPr>
              <a:t>时序模型系列</a:t>
            </a:r>
            <a:r>
              <a:rPr kumimoji="0" lang="en-US" altLang="zh-CN" sz="1800" b="0" i="0" u="sng" strike="noStrike" kern="1200" cap="none" spc="0" normalizeH="0" baseline="0" noProof="0" dirty="0">
                <a:ln>
                  <a:noFill/>
                </a:ln>
                <a:solidFill>
                  <a:srgbClr val="0000FF"/>
                </a:solidFill>
                <a:effectLst/>
                <a:uLnTx/>
                <a:uFillTx/>
                <a:latin typeface="Arial" panose="020B0604020202020204" pitchFamily="34" charset="0"/>
                <a:ea typeface="黑体" panose="02010609060101010101" pitchFamily="49" charset="-122"/>
                <a:cs typeface="Arial" panose="020B0604020202020204" pitchFamily="34" charset="0"/>
                <a:hlinkClick r:id="rId9">
                  <a:extLst>
                    <a:ext uri="{A12FA001-AC4F-418D-AE19-62706E023703}">
                      <ahyp:hlinkClr xmlns:ahyp="http://schemas.microsoft.com/office/drawing/2018/hyperlinkcolor" val="tx"/>
                    </a:ext>
                  </a:extLst>
                </a:hlinkClick>
              </a:rPr>
              <a:t>——</a:t>
            </a:r>
            <a:r>
              <a:rPr kumimoji="0" lang="zh-CN" altLang="en-US" sz="1800" b="0" i="0" u="sng" strike="noStrike" kern="1200" cap="none" spc="0" normalizeH="0" baseline="0" noProof="0" dirty="0">
                <a:ln>
                  <a:noFill/>
                </a:ln>
                <a:solidFill>
                  <a:srgbClr val="0000FF"/>
                </a:solidFill>
                <a:effectLst/>
                <a:uLnTx/>
                <a:uFillTx/>
                <a:latin typeface="Arial" panose="020B0604020202020204" pitchFamily="34" charset="0"/>
                <a:ea typeface="黑体" panose="02010609060101010101" pitchFamily="49" charset="-122"/>
                <a:cs typeface="Arial" panose="020B0604020202020204" pitchFamily="34" charset="0"/>
                <a:hlinkClick r:id="rId9">
                  <a:extLst>
                    <a:ext uri="{A12FA001-AC4F-418D-AE19-62706E023703}">
                      <ahyp:hlinkClr xmlns:ahyp="http://schemas.microsoft.com/office/drawing/2018/hyperlinkcolor" val="tx"/>
                    </a:ext>
                  </a:extLst>
                </a:hlinkClick>
              </a:rPr>
              <a:t>最详细的</a:t>
            </a:r>
            <a:r>
              <a:rPr kumimoji="0" lang="en-US" altLang="zh-CN" sz="1800" b="0" i="0" u="sng" strike="noStrike" kern="1200" cap="none" spc="0" normalizeH="0" baseline="0" noProof="0" dirty="0">
                <a:ln>
                  <a:noFill/>
                </a:ln>
                <a:solidFill>
                  <a:srgbClr val="0000FF"/>
                </a:solidFill>
                <a:effectLst/>
                <a:uLnTx/>
                <a:uFillTx/>
                <a:latin typeface="Arial" panose="020B0604020202020204" pitchFamily="34" charset="0"/>
                <a:ea typeface="黑体" panose="02010609060101010101" pitchFamily="49" charset="-122"/>
                <a:cs typeface="Arial" panose="020B0604020202020204" pitchFamily="34" charset="0"/>
                <a:hlinkClick r:id="rId9">
                  <a:extLst>
                    <a:ext uri="{A12FA001-AC4F-418D-AE19-62706E023703}">
                      <ahyp:hlinkClr xmlns:ahyp="http://schemas.microsoft.com/office/drawing/2018/hyperlinkcolor" val="tx"/>
                    </a:ext>
                  </a:extLst>
                </a:hlinkClick>
              </a:rPr>
              <a:t>Transformer</a:t>
            </a:r>
            <a:r>
              <a:rPr kumimoji="0" lang="zh-CN" altLang="en-US" sz="1800" b="0" i="0" u="sng" strike="noStrike" kern="1200" cap="none" spc="0" normalizeH="0" baseline="0" noProof="0" dirty="0">
                <a:ln>
                  <a:noFill/>
                </a:ln>
                <a:solidFill>
                  <a:srgbClr val="0000FF"/>
                </a:solidFill>
                <a:effectLst/>
                <a:uLnTx/>
                <a:uFillTx/>
                <a:latin typeface="Arial" panose="020B0604020202020204" pitchFamily="34" charset="0"/>
                <a:ea typeface="黑体" panose="02010609060101010101" pitchFamily="49" charset="-122"/>
                <a:cs typeface="Arial" panose="020B0604020202020204" pitchFamily="34" charset="0"/>
                <a:hlinkClick r:id="rId9">
                  <a:extLst>
                    <a:ext uri="{A12FA001-AC4F-418D-AE19-62706E023703}">
                      <ahyp:hlinkClr xmlns:ahyp="http://schemas.microsoft.com/office/drawing/2018/hyperlinkcolor" val="tx"/>
                    </a:ext>
                  </a:extLst>
                </a:hlinkClick>
              </a:rPr>
              <a:t>模型解析</a:t>
            </a:r>
            <a:endParaRPr kumimoji="0" lang="zh-CN" altLang="en-US" sz="1800" b="0" i="0" u="sng" strike="noStrike" kern="1200" cap="none" spc="0" normalizeH="0" baseline="0" noProof="0" dirty="0">
              <a:ln>
                <a:noFill/>
              </a:ln>
              <a:solidFill>
                <a:srgbClr val="0000FF"/>
              </a:solidFill>
              <a:effectLst/>
              <a:uLnTx/>
              <a:uFillTx/>
              <a:latin typeface="Arial" panose="020B0604020202020204" pitchFamily="34" charset="0"/>
              <a:ea typeface="黑体" panose="02010609060101010101" pitchFamily="49" charset="-122"/>
              <a:cs typeface="Arial" panose="020B0604020202020204" pitchFamily="34" charset="0"/>
            </a:endParaRPr>
          </a:p>
          <a:p>
            <a:pPr marL="342900" marR="0" lvl="0" indent="-342900" algn="l" defTabSz="914400" rtl="0" eaLnBrk="1" fontAlgn="auto" latinLnBrk="0" hangingPunct="1">
              <a:lnSpc>
                <a:spcPct val="150000"/>
              </a:lnSpc>
              <a:spcBef>
                <a:spcPts val="0"/>
              </a:spcBef>
              <a:spcAft>
                <a:spcPts val="0"/>
              </a:spcAft>
              <a:buClrTx/>
              <a:buSzTx/>
              <a:buFont typeface="+mj-ea"/>
              <a:buAutoNum type="circleNumDbPlain"/>
              <a:tabLst>
                <a:tab pos="269875" algn="l"/>
              </a:tabLst>
              <a:defRPr/>
            </a:pPr>
            <a:r>
              <a:rPr kumimoji="0" lang="en-US" altLang="zh-CN" sz="1800" b="0" i="0" u="sng" strike="noStrike" kern="1200" cap="none" spc="0" normalizeH="0" baseline="0" noProof="0" dirty="0">
                <a:ln>
                  <a:noFill/>
                </a:ln>
                <a:solidFill>
                  <a:srgbClr val="0000FF"/>
                </a:solidFill>
                <a:effectLst/>
                <a:uLnTx/>
                <a:uFillTx/>
                <a:latin typeface="Arial" panose="020B0604020202020204" pitchFamily="34" charset="0"/>
                <a:ea typeface="黑体" panose="02010609060101010101" pitchFamily="49" charset="-122"/>
                <a:cs typeface="Arial" panose="020B0604020202020204" pitchFamily="34" charset="0"/>
                <a:hlinkClick r:id="rId10">
                  <a:extLst>
                    <a:ext uri="{A12FA001-AC4F-418D-AE19-62706E023703}">
                      <ahyp:hlinkClr xmlns:ahyp="http://schemas.microsoft.com/office/drawing/2018/hyperlinkcolor" val="tx"/>
                    </a:ext>
                  </a:extLst>
                </a:hlinkClick>
              </a:rPr>
              <a:t>Transformer</a:t>
            </a:r>
            <a:r>
              <a:rPr kumimoji="0" lang="zh-CN" altLang="en-US" sz="1800" b="0" i="0" u="sng" strike="noStrike" kern="1200" cap="none" spc="0" normalizeH="0" baseline="0" noProof="0" dirty="0">
                <a:ln>
                  <a:noFill/>
                </a:ln>
                <a:solidFill>
                  <a:srgbClr val="0000FF"/>
                </a:solidFill>
                <a:effectLst/>
                <a:uLnTx/>
                <a:uFillTx/>
                <a:latin typeface="Arial" panose="020B0604020202020204" pitchFamily="34" charset="0"/>
                <a:ea typeface="黑体" panose="02010609060101010101" pitchFamily="49" charset="-122"/>
                <a:cs typeface="Arial" panose="020B0604020202020204" pitchFamily="34" charset="0"/>
                <a:hlinkClick r:id="rId10">
                  <a:extLst>
                    <a:ext uri="{A12FA001-AC4F-418D-AE19-62706E023703}">
                      <ahyp:hlinkClr xmlns:ahyp="http://schemas.microsoft.com/office/drawing/2018/hyperlinkcolor" val="tx"/>
                    </a:ext>
                  </a:extLst>
                </a:hlinkClick>
              </a:rPr>
              <a:t>模型（总结）</a:t>
            </a:r>
            <a:endParaRPr kumimoji="0" lang="zh-CN" altLang="en-US" sz="1800" b="0" i="0" u="sng" strike="noStrike" kern="1200" cap="none" spc="0" normalizeH="0" baseline="0" noProof="0" dirty="0">
              <a:ln>
                <a:noFill/>
              </a:ln>
              <a:solidFill>
                <a:srgbClr val="0000FF"/>
              </a:solidFill>
              <a:effectLst/>
              <a:uLnTx/>
              <a:uFillTx/>
              <a:latin typeface="Arial" panose="020B0604020202020204" pitchFamily="34" charset="0"/>
              <a:ea typeface="黑体" panose="02010609060101010101" pitchFamily="49" charset="-122"/>
              <a:cs typeface="Arial" panose="020B0604020202020204" pitchFamily="34" charset="0"/>
            </a:endParaRPr>
          </a:p>
          <a:p>
            <a:pPr marL="342900" marR="0" lvl="0" indent="-342900" algn="l" defTabSz="914400" rtl="0" eaLnBrk="1" fontAlgn="auto" latinLnBrk="0" hangingPunct="1">
              <a:lnSpc>
                <a:spcPct val="150000"/>
              </a:lnSpc>
              <a:spcBef>
                <a:spcPts val="0"/>
              </a:spcBef>
              <a:spcAft>
                <a:spcPts val="0"/>
              </a:spcAft>
              <a:buClrTx/>
              <a:buSzTx/>
              <a:buFont typeface="+mj-ea"/>
              <a:buAutoNum type="circleNumDbPlain"/>
              <a:tabLst>
                <a:tab pos="269875" algn="l"/>
              </a:tabLst>
              <a:defRPr/>
            </a:pPr>
            <a:r>
              <a:rPr kumimoji="0" lang="en-US" altLang="zh-CN" sz="1800" b="0" i="0" u="sng" strike="noStrike" kern="1200" cap="none" spc="0" normalizeH="0" baseline="0" noProof="0" dirty="0">
                <a:ln>
                  <a:noFill/>
                </a:ln>
                <a:solidFill>
                  <a:srgbClr val="0000FF"/>
                </a:solidFill>
                <a:effectLst/>
                <a:uLnTx/>
                <a:uFillTx/>
                <a:latin typeface="Arial" panose="020B0604020202020204" pitchFamily="34" charset="0"/>
                <a:ea typeface="黑体" panose="02010609060101010101" pitchFamily="49" charset="-122"/>
                <a:cs typeface="Arial" panose="020B0604020202020204" pitchFamily="34" charset="0"/>
              </a:rPr>
              <a:t>pytorch dataset</a:t>
            </a:r>
          </a:p>
          <a:p>
            <a:pPr marL="342900" marR="0" lvl="0" indent="-342900" algn="l" defTabSz="914400" rtl="0" eaLnBrk="1" fontAlgn="auto" latinLnBrk="0" hangingPunct="1">
              <a:lnSpc>
                <a:spcPct val="150000"/>
              </a:lnSpc>
              <a:spcBef>
                <a:spcPts val="0"/>
              </a:spcBef>
              <a:spcAft>
                <a:spcPts val="0"/>
              </a:spcAft>
              <a:buClrTx/>
              <a:buSzTx/>
              <a:buFont typeface="+mj-ea"/>
              <a:buAutoNum type="circleNumDbPlain"/>
              <a:tabLst>
                <a:tab pos="269875" algn="l"/>
              </a:tabLst>
              <a:defRPr/>
            </a:pPr>
            <a:r>
              <a:rPr kumimoji="0" lang="en-US" altLang="zh-CN" sz="1800" b="0" i="0" u="sng" strike="noStrike" kern="1200" cap="none" spc="0" normalizeH="0" baseline="0" noProof="0" dirty="0">
                <a:ln>
                  <a:noFill/>
                </a:ln>
                <a:solidFill>
                  <a:srgbClr val="0000FF"/>
                </a:solidFill>
                <a:effectLst/>
                <a:uLnTx/>
                <a:uFillTx/>
                <a:latin typeface="Arial" panose="020B0604020202020204" pitchFamily="34" charset="0"/>
                <a:ea typeface="黑体" panose="02010609060101010101" pitchFamily="49" charset="-122"/>
                <a:cs typeface="Arial" panose="020B0604020202020204" pitchFamily="34" charset="0"/>
              </a:rPr>
              <a:t>pytorch dataset specification</a:t>
            </a:r>
          </a:p>
          <a:p>
            <a:pPr marL="342900" marR="0" lvl="0" indent="-342900" algn="l" defTabSz="914400" rtl="0" eaLnBrk="1" fontAlgn="auto" latinLnBrk="0" hangingPunct="1">
              <a:lnSpc>
                <a:spcPct val="150000"/>
              </a:lnSpc>
              <a:spcBef>
                <a:spcPts val="0"/>
              </a:spcBef>
              <a:spcAft>
                <a:spcPts val="0"/>
              </a:spcAft>
              <a:buClrTx/>
              <a:buSzTx/>
              <a:buFont typeface="+mj-ea"/>
              <a:buAutoNum type="circleNumDbPlain"/>
              <a:tabLst>
                <a:tab pos="269875" algn="l"/>
              </a:tabLst>
              <a:defRPr/>
            </a:pPr>
            <a:r>
              <a:rPr kumimoji="0" lang="en-US" altLang="zh-CN" sz="1800" b="0" i="0" u="sng" strike="noStrike" kern="1200" cap="none" spc="0" normalizeH="0" baseline="0" noProof="0" dirty="0" err="1">
                <a:ln>
                  <a:noFill/>
                </a:ln>
                <a:solidFill>
                  <a:srgbClr val="0000FF"/>
                </a:solidFill>
                <a:effectLst/>
                <a:uLnTx/>
                <a:uFillTx/>
                <a:latin typeface="Arial" panose="020B0604020202020204" pitchFamily="34" charset="0"/>
                <a:ea typeface="黑体" panose="02010609060101010101" pitchFamily="49" charset="-122"/>
                <a:cs typeface="Arial" panose="020B0604020202020204" pitchFamily="34" charset="0"/>
              </a:rPr>
              <a:t>PyTorch</a:t>
            </a:r>
            <a:r>
              <a:rPr kumimoji="0" lang="en-US" altLang="zh-CN" sz="1800" b="0" i="0" u="sng" strike="noStrike" kern="1200" cap="none" spc="0" normalizeH="0" baseline="0" noProof="0" dirty="0">
                <a:ln>
                  <a:noFill/>
                </a:ln>
                <a:solidFill>
                  <a:srgbClr val="0000FF"/>
                </a:solidFill>
                <a:effectLst/>
                <a:uLnTx/>
                <a:uFillTx/>
                <a:latin typeface="Arial" panose="020B0604020202020204" pitchFamily="34" charset="0"/>
                <a:ea typeface="黑体" panose="02010609060101010101" pitchFamily="49" charset="-122"/>
                <a:cs typeface="Arial" panose="020B0604020202020204" pitchFamily="34" charset="0"/>
              </a:rPr>
              <a:t> </a:t>
            </a:r>
            <a:r>
              <a:rPr kumimoji="0" lang="zh-CN" altLang="en-US" sz="1800" b="0" i="0" u="sng" strike="noStrike" kern="1200" cap="none" spc="0" normalizeH="0" baseline="0" noProof="0" dirty="0">
                <a:ln>
                  <a:noFill/>
                </a:ln>
                <a:solidFill>
                  <a:srgbClr val="0000FF"/>
                </a:solidFill>
                <a:effectLst/>
                <a:uLnTx/>
                <a:uFillTx/>
                <a:latin typeface="Arial" panose="020B0604020202020204" pitchFamily="34" charset="0"/>
                <a:ea typeface="黑体" panose="02010609060101010101" pitchFamily="49" charset="-122"/>
                <a:cs typeface="Arial" panose="020B0604020202020204" pitchFamily="34" charset="0"/>
              </a:rPr>
              <a:t>自定义数据集</a:t>
            </a:r>
          </a:p>
          <a:p>
            <a:pPr marL="342900" marR="0" lvl="0" indent="-342900" algn="l" defTabSz="914400" rtl="0" eaLnBrk="1" fontAlgn="auto" latinLnBrk="0" hangingPunct="1">
              <a:lnSpc>
                <a:spcPct val="150000"/>
              </a:lnSpc>
              <a:spcBef>
                <a:spcPts val="0"/>
              </a:spcBef>
              <a:spcAft>
                <a:spcPts val="0"/>
              </a:spcAft>
              <a:buClrTx/>
              <a:buSzTx/>
              <a:buFont typeface="+mj-ea"/>
              <a:buAutoNum type="circleNumDbPlain"/>
              <a:tabLst>
                <a:tab pos="269875" algn="l"/>
              </a:tabLst>
              <a:defRPr/>
            </a:pPr>
            <a:r>
              <a:rPr kumimoji="0" lang="en-US" altLang="zh-CN" sz="1800" b="0" i="0" u="sng" strike="noStrike" kern="1200" cap="none" spc="0" normalizeH="0" baseline="0" noProof="0" dirty="0">
                <a:ln>
                  <a:noFill/>
                </a:ln>
                <a:solidFill>
                  <a:srgbClr val="0000FF"/>
                </a:solidFill>
                <a:effectLst/>
                <a:uLnTx/>
                <a:uFillTx/>
                <a:latin typeface="Arial" panose="020B0604020202020204" pitchFamily="34" charset="0"/>
                <a:ea typeface="黑体" panose="02010609060101010101" pitchFamily="49" charset="-122"/>
                <a:cs typeface="Arial" panose="020B0604020202020204" pitchFamily="34" charset="0"/>
              </a:rPr>
              <a:t>pytorch </a:t>
            </a:r>
            <a:r>
              <a:rPr kumimoji="0" lang="zh-CN" altLang="en-US" sz="1800" b="0" i="0" u="sng" strike="noStrike" kern="1200" cap="none" spc="0" normalizeH="0" baseline="0" noProof="0" dirty="0">
                <a:ln>
                  <a:noFill/>
                </a:ln>
                <a:solidFill>
                  <a:srgbClr val="0000FF"/>
                </a:solidFill>
                <a:effectLst/>
                <a:uLnTx/>
                <a:uFillTx/>
                <a:latin typeface="Arial" panose="020B0604020202020204" pitchFamily="34" charset="0"/>
                <a:ea typeface="黑体" panose="02010609060101010101" pitchFamily="49" charset="-122"/>
                <a:cs typeface="Arial" panose="020B0604020202020204" pitchFamily="34" charset="0"/>
              </a:rPr>
              <a:t>构建自己的文本分类</a:t>
            </a:r>
            <a:r>
              <a:rPr kumimoji="0" lang="en-US" altLang="zh-CN" sz="1800" b="0" i="0" u="sng" strike="noStrike" kern="1200" cap="none" spc="0" normalizeH="0" baseline="0" noProof="0" dirty="0">
                <a:ln>
                  <a:noFill/>
                </a:ln>
                <a:solidFill>
                  <a:srgbClr val="0000FF"/>
                </a:solidFill>
                <a:effectLst/>
                <a:uLnTx/>
                <a:uFillTx/>
                <a:latin typeface="Arial" panose="020B0604020202020204" pitchFamily="34" charset="0"/>
                <a:ea typeface="黑体" panose="02010609060101010101" pitchFamily="49" charset="-122"/>
                <a:cs typeface="Arial" panose="020B0604020202020204" pitchFamily="34" charset="0"/>
              </a:rPr>
              <a:t>dataset</a:t>
            </a:r>
            <a:endParaRPr kumimoji="0" lang="zh-CN" altLang="en-US" sz="1800" b="0" i="0" u="sng" strike="noStrike" kern="1200" cap="none" spc="0" normalizeH="0" baseline="0" noProof="0" dirty="0">
              <a:ln>
                <a:noFill/>
              </a:ln>
              <a:solidFill>
                <a:srgbClr val="0000FF"/>
              </a:solidFill>
              <a:effectLst/>
              <a:uLnTx/>
              <a:uFillTx/>
              <a:latin typeface="Arial" panose="020B0604020202020204" pitchFamily="34" charset="0"/>
              <a:ea typeface="黑体" panose="02010609060101010101" pitchFamily="49" charset="-122"/>
              <a:cs typeface="Arial" panose="020B0604020202020204" pitchFamily="34" charset="0"/>
            </a:endParaRPr>
          </a:p>
        </p:txBody>
      </p:sp>
    </p:spTree>
    <p:extLst>
      <p:ext uri="{BB962C8B-B14F-4D97-AF65-F5344CB8AC3E}">
        <p14:creationId xmlns:p14="http://schemas.microsoft.com/office/powerpoint/2010/main" val="26433808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897436" y="2875002"/>
            <a:ext cx="5947607" cy="874663"/>
          </a:xfrm>
          <a:prstGeom prst="rect">
            <a:avLst/>
          </a:prstGeom>
          <a:noFill/>
        </p:spPr>
        <p:txBody>
          <a:bodyPr wrap="square" rtlCol="0">
            <a:spAutoFit/>
          </a:bodyPr>
          <a:lstStyle/>
          <a:p>
            <a:pPr defTabSz="914217">
              <a:lnSpc>
                <a:spcPts val="6000"/>
              </a:lnSpc>
            </a:pPr>
            <a:r>
              <a:rPr lang="zh-CN" altLang="en-US" sz="6900" b="1" spc="300" dirty="0">
                <a:solidFill>
                  <a:srgbClr val="000000"/>
                </a:solidFill>
                <a:latin typeface="Montserrat" charset="0"/>
                <a:ea typeface="Montserrat" charset="0"/>
                <a:cs typeface="Montserrat" charset="0"/>
              </a:rPr>
              <a:t>谢谢老师指导</a:t>
            </a:r>
            <a:endParaRPr lang="en-US" sz="6900" b="1" spc="300" dirty="0">
              <a:solidFill>
                <a:srgbClr val="000000"/>
              </a:solidFill>
              <a:latin typeface="Montserrat" charset="0"/>
              <a:ea typeface="Montserrat" charset="0"/>
              <a:cs typeface="Montserrat" charset="0"/>
            </a:endParaRPr>
          </a:p>
        </p:txBody>
      </p:sp>
    </p:spTree>
    <p:extLst>
      <p:ext uri="{BB962C8B-B14F-4D97-AF65-F5344CB8AC3E}">
        <p14:creationId xmlns:p14="http://schemas.microsoft.com/office/powerpoint/2010/main" val="359147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266188" y="456689"/>
            <a:ext cx="1384366" cy="2123658"/>
          </a:xfrm>
          <a:prstGeom prst="rect">
            <a:avLst/>
          </a:prstGeom>
          <a:noFill/>
        </p:spPr>
        <p:txBody>
          <a:bodyPr wrap="square" rtlCol="0">
            <a:spAutoFit/>
          </a:bodyPr>
          <a:lstStyle/>
          <a:p>
            <a:pPr defTabSz="914217"/>
            <a:r>
              <a:rPr lang="zh-CN" altLang="en-US" sz="6600" b="1" spc="300" dirty="0">
                <a:solidFill>
                  <a:srgbClr val="000000"/>
                </a:solidFill>
                <a:latin typeface="黑体" panose="02010609060101010101" pitchFamily="49" charset="-122"/>
                <a:ea typeface="黑体" panose="02010609060101010101" pitchFamily="49" charset="-122"/>
                <a:cs typeface="Montserrat" charset="0"/>
              </a:rPr>
              <a:t>目录</a:t>
            </a:r>
            <a:endParaRPr lang="en-US" sz="6600" b="1" spc="300" dirty="0">
              <a:solidFill>
                <a:srgbClr val="000000"/>
              </a:solidFill>
              <a:latin typeface="黑体" panose="02010609060101010101" pitchFamily="49" charset="-122"/>
              <a:ea typeface="黑体" panose="02010609060101010101" pitchFamily="49" charset="-122"/>
              <a:cs typeface="Montserrat" charset="0"/>
            </a:endParaRPr>
          </a:p>
        </p:txBody>
      </p:sp>
      <p:sp>
        <p:nvSpPr>
          <p:cNvPr id="3" name="Rectangle 2"/>
          <p:cNvSpPr/>
          <p:nvPr/>
        </p:nvSpPr>
        <p:spPr>
          <a:xfrm rot="5400000">
            <a:off x="1482213" y="1585694"/>
            <a:ext cx="1843871" cy="548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en-US">
              <a:solidFill>
                <a:srgbClr val="FFFFFF"/>
              </a:solidFill>
              <a:latin typeface="Lato Light"/>
            </a:endParaRPr>
          </a:p>
        </p:txBody>
      </p:sp>
      <p:sp>
        <p:nvSpPr>
          <p:cNvPr id="2" name="文本框 1">
            <a:extLst>
              <a:ext uri="{FF2B5EF4-FFF2-40B4-BE49-F238E27FC236}">
                <a16:creationId xmlns:a16="http://schemas.microsoft.com/office/drawing/2014/main" id="{00CC8EEB-2C43-BBFC-66C5-5B479CD7BBA0}"/>
              </a:ext>
            </a:extLst>
          </p:cNvPr>
          <p:cNvSpPr txBox="1"/>
          <p:nvPr/>
        </p:nvSpPr>
        <p:spPr>
          <a:xfrm>
            <a:off x="3665944" y="456689"/>
            <a:ext cx="6841475" cy="5428858"/>
          </a:xfrm>
          <a:prstGeom prst="rect">
            <a:avLst/>
          </a:prstGeom>
          <a:noFill/>
        </p:spPr>
        <p:txBody>
          <a:bodyPr wrap="square" rtlCol="0">
            <a:spAutoFit/>
          </a:bodyPr>
          <a:lstStyle/>
          <a:p>
            <a:pPr>
              <a:lnSpc>
                <a:spcPct val="150000"/>
              </a:lnSpc>
            </a:pPr>
            <a:r>
              <a:rPr lang="zh-CN" altLang="en-US" b="1" dirty="0">
                <a:solidFill>
                  <a:schemeClr val="tx2"/>
                </a:solidFill>
                <a:latin typeface="黑体" panose="02010609060101010101" pitchFamily="49" charset="-122"/>
                <a:ea typeface="黑体" panose="02010609060101010101" pitchFamily="49" charset="-122"/>
              </a:rPr>
              <a:t>一、背景与内容</a:t>
            </a:r>
            <a:endParaRPr lang="en-US" altLang="zh-CN" b="1" dirty="0">
              <a:solidFill>
                <a:schemeClr val="tx2"/>
              </a:solidFill>
              <a:latin typeface="黑体" panose="02010609060101010101" pitchFamily="49" charset="-122"/>
              <a:ea typeface="黑体" panose="02010609060101010101" pitchFamily="49" charset="-122"/>
            </a:endParaRPr>
          </a:p>
          <a:p>
            <a:pPr>
              <a:lnSpc>
                <a:spcPct val="150000"/>
              </a:lnSpc>
            </a:pPr>
            <a:r>
              <a:rPr lang="zh-CN" altLang="en-US" b="1" dirty="0">
                <a:solidFill>
                  <a:schemeClr val="tx2"/>
                </a:solidFill>
                <a:latin typeface="黑体" panose="02010609060101010101" pitchFamily="49" charset="-122"/>
                <a:ea typeface="黑体" panose="02010609060101010101" pitchFamily="49" charset="-122"/>
              </a:rPr>
              <a:t>二、过程说明</a:t>
            </a:r>
            <a:endParaRPr lang="en-US" altLang="zh-CN" b="1" dirty="0">
              <a:solidFill>
                <a:schemeClr val="tx2"/>
              </a:solidFill>
              <a:latin typeface="黑体" panose="02010609060101010101" pitchFamily="49" charset="-122"/>
              <a:ea typeface="黑体" panose="02010609060101010101" pitchFamily="49" charset="-122"/>
            </a:endParaRPr>
          </a:p>
          <a:p>
            <a:pPr marL="457200" indent="-457200">
              <a:lnSpc>
                <a:spcPct val="150000"/>
              </a:lnSpc>
              <a:buFont typeface="Arial" panose="020B0604020202020204" pitchFamily="34" charset="0"/>
              <a:buChar char="•"/>
            </a:pPr>
            <a:r>
              <a:rPr lang="zh-CN" altLang="en-US" dirty="0">
                <a:solidFill>
                  <a:schemeClr val="tx2"/>
                </a:solidFill>
                <a:latin typeface="黑体" panose="02010609060101010101" pitchFamily="49" charset="-122"/>
                <a:ea typeface="黑体" panose="02010609060101010101" pitchFamily="49" charset="-122"/>
              </a:rPr>
              <a:t>开发环境</a:t>
            </a:r>
            <a:endParaRPr lang="en-US" altLang="zh-CN" dirty="0">
              <a:solidFill>
                <a:schemeClr val="tx2"/>
              </a:solidFill>
              <a:latin typeface="黑体" panose="02010609060101010101" pitchFamily="49" charset="-122"/>
              <a:ea typeface="黑体" panose="02010609060101010101" pitchFamily="49" charset="-122"/>
            </a:endParaRPr>
          </a:p>
          <a:p>
            <a:pPr marL="457200" indent="-457200">
              <a:lnSpc>
                <a:spcPct val="150000"/>
              </a:lnSpc>
              <a:buFont typeface="Arial" panose="020B0604020202020204" pitchFamily="34" charset="0"/>
              <a:buChar char="•"/>
            </a:pPr>
            <a:r>
              <a:rPr lang="zh-CN" altLang="en-US" dirty="0">
                <a:solidFill>
                  <a:schemeClr val="tx2"/>
                </a:solidFill>
                <a:latin typeface="黑体" panose="02010609060101010101" pitchFamily="49" charset="-122"/>
                <a:ea typeface="黑体" panose="02010609060101010101" pitchFamily="49" charset="-122"/>
              </a:rPr>
              <a:t>数据集准备</a:t>
            </a:r>
            <a:endParaRPr lang="en-US" altLang="zh-CN" dirty="0">
              <a:solidFill>
                <a:schemeClr val="tx2"/>
              </a:solidFill>
              <a:latin typeface="黑体" panose="02010609060101010101" pitchFamily="49" charset="-122"/>
              <a:ea typeface="黑体" panose="02010609060101010101" pitchFamily="49" charset="-122"/>
            </a:endParaRPr>
          </a:p>
          <a:p>
            <a:pPr marL="457200" indent="-457200">
              <a:lnSpc>
                <a:spcPct val="150000"/>
              </a:lnSpc>
              <a:buFont typeface="Arial" panose="020B0604020202020204" pitchFamily="34" charset="0"/>
              <a:buChar char="•"/>
            </a:pPr>
            <a:r>
              <a:rPr lang="zh-CN" altLang="en-US" dirty="0">
                <a:solidFill>
                  <a:schemeClr val="tx2"/>
                </a:solidFill>
                <a:latin typeface="黑体" panose="02010609060101010101" pitchFamily="49" charset="-122"/>
                <a:ea typeface="黑体" panose="02010609060101010101" pitchFamily="49" charset="-122"/>
              </a:rPr>
              <a:t>数据处理</a:t>
            </a:r>
            <a:endParaRPr lang="en-US" altLang="zh-CN" dirty="0">
              <a:solidFill>
                <a:schemeClr val="tx2"/>
              </a:solidFill>
              <a:latin typeface="黑体" panose="02010609060101010101" pitchFamily="49" charset="-122"/>
              <a:ea typeface="黑体" panose="02010609060101010101" pitchFamily="49" charset="-122"/>
            </a:endParaRPr>
          </a:p>
          <a:p>
            <a:pPr marL="457200" indent="-457200">
              <a:lnSpc>
                <a:spcPct val="150000"/>
              </a:lnSpc>
              <a:buFont typeface="Arial" panose="020B0604020202020204" pitchFamily="34" charset="0"/>
              <a:buChar char="•"/>
            </a:pPr>
            <a:r>
              <a:rPr lang="zh-CN" altLang="en-US" dirty="0">
                <a:solidFill>
                  <a:schemeClr val="tx2"/>
                </a:solidFill>
                <a:latin typeface="黑体" panose="02010609060101010101" pitchFamily="49" charset="-122"/>
                <a:ea typeface="黑体" panose="02010609060101010101" pitchFamily="49" charset="-122"/>
              </a:rPr>
              <a:t>构建词汇表</a:t>
            </a:r>
            <a:endParaRPr lang="en-US" altLang="zh-CN" dirty="0">
              <a:solidFill>
                <a:schemeClr val="tx2"/>
              </a:solidFill>
              <a:latin typeface="黑体" panose="02010609060101010101" pitchFamily="49" charset="-122"/>
              <a:ea typeface="黑体" panose="02010609060101010101" pitchFamily="49" charset="-122"/>
            </a:endParaRPr>
          </a:p>
          <a:p>
            <a:pPr marL="457200" indent="-457200">
              <a:lnSpc>
                <a:spcPct val="150000"/>
              </a:lnSpc>
              <a:buFont typeface="Arial" panose="020B0604020202020204" pitchFamily="34" charset="0"/>
              <a:buChar char="•"/>
            </a:pPr>
            <a:r>
              <a:rPr lang="zh-CN" altLang="en-US" dirty="0">
                <a:solidFill>
                  <a:schemeClr val="tx2"/>
                </a:solidFill>
                <a:latin typeface="黑体" panose="02010609060101010101" pitchFamily="49" charset="-122"/>
                <a:ea typeface="黑体" panose="02010609060101010101" pitchFamily="49" charset="-122"/>
              </a:rPr>
              <a:t>构建模型</a:t>
            </a:r>
            <a:endParaRPr lang="en-US" altLang="zh-CN" dirty="0">
              <a:solidFill>
                <a:schemeClr val="tx2"/>
              </a:solidFill>
              <a:latin typeface="黑体" panose="02010609060101010101" pitchFamily="49" charset="-122"/>
              <a:ea typeface="黑体" panose="02010609060101010101" pitchFamily="49" charset="-122"/>
            </a:endParaRPr>
          </a:p>
          <a:p>
            <a:pPr marL="457200" indent="-457200">
              <a:lnSpc>
                <a:spcPct val="150000"/>
              </a:lnSpc>
              <a:buFont typeface="Arial" panose="020B0604020202020204" pitchFamily="34" charset="0"/>
              <a:buChar char="•"/>
            </a:pPr>
            <a:r>
              <a:rPr lang="zh-CN" altLang="en-US" dirty="0">
                <a:solidFill>
                  <a:schemeClr val="tx2"/>
                </a:solidFill>
                <a:latin typeface="黑体" panose="02010609060101010101" pitchFamily="49" charset="-122"/>
                <a:ea typeface="黑体" panose="02010609060101010101" pitchFamily="49" charset="-122"/>
              </a:rPr>
              <a:t>训练模型</a:t>
            </a:r>
            <a:endParaRPr lang="en-US" altLang="zh-CN" dirty="0">
              <a:solidFill>
                <a:schemeClr val="tx2"/>
              </a:solidFill>
              <a:latin typeface="黑体" panose="02010609060101010101" pitchFamily="49" charset="-122"/>
              <a:ea typeface="黑体" panose="02010609060101010101" pitchFamily="49" charset="-122"/>
            </a:endParaRPr>
          </a:p>
          <a:p>
            <a:pPr marL="457200" indent="-457200">
              <a:lnSpc>
                <a:spcPct val="150000"/>
              </a:lnSpc>
              <a:buFont typeface="Arial" panose="020B0604020202020204" pitchFamily="34" charset="0"/>
              <a:buChar char="•"/>
            </a:pPr>
            <a:r>
              <a:rPr lang="zh-CN" altLang="en-US" dirty="0">
                <a:solidFill>
                  <a:schemeClr val="tx2"/>
                </a:solidFill>
                <a:latin typeface="黑体" panose="02010609060101010101" pitchFamily="49" charset="-122"/>
                <a:ea typeface="黑体" panose="02010609060101010101" pitchFamily="49" charset="-122"/>
              </a:rPr>
              <a:t>预测文本</a:t>
            </a:r>
            <a:endParaRPr lang="en-US" altLang="zh-CN" dirty="0">
              <a:solidFill>
                <a:schemeClr val="tx2"/>
              </a:solidFill>
              <a:latin typeface="黑体" panose="02010609060101010101" pitchFamily="49" charset="-122"/>
              <a:ea typeface="黑体" panose="02010609060101010101" pitchFamily="49" charset="-122"/>
            </a:endParaRPr>
          </a:p>
          <a:p>
            <a:pPr>
              <a:lnSpc>
                <a:spcPct val="150000"/>
              </a:lnSpc>
            </a:pPr>
            <a:r>
              <a:rPr lang="zh-CN" altLang="en-US" b="1" dirty="0">
                <a:solidFill>
                  <a:schemeClr val="tx2"/>
                </a:solidFill>
                <a:latin typeface="黑体" panose="02010609060101010101" pitchFamily="49" charset="-122"/>
                <a:ea typeface="黑体" panose="02010609060101010101" pitchFamily="49" charset="-122"/>
              </a:rPr>
              <a:t>三、研究结果</a:t>
            </a:r>
            <a:endParaRPr lang="en-US" altLang="zh-CN" b="1" dirty="0">
              <a:solidFill>
                <a:schemeClr val="tx2"/>
              </a:solidFill>
              <a:latin typeface="黑体" panose="02010609060101010101" pitchFamily="49" charset="-122"/>
              <a:ea typeface="黑体" panose="02010609060101010101" pitchFamily="49" charset="-122"/>
            </a:endParaRPr>
          </a:p>
          <a:p>
            <a:pPr marL="342900" indent="-342900">
              <a:lnSpc>
                <a:spcPct val="150000"/>
              </a:lnSpc>
              <a:buFont typeface="Arial" panose="020B0604020202020204" pitchFamily="34" charset="0"/>
              <a:buChar char="•"/>
            </a:pPr>
            <a:r>
              <a:rPr lang="zh-CN" altLang="en-US" dirty="0">
                <a:solidFill>
                  <a:schemeClr val="tx2"/>
                </a:solidFill>
                <a:latin typeface="黑体" panose="02010609060101010101" pitchFamily="49" charset="-122"/>
                <a:ea typeface="黑体" panose="02010609060101010101" pitchFamily="49" charset="-122"/>
              </a:rPr>
              <a:t>结果分析与总结</a:t>
            </a:r>
            <a:endParaRPr lang="en-US" altLang="zh-CN" b="1" dirty="0">
              <a:solidFill>
                <a:schemeClr val="tx2"/>
              </a:solidFill>
              <a:latin typeface="黑体" panose="02010609060101010101" pitchFamily="49" charset="-122"/>
              <a:ea typeface="黑体" panose="02010609060101010101" pitchFamily="49" charset="-122"/>
            </a:endParaRPr>
          </a:p>
          <a:p>
            <a:pPr>
              <a:lnSpc>
                <a:spcPct val="150000"/>
              </a:lnSpc>
            </a:pPr>
            <a:r>
              <a:rPr lang="zh-CN" altLang="en-US" b="1" dirty="0">
                <a:solidFill>
                  <a:schemeClr val="tx2"/>
                </a:solidFill>
                <a:latin typeface="黑体" panose="02010609060101010101" pitchFamily="49" charset="-122"/>
                <a:ea typeface="黑体" panose="02010609060101010101" pitchFamily="49" charset="-122"/>
              </a:rPr>
              <a:t>四、参考资料</a:t>
            </a:r>
            <a:endParaRPr lang="en-US" altLang="zh-CN" b="1" dirty="0">
              <a:solidFill>
                <a:schemeClr val="tx2"/>
              </a:solidFill>
              <a:latin typeface="黑体" panose="02010609060101010101" pitchFamily="49" charset="-122"/>
              <a:ea typeface="黑体" panose="02010609060101010101" pitchFamily="49" charset="-122"/>
            </a:endParaRPr>
          </a:p>
          <a:p>
            <a:pPr>
              <a:lnSpc>
                <a:spcPct val="150000"/>
              </a:lnSpc>
            </a:pPr>
            <a:endParaRPr lang="zh-CN" altLang="en-US" dirty="0">
              <a:solidFill>
                <a:schemeClr val="tx2"/>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421186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42737" y="145283"/>
            <a:ext cx="7791150" cy="707886"/>
          </a:xfrm>
          <a:prstGeom prst="rect">
            <a:avLst/>
          </a:prstGeom>
          <a:noFill/>
        </p:spPr>
        <p:txBody>
          <a:bodyPr wrap="square" rtlCol="0">
            <a:spAutoFit/>
          </a:bodyPr>
          <a:lstStyle/>
          <a:p>
            <a:pPr defTabSz="914217"/>
            <a:r>
              <a:rPr lang="zh-CN" altLang="en-US" sz="4000" b="1" spc="300" dirty="0">
                <a:solidFill>
                  <a:srgbClr val="000000"/>
                </a:solidFill>
                <a:latin typeface="黑体" panose="02010609060101010101" pitchFamily="49" charset="-122"/>
                <a:ea typeface="黑体" panose="02010609060101010101" pitchFamily="49" charset="-122"/>
                <a:cs typeface="Montserrat" charset="0"/>
              </a:rPr>
              <a:t>一、背景与内容</a:t>
            </a:r>
            <a:endParaRPr lang="en-US" sz="4000" b="1" spc="300" dirty="0">
              <a:solidFill>
                <a:srgbClr val="000000"/>
              </a:solidFill>
              <a:latin typeface="黑体" panose="02010609060101010101" pitchFamily="49" charset="-122"/>
              <a:ea typeface="黑体" panose="02010609060101010101" pitchFamily="49" charset="-122"/>
              <a:cs typeface="Montserrat" charset="0"/>
            </a:endParaRPr>
          </a:p>
        </p:txBody>
      </p:sp>
      <p:sp>
        <p:nvSpPr>
          <p:cNvPr id="15" name="文本框 14">
            <a:extLst>
              <a:ext uri="{FF2B5EF4-FFF2-40B4-BE49-F238E27FC236}">
                <a16:creationId xmlns:a16="http://schemas.microsoft.com/office/drawing/2014/main" id="{6A681CC1-5ECD-CBF5-4D06-3A25E0465C18}"/>
              </a:ext>
            </a:extLst>
          </p:cNvPr>
          <p:cNvSpPr txBox="1">
            <a:spLocks/>
          </p:cNvSpPr>
          <p:nvPr/>
        </p:nvSpPr>
        <p:spPr>
          <a:xfrm>
            <a:off x="609600" y="1886928"/>
            <a:ext cx="1453952" cy="1385079"/>
          </a:xfrm>
          <a:custGeom>
            <a:avLst/>
            <a:gdLst>
              <a:gd name="connsiteX0" fmla="*/ 0 w 1453952"/>
              <a:gd name="connsiteY0" fmla="*/ 0 h 338554"/>
              <a:gd name="connsiteX1" fmla="*/ 1453952 w 1453952"/>
              <a:gd name="connsiteY1" fmla="*/ 0 h 338554"/>
              <a:gd name="connsiteX2" fmla="*/ 1453952 w 1453952"/>
              <a:gd name="connsiteY2" fmla="*/ 338554 h 338554"/>
              <a:gd name="connsiteX3" fmla="*/ 0 w 1453952"/>
              <a:gd name="connsiteY3" fmla="*/ 338554 h 338554"/>
            </a:gdLst>
            <a:ahLst/>
            <a:cxnLst>
              <a:cxn ang="0">
                <a:pos x="connsiteX0" y="connsiteY0"/>
              </a:cxn>
              <a:cxn ang="0">
                <a:pos x="connsiteX1" y="connsiteY1"/>
              </a:cxn>
              <a:cxn ang="0">
                <a:pos x="connsiteX2" y="connsiteY2"/>
              </a:cxn>
              <a:cxn ang="0">
                <a:pos x="connsiteX3" y="connsiteY3"/>
              </a:cxn>
            </a:cxnLst>
            <a:rect l="l" t="t" r="r" b="b"/>
            <a:pathLst>
              <a:path w="1453952" h="338554">
                <a:moveTo>
                  <a:pt x="0" y="0"/>
                </a:moveTo>
                <a:lnTo>
                  <a:pt x="1453952" y="0"/>
                </a:lnTo>
                <a:lnTo>
                  <a:pt x="1453952" y="338554"/>
                </a:lnTo>
                <a:lnTo>
                  <a:pt x="0" y="338554"/>
                </a:lnTo>
                <a:close/>
              </a:path>
            </a:pathLst>
          </a:custGeom>
          <a:solidFill>
            <a:schemeClr val="accent2">
              <a:lumMod val="25000"/>
            </a:schemeClr>
          </a:solidFill>
        </p:spPr>
        <p:txBody>
          <a:bodyPr wrap="square" rtlCol="0" anchor="ctr">
            <a:noAutofit/>
          </a:bodyPr>
          <a:lstStyle/>
          <a:p>
            <a:pPr algn="ctr" defTabSz="1219170">
              <a:defRPr/>
            </a:pPr>
            <a:r>
              <a:rPr lang="zh-CN" altLang="en-US" sz="2000" b="1" dirty="0">
                <a:solidFill>
                  <a:srgbClr val="FFFFFF"/>
                </a:solidFill>
                <a:latin typeface="黑体" panose="02010609060101010101" pitchFamily="49" charset="-122"/>
                <a:ea typeface="黑体" panose="02010609060101010101" pitchFamily="49" charset="-122"/>
              </a:rPr>
              <a:t>背景</a:t>
            </a:r>
          </a:p>
        </p:txBody>
      </p:sp>
      <p:sp>
        <p:nvSpPr>
          <p:cNvPr id="11" name="文本框 10">
            <a:extLst>
              <a:ext uri="{FF2B5EF4-FFF2-40B4-BE49-F238E27FC236}">
                <a16:creationId xmlns:a16="http://schemas.microsoft.com/office/drawing/2014/main" id="{58764BFB-5BC7-330F-CC49-0100109896AC}"/>
              </a:ext>
            </a:extLst>
          </p:cNvPr>
          <p:cNvSpPr txBox="1"/>
          <p:nvPr/>
        </p:nvSpPr>
        <p:spPr>
          <a:xfrm>
            <a:off x="2159561" y="1886928"/>
            <a:ext cx="9422837" cy="1385079"/>
          </a:xfrm>
          <a:prstGeom prst="rect">
            <a:avLst/>
          </a:prstGeom>
          <a:noFill/>
          <a:ln>
            <a:solidFill>
              <a:srgbClr val="FFFFFF">
                <a:lumMod val="65000"/>
              </a:srgbClr>
            </a:solidFill>
          </a:ln>
        </p:spPr>
        <p:txBody>
          <a:bodyPr wrap="square" rtlCol="0" anchor="ctr">
            <a:noAutofit/>
          </a:bodyPr>
          <a:lstStyle/>
          <a:p>
            <a:pPr marL="0" marR="0" lvl="0" indent="0" defTabSz="1219170" eaLnBrk="1" fontAlgn="auto" latinLnBrk="0" hangingPunct="1">
              <a:lnSpc>
                <a:spcPct val="100000"/>
              </a:lnSpc>
              <a:spcBef>
                <a:spcPts val="0"/>
              </a:spcBef>
              <a:spcAft>
                <a:spcPts val="0"/>
              </a:spcAft>
              <a:buClrTx/>
              <a:buSzTx/>
              <a:buFontTx/>
              <a:buNone/>
              <a:tabLst/>
              <a:defRPr/>
            </a:pPr>
            <a:r>
              <a:rPr lang="zh-CN" altLang="en-US" sz="1867" kern="0" dirty="0">
                <a:solidFill>
                  <a:srgbClr val="000000"/>
                </a:solidFill>
                <a:latin typeface="黑体" panose="02010609060101010101" pitchFamily="49" charset="-122"/>
                <a:ea typeface="黑体" panose="02010609060101010101" pitchFamily="49" charset="-122"/>
              </a:rPr>
              <a:t>面对海量且类型多样的网络新闻，如何快速有效地对其进行分类是众多新闻相关从业者关注的问题，解决这个问题有利于新闻平台更好地满足广大读者用户的个性化推荐需求。同时</a:t>
            </a:r>
            <a:r>
              <a:rPr lang="en-US" altLang="zh-CN" sz="1867" kern="0" dirty="0">
                <a:solidFill>
                  <a:srgbClr val="000000"/>
                </a:solidFill>
                <a:latin typeface="黑体" panose="02010609060101010101" pitchFamily="49" charset="-122"/>
                <a:ea typeface="黑体" panose="02010609060101010101" pitchFamily="49" charset="-122"/>
              </a:rPr>
              <a:t>Pytorch</a:t>
            </a:r>
            <a:r>
              <a:rPr lang="zh-CN" altLang="en-US" sz="1867" kern="0" dirty="0">
                <a:solidFill>
                  <a:srgbClr val="000000"/>
                </a:solidFill>
                <a:latin typeface="黑体" panose="02010609060101010101" pitchFamily="49" charset="-122"/>
                <a:ea typeface="黑体" panose="02010609060101010101" pitchFamily="49" charset="-122"/>
              </a:rPr>
              <a:t>在</a:t>
            </a:r>
            <a:r>
              <a:rPr lang="en-US" altLang="zh-CN" sz="1867" kern="0" dirty="0">
                <a:solidFill>
                  <a:srgbClr val="000000"/>
                </a:solidFill>
                <a:latin typeface="黑体" panose="02010609060101010101" pitchFamily="49" charset="-122"/>
                <a:ea typeface="黑体" panose="02010609060101010101" pitchFamily="49" charset="-122"/>
              </a:rPr>
              <a:t>NLP</a:t>
            </a:r>
            <a:r>
              <a:rPr lang="zh-CN" altLang="en-US" sz="1867" kern="0" dirty="0">
                <a:solidFill>
                  <a:srgbClr val="000000"/>
                </a:solidFill>
                <a:latin typeface="黑体" panose="02010609060101010101" pitchFamily="49" charset="-122"/>
                <a:ea typeface="黑体" panose="02010609060101010101" pitchFamily="49" charset="-122"/>
              </a:rPr>
              <a:t>中的应用非常广泛，它提供了灵活的工具和可扩展的接口，使得文本分类的实现变得更加容易。</a:t>
            </a:r>
          </a:p>
        </p:txBody>
      </p:sp>
      <p:sp>
        <p:nvSpPr>
          <p:cNvPr id="17" name="文本框 16">
            <a:extLst>
              <a:ext uri="{FF2B5EF4-FFF2-40B4-BE49-F238E27FC236}">
                <a16:creationId xmlns:a16="http://schemas.microsoft.com/office/drawing/2014/main" id="{6230952F-16F8-75FE-2663-E60CD3C7A646}"/>
              </a:ext>
            </a:extLst>
          </p:cNvPr>
          <p:cNvSpPr txBox="1">
            <a:spLocks/>
          </p:cNvSpPr>
          <p:nvPr/>
        </p:nvSpPr>
        <p:spPr>
          <a:xfrm>
            <a:off x="609600" y="3715728"/>
            <a:ext cx="1453952" cy="1385079"/>
          </a:xfrm>
          <a:custGeom>
            <a:avLst/>
            <a:gdLst>
              <a:gd name="connsiteX0" fmla="*/ 0 w 1453952"/>
              <a:gd name="connsiteY0" fmla="*/ 0 h 379656"/>
              <a:gd name="connsiteX1" fmla="*/ 1453952 w 1453952"/>
              <a:gd name="connsiteY1" fmla="*/ 0 h 379656"/>
              <a:gd name="connsiteX2" fmla="*/ 1453952 w 1453952"/>
              <a:gd name="connsiteY2" fmla="*/ 379656 h 379656"/>
              <a:gd name="connsiteX3" fmla="*/ 0 w 1453952"/>
              <a:gd name="connsiteY3" fmla="*/ 379656 h 379656"/>
            </a:gdLst>
            <a:ahLst/>
            <a:cxnLst>
              <a:cxn ang="0">
                <a:pos x="connsiteX0" y="connsiteY0"/>
              </a:cxn>
              <a:cxn ang="0">
                <a:pos x="connsiteX1" y="connsiteY1"/>
              </a:cxn>
              <a:cxn ang="0">
                <a:pos x="connsiteX2" y="connsiteY2"/>
              </a:cxn>
              <a:cxn ang="0">
                <a:pos x="connsiteX3" y="connsiteY3"/>
              </a:cxn>
            </a:cxnLst>
            <a:rect l="l" t="t" r="r" b="b"/>
            <a:pathLst>
              <a:path w="1453952" h="379656">
                <a:moveTo>
                  <a:pt x="0" y="0"/>
                </a:moveTo>
                <a:lnTo>
                  <a:pt x="1453952" y="0"/>
                </a:lnTo>
                <a:lnTo>
                  <a:pt x="1453952" y="379656"/>
                </a:lnTo>
                <a:lnTo>
                  <a:pt x="0" y="379656"/>
                </a:lnTo>
                <a:close/>
              </a:path>
            </a:pathLst>
          </a:custGeom>
          <a:solidFill>
            <a:schemeClr val="accent2">
              <a:lumMod val="75000"/>
            </a:schemeClr>
          </a:solidFill>
        </p:spPr>
        <p:txBody>
          <a:bodyPr wrap="square" rtlCol="0" anchor="ctr">
            <a:noAutofit/>
          </a:bodyPr>
          <a:lstStyle/>
          <a:p>
            <a:pPr algn="ctr" defTabSz="1219170">
              <a:defRPr/>
            </a:pPr>
            <a:r>
              <a:rPr lang="zh-CN" altLang="en-US" sz="2000" b="1" dirty="0">
                <a:solidFill>
                  <a:srgbClr val="FFFFFF"/>
                </a:solidFill>
                <a:latin typeface="黑体" panose="02010609060101010101" pitchFamily="49" charset="-122"/>
                <a:ea typeface="黑体" panose="02010609060101010101" pitchFamily="49" charset="-122"/>
              </a:rPr>
              <a:t>内容</a:t>
            </a:r>
          </a:p>
        </p:txBody>
      </p:sp>
      <p:sp>
        <p:nvSpPr>
          <p:cNvPr id="13" name="文本框 12">
            <a:extLst>
              <a:ext uri="{FF2B5EF4-FFF2-40B4-BE49-F238E27FC236}">
                <a16:creationId xmlns:a16="http://schemas.microsoft.com/office/drawing/2014/main" id="{4AE6E2A9-28D0-E603-E4E4-76E2A74DC495}"/>
              </a:ext>
            </a:extLst>
          </p:cNvPr>
          <p:cNvSpPr txBox="1"/>
          <p:nvPr/>
        </p:nvSpPr>
        <p:spPr>
          <a:xfrm>
            <a:off x="2159562" y="3715728"/>
            <a:ext cx="9422837" cy="1385079"/>
          </a:xfrm>
          <a:prstGeom prst="rect">
            <a:avLst/>
          </a:prstGeom>
          <a:noFill/>
          <a:ln>
            <a:solidFill>
              <a:srgbClr val="FFFFFF">
                <a:lumMod val="65000"/>
              </a:srgbClr>
            </a:solidFill>
          </a:ln>
        </p:spPr>
        <p:txBody>
          <a:bodyPr wrap="square" rtlCol="0" anchor="ctr">
            <a:noAutofit/>
          </a:bodyPr>
          <a:lstStyle/>
          <a:p>
            <a:pPr marL="0" marR="0" lvl="0" indent="0" defTabSz="1219170" eaLnBrk="1" fontAlgn="auto" latinLnBrk="0" hangingPunct="1">
              <a:lnSpc>
                <a:spcPct val="100000"/>
              </a:lnSpc>
              <a:spcBef>
                <a:spcPts val="0"/>
              </a:spcBef>
              <a:spcAft>
                <a:spcPts val="0"/>
              </a:spcAft>
              <a:buClrTx/>
              <a:buSzTx/>
              <a:buFontTx/>
              <a:buNone/>
              <a:tabLst/>
              <a:defRPr/>
            </a:pPr>
            <a:r>
              <a:rPr lang="zh-CN" altLang="en-US" sz="1867" kern="0" dirty="0">
                <a:solidFill>
                  <a:srgbClr val="000000"/>
                </a:solidFill>
                <a:latin typeface="黑体" panose="02010609060101010101" pitchFamily="49" charset="-122"/>
                <a:ea typeface="黑体" panose="02010609060101010101" pitchFamily="49" charset="-122"/>
              </a:rPr>
              <a:t>基于</a:t>
            </a:r>
            <a:r>
              <a:rPr lang="en-US" altLang="zh-CN" sz="1867" kern="0" dirty="0">
                <a:solidFill>
                  <a:srgbClr val="000000"/>
                </a:solidFill>
                <a:latin typeface="黑体" panose="02010609060101010101" pitchFamily="49" charset="-122"/>
                <a:ea typeface="黑体" panose="02010609060101010101" pitchFamily="49" charset="-122"/>
              </a:rPr>
              <a:t>Pytorch</a:t>
            </a:r>
            <a:r>
              <a:rPr lang="zh-CN" altLang="en-US" sz="1867" kern="0" dirty="0">
                <a:solidFill>
                  <a:srgbClr val="000000"/>
                </a:solidFill>
                <a:latin typeface="黑体" panose="02010609060101010101" pitchFamily="49" charset="-122"/>
                <a:ea typeface="黑体" panose="02010609060101010101" pitchFamily="49" charset="-122"/>
              </a:rPr>
              <a:t>构建全连接神经网络模型，训练数据集并使用训练后的模型预测测试新闻文本的类别。</a:t>
            </a:r>
            <a:endParaRPr kumimoji="0" lang="zh-CN" altLang="en-US" sz="1867" b="0"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851622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23682" y="221857"/>
            <a:ext cx="11136451" cy="707886"/>
          </a:xfrm>
          <a:prstGeom prst="rect">
            <a:avLst/>
          </a:prstGeom>
          <a:noFill/>
        </p:spPr>
        <p:txBody>
          <a:bodyPr wrap="square" rtlCol="0">
            <a:spAutoFit/>
          </a:bodyPr>
          <a:lstStyle/>
          <a:p>
            <a:pPr marL="0" marR="0" lvl="0" indent="0" algn="l" defTabSz="914217"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30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ontserrat" charset="0"/>
              </a:rPr>
              <a:t>二、过程说明</a:t>
            </a:r>
            <a:r>
              <a:rPr kumimoji="0" lang="en-US" altLang="zh-CN" sz="4000" b="1" i="0" u="none" strike="noStrike" kern="1200" cap="none" spc="30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ontserrat" charset="0"/>
              </a:rPr>
              <a:t>—</a:t>
            </a:r>
            <a:r>
              <a:rPr kumimoji="0" lang="zh-CN" altLang="en-US" sz="4000" b="1" i="0" u="none" strike="noStrike" kern="1200" cap="none" spc="30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ontserrat" charset="0"/>
              </a:rPr>
              <a:t>开发环境</a:t>
            </a:r>
            <a:endParaRPr kumimoji="0" lang="en-US" altLang="zh-CN" sz="4000" b="1" i="0" u="none" strike="noStrike" kern="1200" cap="none" spc="30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ontserrat" charset="0"/>
            </a:endParaRPr>
          </a:p>
        </p:txBody>
      </p:sp>
      <p:sp>
        <p:nvSpPr>
          <p:cNvPr id="15" name="文本框 14">
            <a:extLst>
              <a:ext uri="{FF2B5EF4-FFF2-40B4-BE49-F238E27FC236}">
                <a16:creationId xmlns:a16="http://schemas.microsoft.com/office/drawing/2014/main" id="{6A681CC1-5ECD-CBF5-4D06-3A25E0465C18}"/>
              </a:ext>
            </a:extLst>
          </p:cNvPr>
          <p:cNvSpPr txBox="1">
            <a:spLocks/>
          </p:cNvSpPr>
          <p:nvPr/>
        </p:nvSpPr>
        <p:spPr>
          <a:xfrm>
            <a:off x="528299" y="1524168"/>
            <a:ext cx="5504371" cy="624918"/>
          </a:xfrm>
          <a:custGeom>
            <a:avLst/>
            <a:gdLst>
              <a:gd name="connsiteX0" fmla="*/ 0 w 1453952"/>
              <a:gd name="connsiteY0" fmla="*/ 0 h 338554"/>
              <a:gd name="connsiteX1" fmla="*/ 1453952 w 1453952"/>
              <a:gd name="connsiteY1" fmla="*/ 0 h 338554"/>
              <a:gd name="connsiteX2" fmla="*/ 1453952 w 1453952"/>
              <a:gd name="connsiteY2" fmla="*/ 338554 h 338554"/>
              <a:gd name="connsiteX3" fmla="*/ 0 w 1453952"/>
              <a:gd name="connsiteY3" fmla="*/ 338554 h 338554"/>
            </a:gdLst>
            <a:ahLst/>
            <a:cxnLst>
              <a:cxn ang="0">
                <a:pos x="connsiteX0" y="connsiteY0"/>
              </a:cxn>
              <a:cxn ang="0">
                <a:pos x="connsiteX1" y="connsiteY1"/>
              </a:cxn>
              <a:cxn ang="0">
                <a:pos x="connsiteX2" y="connsiteY2"/>
              </a:cxn>
              <a:cxn ang="0">
                <a:pos x="connsiteX3" y="connsiteY3"/>
              </a:cxn>
            </a:cxnLst>
            <a:rect l="l" t="t" r="r" b="b"/>
            <a:pathLst>
              <a:path w="1453952" h="338554">
                <a:moveTo>
                  <a:pt x="0" y="0"/>
                </a:moveTo>
                <a:lnTo>
                  <a:pt x="1453952" y="0"/>
                </a:lnTo>
                <a:lnTo>
                  <a:pt x="1453952" y="338554"/>
                </a:lnTo>
                <a:lnTo>
                  <a:pt x="0" y="338554"/>
                </a:lnTo>
                <a:close/>
              </a:path>
            </a:pathLst>
          </a:custGeom>
          <a:solidFill>
            <a:schemeClr val="accent2">
              <a:lumMod val="25000"/>
            </a:schemeClr>
          </a:solidFill>
        </p:spPr>
        <p:txBody>
          <a:bodyPr wrap="square" rtlCol="0" anchor="ctr">
            <a:no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zh-CN" altLang="en-US" sz="2000" b="1" dirty="0">
                <a:solidFill>
                  <a:srgbClr val="FFFFFF"/>
                </a:solidFill>
                <a:latin typeface="黑体" panose="02010609060101010101" pitchFamily="49" charset="-122"/>
                <a:ea typeface="黑体" panose="02010609060101010101" pitchFamily="49" charset="-122"/>
              </a:rPr>
              <a:t>系统环境</a:t>
            </a:r>
            <a:endParaRPr kumimoji="0" lang="zh-CN" altLang="en-US" sz="2000" b="1"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endParaRPr>
          </a:p>
        </p:txBody>
      </p:sp>
      <p:sp>
        <p:nvSpPr>
          <p:cNvPr id="11" name="文本框 10">
            <a:extLst>
              <a:ext uri="{FF2B5EF4-FFF2-40B4-BE49-F238E27FC236}">
                <a16:creationId xmlns:a16="http://schemas.microsoft.com/office/drawing/2014/main" id="{58764BFB-5BC7-330F-CC49-0100109896AC}"/>
              </a:ext>
            </a:extLst>
          </p:cNvPr>
          <p:cNvSpPr txBox="1">
            <a:spLocks/>
          </p:cNvSpPr>
          <p:nvPr/>
        </p:nvSpPr>
        <p:spPr>
          <a:xfrm>
            <a:off x="523682" y="2313587"/>
            <a:ext cx="5504371" cy="3614670"/>
          </a:xfrm>
          <a:prstGeom prst="rect">
            <a:avLst/>
          </a:prstGeom>
          <a:noFill/>
          <a:ln>
            <a:noFill/>
          </a:ln>
        </p:spPr>
        <p:txBody>
          <a:bodyPr wrap="square" rtlCol="0" anchor="t">
            <a:noAutofit/>
          </a:bodyPr>
          <a:lstStyle/>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zh-CN" altLang="en-US" sz="1600" dirty="0">
                <a:solidFill>
                  <a:schemeClr val="accent1"/>
                </a:solidFill>
                <a:latin typeface="黑体" panose="02010609060101010101" pitchFamily="49" charset="-122"/>
                <a:ea typeface="黑体" panose="02010609060101010101" pitchFamily="49" charset="-122"/>
                <a:cs typeface="Arial" panose="020B0604020202020204" pitchFamily="34" charset="0"/>
              </a:rPr>
              <a:t>操作系统</a:t>
            </a:r>
            <a:endParaRPr lang="en-US" altLang="zh-CN" sz="1600" dirty="0">
              <a:solidFill>
                <a:schemeClr val="accent1"/>
              </a:solidFill>
              <a:latin typeface="黑体" panose="02010609060101010101" pitchFamily="49" charset="-122"/>
              <a:ea typeface="黑体" panose="02010609060101010101" pitchFamily="49" charset="-122"/>
              <a:cs typeface="Arial" panose="020B0604020202020204" pitchFamily="34" charset="0"/>
            </a:endParaRPr>
          </a:p>
          <a:p>
            <a:pPr>
              <a:lnSpc>
                <a:spcPct val="150000"/>
              </a:lnSpc>
              <a:defRPr/>
            </a:pPr>
            <a:r>
              <a:rPr lang="en-US" altLang="zh-CN" sz="1600" dirty="0">
                <a:solidFill>
                  <a:srgbClr val="7F7F7F"/>
                </a:solidFill>
                <a:latin typeface="Arial" panose="020B0604020202020204" pitchFamily="34" charset="0"/>
                <a:cs typeface="Arial" panose="020B0604020202020204" pitchFamily="34" charset="0"/>
              </a:rPr>
              <a:t>Ubuntu22.04.1</a:t>
            </a:r>
          </a:p>
          <a:p>
            <a:pPr marL="171450" indent="-171450">
              <a:lnSpc>
                <a:spcPct val="150000"/>
              </a:lnSpc>
              <a:buFont typeface="Arial" panose="020B0604020202020204" pitchFamily="34" charset="0"/>
              <a:buChar char="•"/>
              <a:defRPr/>
            </a:pPr>
            <a:r>
              <a:rPr lang="zh-CN" altLang="en-US" sz="1600" dirty="0">
                <a:solidFill>
                  <a:schemeClr val="accent1"/>
                </a:solidFill>
                <a:latin typeface="黑体" panose="02010609060101010101" pitchFamily="49" charset="-122"/>
                <a:ea typeface="黑体" panose="02010609060101010101" pitchFamily="49" charset="-122"/>
                <a:cs typeface="Arial" panose="020B0604020202020204" pitchFamily="34" charset="0"/>
              </a:rPr>
              <a:t>系统详细信息</a:t>
            </a:r>
            <a:endParaRPr lang="en-US" altLang="zh-CN" sz="1600" dirty="0">
              <a:solidFill>
                <a:schemeClr val="accent1"/>
              </a:solidFill>
              <a:latin typeface="黑体" panose="02010609060101010101" pitchFamily="49" charset="-122"/>
              <a:ea typeface="黑体" panose="02010609060101010101" pitchFamily="49" charset="-122"/>
              <a:cs typeface="Arial" panose="020B0604020202020204" pitchFamily="34" charset="0"/>
            </a:endParaRPr>
          </a:p>
          <a:p>
            <a:pPr marR="0" lvl="0" algn="l" defTabSz="914400" rtl="0" eaLnBrk="1" fontAlgn="auto" latinLnBrk="0" hangingPunct="1">
              <a:lnSpc>
                <a:spcPct val="150000"/>
              </a:lnSpc>
              <a:spcBef>
                <a:spcPts val="0"/>
              </a:spcBef>
              <a:spcAft>
                <a:spcPts val="0"/>
              </a:spcAft>
              <a:buClrTx/>
              <a:buSzTx/>
              <a:tabLst/>
              <a:defRPr/>
            </a:pPr>
            <a:r>
              <a:rPr lang="en-US" altLang="zh-CN" sz="1600" dirty="0">
                <a:solidFill>
                  <a:srgbClr val="7F7F7F"/>
                </a:solidFill>
                <a:latin typeface="Arial" panose="020B0604020202020204" pitchFamily="34" charset="0"/>
                <a:cs typeface="Arial" panose="020B0604020202020204" pitchFamily="34" charset="0"/>
              </a:rPr>
              <a:t>Linux &lt;username&gt; 6.2.0-37-generic #38~22.04.1-Ubuntu SMP PREEMPT_DYNAMIC Thu Nov  2 18:01:13 UTC 2 x86_64 x86_64 x86_64 GNU/Linux</a:t>
            </a:r>
            <a:endParaRPr kumimoji="0" lang="en-US" altLang="zh-CN" sz="1600" b="0" i="0" u="none" strike="noStrike" kern="1200" cap="none" spc="0" normalizeH="0" baseline="0" noProof="0" dirty="0">
              <a:ln>
                <a:noFill/>
              </a:ln>
              <a:solidFill>
                <a:srgbClr val="7F7F7F"/>
              </a:solidFill>
              <a:effectLst/>
              <a:uLnTx/>
              <a:uFillTx/>
              <a:latin typeface="Arial" panose="020B0604020202020204" pitchFamily="34" charset="0"/>
              <a:cs typeface="Arial" panose="020B0604020202020204" pitchFamily="34" charset="0"/>
            </a:endParaRPr>
          </a:p>
          <a:p>
            <a:pPr marL="171450" indent="-171450">
              <a:lnSpc>
                <a:spcPct val="150000"/>
              </a:lnSpc>
              <a:buFont typeface="Arial" panose="020B0604020202020204" pitchFamily="34" charset="0"/>
              <a:buChar char="•"/>
              <a:defRPr/>
            </a:pPr>
            <a:r>
              <a:rPr lang="en-US" altLang="zh-CN" sz="1600" dirty="0">
                <a:solidFill>
                  <a:schemeClr val="accent1"/>
                </a:solidFill>
                <a:latin typeface="Arial" panose="020B0604020202020204" pitchFamily="34" charset="0"/>
                <a:cs typeface="Arial" panose="020B0604020202020204" pitchFamily="34" charset="0"/>
              </a:rPr>
              <a:t>Python </a:t>
            </a:r>
            <a:r>
              <a:rPr lang="zh-CN" altLang="en-US" sz="1600" dirty="0">
                <a:solidFill>
                  <a:schemeClr val="accent1"/>
                </a:solidFill>
                <a:latin typeface="黑体" panose="02010609060101010101" pitchFamily="49" charset="-122"/>
                <a:ea typeface="黑体" panose="02010609060101010101" pitchFamily="49" charset="-122"/>
                <a:cs typeface="Arial" panose="020B0604020202020204" pitchFamily="34" charset="0"/>
              </a:rPr>
              <a:t>版本</a:t>
            </a:r>
            <a:endParaRPr lang="en-US" altLang="zh-CN" sz="1600" dirty="0">
              <a:solidFill>
                <a:schemeClr val="accent1"/>
              </a:solidFill>
              <a:latin typeface="黑体" panose="02010609060101010101" pitchFamily="49" charset="-122"/>
              <a:ea typeface="黑体" panose="02010609060101010101" pitchFamily="49" charset="-122"/>
              <a:cs typeface="Arial" panose="020B0604020202020204" pitchFamily="34" charset="0"/>
            </a:endParaRPr>
          </a:p>
          <a:p>
            <a:pPr>
              <a:lnSpc>
                <a:spcPct val="150000"/>
              </a:lnSpc>
              <a:defRPr/>
            </a:pPr>
            <a:r>
              <a:rPr lang="en-US" altLang="zh-CN" sz="1600" dirty="0">
                <a:solidFill>
                  <a:srgbClr val="7F7F7F"/>
                </a:solidFill>
                <a:latin typeface="Arial" panose="020B0604020202020204" pitchFamily="34" charset="0"/>
                <a:cs typeface="Arial" panose="020B0604020202020204" pitchFamily="34" charset="0"/>
              </a:rPr>
              <a:t>Python 3.10.12</a:t>
            </a:r>
          </a:p>
          <a:p>
            <a:pPr marL="171450" indent="-171450">
              <a:lnSpc>
                <a:spcPct val="150000"/>
              </a:lnSpc>
              <a:buFont typeface="Arial" panose="020B0604020202020204" pitchFamily="34" charset="0"/>
              <a:buChar char="•"/>
              <a:defRPr/>
            </a:pPr>
            <a:r>
              <a:rPr lang="en-US" altLang="zh-CN" sz="1600" dirty="0">
                <a:solidFill>
                  <a:schemeClr val="accent1"/>
                </a:solidFill>
                <a:latin typeface="Arial" panose="020B0604020202020204" pitchFamily="34" charset="0"/>
                <a:cs typeface="Arial" panose="020B0604020202020204" pitchFamily="34" charset="0"/>
              </a:rPr>
              <a:t>Pytorch </a:t>
            </a:r>
            <a:r>
              <a:rPr lang="zh-CN" altLang="en-US" sz="1600" dirty="0">
                <a:solidFill>
                  <a:schemeClr val="accent1"/>
                </a:solidFill>
                <a:latin typeface="黑体" panose="02010609060101010101" pitchFamily="49" charset="-122"/>
                <a:ea typeface="黑体" panose="02010609060101010101" pitchFamily="49" charset="-122"/>
                <a:cs typeface="Arial" panose="020B0604020202020204" pitchFamily="34" charset="0"/>
              </a:rPr>
              <a:t>版本</a:t>
            </a:r>
            <a:endParaRPr lang="en-US" altLang="zh-CN" sz="1600" dirty="0">
              <a:solidFill>
                <a:schemeClr val="accent1"/>
              </a:solidFill>
              <a:latin typeface="黑体" panose="02010609060101010101" pitchFamily="49" charset="-122"/>
              <a:ea typeface="黑体" panose="02010609060101010101" pitchFamily="49" charset="-122"/>
              <a:cs typeface="Arial" panose="020B0604020202020204" pitchFamily="34" charset="0"/>
            </a:endParaRPr>
          </a:p>
          <a:p>
            <a:pPr>
              <a:lnSpc>
                <a:spcPct val="150000"/>
              </a:lnSpc>
              <a:defRPr/>
            </a:pPr>
            <a:r>
              <a:rPr lang="en-US" altLang="zh-CN" sz="1600" dirty="0">
                <a:solidFill>
                  <a:srgbClr val="7F7F7F"/>
                </a:solidFill>
                <a:latin typeface="Arial" panose="020B0604020202020204" pitchFamily="34" charset="0"/>
                <a:cs typeface="Arial" panose="020B0604020202020204" pitchFamily="34" charset="0"/>
              </a:rPr>
              <a:t>torch-2.1.1</a:t>
            </a:r>
          </a:p>
        </p:txBody>
      </p:sp>
      <p:sp>
        <p:nvSpPr>
          <p:cNvPr id="17" name="文本框 16">
            <a:extLst>
              <a:ext uri="{FF2B5EF4-FFF2-40B4-BE49-F238E27FC236}">
                <a16:creationId xmlns:a16="http://schemas.microsoft.com/office/drawing/2014/main" id="{6230952F-16F8-75FE-2663-E60CD3C7A646}"/>
              </a:ext>
            </a:extLst>
          </p:cNvPr>
          <p:cNvSpPr txBox="1">
            <a:spLocks/>
          </p:cNvSpPr>
          <p:nvPr/>
        </p:nvSpPr>
        <p:spPr>
          <a:xfrm>
            <a:off x="6241680" y="1518031"/>
            <a:ext cx="5504371" cy="624918"/>
          </a:xfrm>
          <a:custGeom>
            <a:avLst/>
            <a:gdLst>
              <a:gd name="connsiteX0" fmla="*/ 0 w 1453952"/>
              <a:gd name="connsiteY0" fmla="*/ 0 h 379656"/>
              <a:gd name="connsiteX1" fmla="*/ 1453952 w 1453952"/>
              <a:gd name="connsiteY1" fmla="*/ 0 h 379656"/>
              <a:gd name="connsiteX2" fmla="*/ 1453952 w 1453952"/>
              <a:gd name="connsiteY2" fmla="*/ 379656 h 379656"/>
              <a:gd name="connsiteX3" fmla="*/ 0 w 1453952"/>
              <a:gd name="connsiteY3" fmla="*/ 379656 h 379656"/>
            </a:gdLst>
            <a:ahLst/>
            <a:cxnLst>
              <a:cxn ang="0">
                <a:pos x="connsiteX0" y="connsiteY0"/>
              </a:cxn>
              <a:cxn ang="0">
                <a:pos x="connsiteX1" y="connsiteY1"/>
              </a:cxn>
              <a:cxn ang="0">
                <a:pos x="connsiteX2" y="connsiteY2"/>
              </a:cxn>
              <a:cxn ang="0">
                <a:pos x="connsiteX3" y="connsiteY3"/>
              </a:cxn>
            </a:cxnLst>
            <a:rect l="l" t="t" r="r" b="b"/>
            <a:pathLst>
              <a:path w="1453952" h="379656">
                <a:moveTo>
                  <a:pt x="0" y="0"/>
                </a:moveTo>
                <a:lnTo>
                  <a:pt x="1453952" y="0"/>
                </a:lnTo>
                <a:lnTo>
                  <a:pt x="1453952" y="379656"/>
                </a:lnTo>
                <a:lnTo>
                  <a:pt x="0" y="379656"/>
                </a:lnTo>
                <a:close/>
              </a:path>
            </a:pathLst>
          </a:custGeom>
          <a:solidFill>
            <a:schemeClr val="accent2">
              <a:lumMod val="75000"/>
            </a:schemeClr>
          </a:solidFill>
        </p:spPr>
        <p:txBody>
          <a:bodyPr wrap="square" rtlCol="0" anchor="ctr">
            <a:no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zh-CN" altLang="en-US" sz="2000" b="1" dirty="0">
                <a:solidFill>
                  <a:srgbClr val="FFFFFF"/>
                </a:solidFill>
                <a:latin typeface="黑体" panose="02010609060101010101" pitchFamily="49" charset="-122"/>
                <a:ea typeface="黑体" panose="02010609060101010101" pitchFamily="49" charset="-122"/>
              </a:rPr>
              <a:t>安装依赖库</a:t>
            </a:r>
            <a:endParaRPr kumimoji="0" lang="zh-CN" altLang="en-US" sz="2000" b="1"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endParaRPr>
          </a:p>
        </p:txBody>
      </p:sp>
      <p:sp>
        <p:nvSpPr>
          <p:cNvPr id="13" name="文本框 12">
            <a:extLst>
              <a:ext uri="{FF2B5EF4-FFF2-40B4-BE49-F238E27FC236}">
                <a16:creationId xmlns:a16="http://schemas.microsoft.com/office/drawing/2014/main" id="{4AE6E2A9-28D0-E603-E4E4-76E2A74DC495}"/>
              </a:ext>
            </a:extLst>
          </p:cNvPr>
          <p:cNvSpPr txBox="1">
            <a:spLocks/>
          </p:cNvSpPr>
          <p:nvPr/>
        </p:nvSpPr>
        <p:spPr>
          <a:xfrm>
            <a:off x="6241679" y="2297187"/>
            <a:ext cx="5504371" cy="2887112"/>
          </a:xfrm>
          <a:prstGeom prst="rect">
            <a:avLst/>
          </a:prstGeom>
          <a:noFill/>
          <a:ln>
            <a:noFill/>
          </a:ln>
        </p:spPr>
        <p:txBody>
          <a:bodyPr wrap="square" rtlCol="0" anchor="t">
            <a:noAutofit/>
          </a:bodyPr>
          <a:lstStyle/>
          <a:p>
            <a:pPr marR="0" lvl="0" fontAlgn="auto">
              <a:lnSpc>
                <a:spcPct val="200000"/>
              </a:lnSpc>
              <a:spcBef>
                <a:spcPts val="0"/>
              </a:spcBef>
              <a:spcAft>
                <a:spcPts val="0"/>
              </a:spcAft>
              <a:buClrTx/>
              <a:buSzTx/>
              <a:tabLst/>
              <a:defRPr/>
            </a:pPr>
            <a:r>
              <a:rPr lang="zh-CN" altLang="en-US" sz="1600" dirty="0">
                <a:solidFill>
                  <a:schemeClr val="tx2"/>
                </a:solidFill>
                <a:latin typeface="黑体" panose="02010609060101010101" pitchFamily="49" charset="-122"/>
                <a:ea typeface="黑体" panose="02010609060101010101" pitchFamily="49" charset="-122"/>
                <a:cs typeface="Arial" panose="020B0604020202020204" pitchFamily="34" charset="0"/>
              </a:rPr>
              <a:t>打开终端执行如下命令即可安装该项目所需所有依赖库</a:t>
            </a:r>
            <a:endParaRPr lang="en-US" altLang="zh-CN" sz="1600" dirty="0">
              <a:solidFill>
                <a:schemeClr val="tx2"/>
              </a:solidFill>
              <a:latin typeface="黑体" panose="02010609060101010101" pitchFamily="49" charset="-122"/>
              <a:ea typeface="黑体" panose="02010609060101010101" pitchFamily="49" charset="-122"/>
              <a:cs typeface="Arial" panose="020B0604020202020204" pitchFamily="34" charset="0"/>
            </a:endParaRPr>
          </a:p>
          <a:p>
            <a:pPr marR="0" lvl="0" fontAlgn="auto">
              <a:lnSpc>
                <a:spcPct val="200000"/>
              </a:lnSpc>
              <a:spcBef>
                <a:spcPts val="0"/>
              </a:spcBef>
              <a:spcAft>
                <a:spcPts val="0"/>
              </a:spcAft>
              <a:buClrTx/>
              <a:buSzTx/>
              <a:tabLst/>
              <a:defRPr/>
            </a:pPr>
            <a:r>
              <a:rPr lang="en-US" altLang="zh-CN" sz="1600" dirty="0">
                <a:latin typeface="Arial" panose="020B0604020202020204" pitchFamily="34" charset="0"/>
                <a:cs typeface="Arial" panose="020B0604020202020204" pitchFamily="34" charset="0"/>
              </a:rPr>
              <a:t>pip install '</a:t>
            </a:r>
            <a:r>
              <a:rPr lang="en-US" altLang="zh-CN" sz="1600" dirty="0" err="1">
                <a:latin typeface="Arial" panose="020B0604020202020204" pitchFamily="34" charset="0"/>
                <a:cs typeface="Arial" panose="020B0604020202020204" pitchFamily="34" charset="0"/>
              </a:rPr>
              <a:t>portalocker</a:t>
            </a:r>
            <a:r>
              <a:rPr lang="en-US" altLang="zh-CN" sz="1600" dirty="0">
                <a:latin typeface="Arial" panose="020B0604020202020204" pitchFamily="34" charset="0"/>
                <a:cs typeface="Arial" panose="020B0604020202020204" pitchFamily="34" charset="0"/>
              </a:rPr>
              <a:t>&gt;=2.0.0’</a:t>
            </a:r>
          </a:p>
          <a:p>
            <a:pPr marR="0" lvl="0" fontAlgn="auto">
              <a:lnSpc>
                <a:spcPct val="150000"/>
              </a:lnSpc>
              <a:spcBef>
                <a:spcPts val="0"/>
              </a:spcBef>
              <a:spcAft>
                <a:spcPts val="0"/>
              </a:spcAft>
              <a:buClrTx/>
              <a:buSzTx/>
              <a:tabLst/>
              <a:defRPr/>
            </a:pPr>
            <a:r>
              <a:rPr lang="en-US" altLang="zh-CN" sz="1600" dirty="0">
                <a:latin typeface="Arial" panose="020B0604020202020204" pitchFamily="34" charset="0"/>
                <a:cs typeface="Arial" panose="020B0604020202020204" pitchFamily="34" charset="0"/>
              </a:rPr>
              <a:t>pip3 install torchtext</a:t>
            </a:r>
          </a:p>
          <a:p>
            <a:pPr marR="0" lvl="0" fontAlgn="auto">
              <a:lnSpc>
                <a:spcPct val="150000"/>
              </a:lnSpc>
              <a:spcBef>
                <a:spcPts val="0"/>
              </a:spcBef>
              <a:spcAft>
                <a:spcPts val="0"/>
              </a:spcAft>
              <a:buClrTx/>
              <a:buSzTx/>
              <a:tabLst/>
              <a:defRPr/>
            </a:pPr>
            <a:r>
              <a:rPr lang="en-US" altLang="zh-CN" sz="1600" dirty="0">
                <a:latin typeface="Arial" panose="020B0604020202020204" pitchFamily="34" charset="0"/>
                <a:cs typeface="Arial" panose="020B0604020202020204" pitchFamily="34" charset="0"/>
              </a:rPr>
              <a:t>pip3 install torch</a:t>
            </a:r>
          </a:p>
          <a:p>
            <a:pPr marR="0" lvl="0" fontAlgn="auto">
              <a:lnSpc>
                <a:spcPct val="150000"/>
              </a:lnSpc>
              <a:spcBef>
                <a:spcPts val="0"/>
              </a:spcBef>
              <a:spcAft>
                <a:spcPts val="0"/>
              </a:spcAft>
              <a:buClrTx/>
              <a:buSzTx/>
              <a:tabLst/>
              <a:defRPr/>
            </a:pPr>
            <a:r>
              <a:rPr lang="en-US" altLang="zh-CN" sz="1600" dirty="0">
                <a:latin typeface="Arial" panose="020B0604020202020204" pitchFamily="34" charset="0"/>
                <a:cs typeface="Arial" panose="020B0604020202020204" pitchFamily="34" charset="0"/>
              </a:rPr>
              <a:t>pip3 install torchdata</a:t>
            </a:r>
          </a:p>
          <a:p>
            <a:pPr marR="0" lvl="0" fontAlgn="auto">
              <a:lnSpc>
                <a:spcPct val="150000"/>
              </a:lnSpc>
              <a:spcBef>
                <a:spcPts val="0"/>
              </a:spcBef>
              <a:spcAft>
                <a:spcPts val="0"/>
              </a:spcAft>
              <a:buClrTx/>
              <a:buSzTx/>
              <a:tabLst/>
              <a:defRPr/>
            </a:pPr>
            <a:r>
              <a:rPr lang="en-US" altLang="zh-CN" sz="1600" dirty="0">
                <a:latin typeface="Arial" panose="020B0604020202020204" pitchFamily="34" charset="0"/>
                <a:cs typeface="Arial" panose="020B0604020202020204" pitchFamily="34" charset="0"/>
              </a:rPr>
              <a:t>pip3 install transformers -i https://pypi.tuna.tsinghua.edu.cn/simple</a:t>
            </a:r>
            <a:endParaRPr lang="zh-CN" altLang="en-US" sz="1600" dirty="0">
              <a:latin typeface="Arial" panose="020B0604020202020204" pitchFamily="34" charset="0"/>
              <a:cs typeface="Arial" panose="020B0604020202020204" pitchFamily="34" charset="0"/>
            </a:endParaRPr>
          </a:p>
        </p:txBody>
      </p:sp>
      <p:sp>
        <p:nvSpPr>
          <p:cNvPr id="2" name="矩形 1">
            <a:extLst>
              <a:ext uri="{FF2B5EF4-FFF2-40B4-BE49-F238E27FC236}">
                <a16:creationId xmlns:a16="http://schemas.microsoft.com/office/drawing/2014/main" id="{5136C0CD-6D4E-6F0C-A281-FFACB255883E}"/>
              </a:ext>
            </a:extLst>
          </p:cNvPr>
          <p:cNvSpPr/>
          <p:nvPr/>
        </p:nvSpPr>
        <p:spPr>
          <a:xfrm>
            <a:off x="523682" y="2308955"/>
            <a:ext cx="5504371" cy="381642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A79E4548-5071-91B1-1BF6-54DD0F9B2F2C}"/>
              </a:ext>
            </a:extLst>
          </p:cNvPr>
          <p:cNvSpPr/>
          <p:nvPr/>
        </p:nvSpPr>
        <p:spPr>
          <a:xfrm>
            <a:off x="6241679" y="2308955"/>
            <a:ext cx="5504371" cy="381642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00137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09600" y="167514"/>
            <a:ext cx="10715740" cy="707886"/>
          </a:xfrm>
          <a:prstGeom prst="rect">
            <a:avLst/>
          </a:prstGeom>
          <a:noFill/>
        </p:spPr>
        <p:txBody>
          <a:bodyPr wrap="square" rtlCol="0">
            <a:spAutoFit/>
          </a:bodyPr>
          <a:lstStyle/>
          <a:p>
            <a:pPr marL="0" marR="0" lvl="0" indent="0" algn="l" defTabSz="914217"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30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ontserrat" charset="0"/>
              </a:rPr>
              <a:t>二、过程说明</a:t>
            </a:r>
            <a:r>
              <a:rPr kumimoji="0" lang="en-US" altLang="zh-CN" sz="4000" b="1" i="0" u="none" strike="noStrike" kern="1200" cap="none" spc="30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ontserrat" charset="0"/>
              </a:rPr>
              <a:t>—</a:t>
            </a:r>
            <a:r>
              <a:rPr kumimoji="0" lang="zh-CN" altLang="en-US" sz="4000" b="1" i="0" u="none" strike="noStrike" kern="1200" cap="none" spc="30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ontserrat" charset="0"/>
              </a:rPr>
              <a:t>准备数据集</a:t>
            </a:r>
            <a:endParaRPr kumimoji="0" lang="en-US" sz="4000" b="1" i="0" u="none" strike="noStrike" kern="1200" cap="none" spc="30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ontserrat" charset="0"/>
            </a:endParaRPr>
          </a:p>
        </p:txBody>
      </p:sp>
      <p:sp>
        <p:nvSpPr>
          <p:cNvPr id="15" name="文本框 14">
            <a:extLst>
              <a:ext uri="{FF2B5EF4-FFF2-40B4-BE49-F238E27FC236}">
                <a16:creationId xmlns:a16="http://schemas.microsoft.com/office/drawing/2014/main" id="{6A681CC1-5ECD-CBF5-4D06-3A25E0465C18}"/>
              </a:ext>
            </a:extLst>
          </p:cNvPr>
          <p:cNvSpPr txBox="1">
            <a:spLocks/>
          </p:cNvSpPr>
          <p:nvPr/>
        </p:nvSpPr>
        <p:spPr>
          <a:xfrm>
            <a:off x="637199" y="1487347"/>
            <a:ext cx="5300892" cy="624918"/>
          </a:xfrm>
          <a:custGeom>
            <a:avLst/>
            <a:gdLst>
              <a:gd name="connsiteX0" fmla="*/ 0 w 1453952"/>
              <a:gd name="connsiteY0" fmla="*/ 0 h 338554"/>
              <a:gd name="connsiteX1" fmla="*/ 1453952 w 1453952"/>
              <a:gd name="connsiteY1" fmla="*/ 0 h 338554"/>
              <a:gd name="connsiteX2" fmla="*/ 1453952 w 1453952"/>
              <a:gd name="connsiteY2" fmla="*/ 338554 h 338554"/>
              <a:gd name="connsiteX3" fmla="*/ 0 w 1453952"/>
              <a:gd name="connsiteY3" fmla="*/ 338554 h 338554"/>
            </a:gdLst>
            <a:ahLst/>
            <a:cxnLst>
              <a:cxn ang="0">
                <a:pos x="connsiteX0" y="connsiteY0"/>
              </a:cxn>
              <a:cxn ang="0">
                <a:pos x="connsiteX1" y="connsiteY1"/>
              </a:cxn>
              <a:cxn ang="0">
                <a:pos x="connsiteX2" y="connsiteY2"/>
              </a:cxn>
              <a:cxn ang="0">
                <a:pos x="connsiteX3" y="connsiteY3"/>
              </a:cxn>
            </a:cxnLst>
            <a:rect l="l" t="t" r="r" b="b"/>
            <a:pathLst>
              <a:path w="1453952" h="338554">
                <a:moveTo>
                  <a:pt x="0" y="0"/>
                </a:moveTo>
                <a:lnTo>
                  <a:pt x="1453952" y="0"/>
                </a:lnTo>
                <a:lnTo>
                  <a:pt x="1453952" y="338554"/>
                </a:lnTo>
                <a:lnTo>
                  <a:pt x="0" y="338554"/>
                </a:lnTo>
                <a:close/>
              </a:path>
            </a:pathLst>
          </a:custGeom>
          <a:solidFill>
            <a:schemeClr val="accent2">
              <a:lumMod val="25000"/>
            </a:schemeClr>
          </a:solidFill>
        </p:spPr>
        <p:txBody>
          <a:bodyPr wrap="square" rtlCol="0" anchor="ctr">
            <a:no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rPr>
              <a:t>数据集说明</a:t>
            </a:r>
          </a:p>
        </p:txBody>
      </p:sp>
      <p:sp>
        <p:nvSpPr>
          <p:cNvPr id="11" name="文本框 10">
            <a:extLst>
              <a:ext uri="{FF2B5EF4-FFF2-40B4-BE49-F238E27FC236}">
                <a16:creationId xmlns:a16="http://schemas.microsoft.com/office/drawing/2014/main" id="{58764BFB-5BC7-330F-CC49-0100109896AC}"/>
              </a:ext>
            </a:extLst>
          </p:cNvPr>
          <p:cNvSpPr txBox="1">
            <a:spLocks/>
          </p:cNvSpPr>
          <p:nvPr/>
        </p:nvSpPr>
        <p:spPr>
          <a:xfrm>
            <a:off x="637199" y="2196901"/>
            <a:ext cx="5300892" cy="939409"/>
          </a:xfrm>
          <a:prstGeom prst="rect">
            <a:avLst/>
          </a:prstGeom>
          <a:noFill/>
          <a:ln>
            <a:noFill/>
          </a:ln>
        </p:spPr>
        <p:txBody>
          <a:bodyPr wrap="square" rtlCol="0" anchor="t">
            <a:noAutofit/>
          </a:bodyPr>
          <a:lstStyle/>
          <a:p>
            <a:pPr defTabSz="1219170">
              <a:defRPr/>
            </a:pPr>
            <a:r>
              <a:rPr lang="zh-CN" altLang="en-US" sz="1600" kern="0" dirty="0">
                <a:solidFill>
                  <a:srgbClr val="000000"/>
                </a:solidFill>
                <a:latin typeface="Arial" panose="020B0604020202020204"/>
                <a:ea typeface="黑体" panose="02010609060101010101" pitchFamily="49" charset="-122"/>
              </a:rPr>
              <a:t>本项目采用</a:t>
            </a:r>
            <a:r>
              <a:rPr lang="en-US" altLang="zh-CN" sz="1600" kern="0" dirty="0">
                <a:solidFill>
                  <a:srgbClr val="000000"/>
                </a:solidFill>
                <a:latin typeface="Arial" panose="020B0604020202020204"/>
                <a:ea typeface="黑体" panose="02010609060101010101" pitchFamily="49" charset="-122"/>
              </a:rPr>
              <a:t>Pytorch</a:t>
            </a:r>
            <a:r>
              <a:rPr lang="zh-CN" altLang="en-US" sz="1600" kern="0" dirty="0">
                <a:solidFill>
                  <a:srgbClr val="000000"/>
                </a:solidFill>
                <a:latin typeface="Arial" panose="020B0604020202020204"/>
                <a:ea typeface="黑体" panose="02010609060101010101" pitchFamily="49" charset="-122"/>
              </a:rPr>
              <a:t>提供的</a:t>
            </a:r>
            <a:r>
              <a:rPr lang="en-US" altLang="zh-CN" sz="1600" kern="0" dirty="0">
                <a:solidFill>
                  <a:srgbClr val="000000"/>
                </a:solidFill>
                <a:latin typeface="Arial" panose="020B0604020202020204"/>
                <a:ea typeface="黑体" panose="02010609060101010101" pitchFamily="49" charset="-122"/>
              </a:rPr>
              <a:t>AG_NEWS</a:t>
            </a:r>
            <a:r>
              <a:rPr lang="zh-CN" altLang="en-US" sz="1600" kern="0" dirty="0">
                <a:solidFill>
                  <a:srgbClr val="000000"/>
                </a:solidFill>
                <a:latin typeface="Arial" panose="020B0604020202020204"/>
                <a:ea typeface="黑体" panose="02010609060101010101" pitchFamily="49" charset="-122"/>
              </a:rPr>
              <a:t>数据集来训练我们的网络模型</a:t>
            </a:r>
            <a:r>
              <a:rPr lang="en-US" altLang="zh-CN" sz="1600" kern="0" dirty="0">
                <a:solidFill>
                  <a:srgbClr val="000000"/>
                </a:solidFill>
                <a:latin typeface="Arial" panose="020B0604020202020204"/>
                <a:ea typeface="黑体" panose="02010609060101010101" pitchFamily="49" charset="-122"/>
              </a:rPr>
              <a:t>,</a:t>
            </a:r>
            <a:r>
              <a:rPr lang="zh-CN" altLang="en-US" sz="1600" kern="0" dirty="0">
                <a:solidFill>
                  <a:srgbClr val="000000"/>
                </a:solidFill>
                <a:latin typeface="Arial" panose="020B0604020202020204"/>
                <a:ea typeface="黑体" panose="02010609060101010101" pitchFamily="49" charset="-122"/>
              </a:rPr>
              <a:t>该数据集共有四个类别</a:t>
            </a:r>
            <a:r>
              <a:rPr lang="zh-CN" altLang="en-US" sz="1600" kern="0" dirty="0">
                <a:solidFill>
                  <a:schemeClr val="accent2">
                    <a:lumMod val="50000"/>
                  </a:schemeClr>
                </a:solidFill>
                <a:latin typeface="Arial" panose="020B0604020202020204"/>
                <a:ea typeface="黑体" panose="02010609060101010101" pitchFamily="49" charset="-122"/>
              </a:rPr>
              <a:t>（</a:t>
            </a:r>
            <a:r>
              <a:rPr lang="en-US" altLang="zh-CN" sz="1600" kern="0" dirty="0">
                <a:solidFill>
                  <a:schemeClr val="accent2">
                    <a:lumMod val="50000"/>
                  </a:schemeClr>
                </a:solidFill>
                <a:latin typeface="Arial" panose="020B0604020202020204"/>
                <a:ea typeface="黑体" panose="02010609060101010101" pitchFamily="49" charset="-122"/>
              </a:rPr>
              <a:t>World, Sports,  Business, Sci/Tec)</a:t>
            </a:r>
            <a:endParaRPr lang="zh-CN" altLang="en-US" sz="1600" kern="0" dirty="0">
              <a:solidFill>
                <a:schemeClr val="accent2">
                  <a:lumMod val="50000"/>
                </a:schemeClr>
              </a:solidFill>
              <a:latin typeface="Arial" panose="020B0604020202020204"/>
              <a:ea typeface="黑体" panose="02010609060101010101" pitchFamily="49" charset="-122"/>
            </a:endParaRPr>
          </a:p>
        </p:txBody>
      </p:sp>
      <p:sp>
        <p:nvSpPr>
          <p:cNvPr id="17" name="文本框 16">
            <a:extLst>
              <a:ext uri="{FF2B5EF4-FFF2-40B4-BE49-F238E27FC236}">
                <a16:creationId xmlns:a16="http://schemas.microsoft.com/office/drawing/2014/main" id="{6230952F-16F8-75FE-2663-E60CD3C7A646}"/>
              </a:ext>
            </a:extLst>
          </p:cNvPr>
          <p:cNvSpPr txBox="1">
            <a:spLocks/>
          </p:cNvSpPr>
          <p:nvPr/>
        </p:nvSpPr>
        <p:spPr>
          <a:xfrm>
            <a:off x="6258526" y="1476341"/>
            <a:ext cx="5300892" cy="624918"/>
          </a:xfrm>
          <a:custGeom>
            <a:avLst/>
            <a:gdLst>
              <a:gd name="connsiteX0" fmla="*/ 0 w 1453952"/>
              <a:gd name="connsiteY0" fmla="*/ 0 h 379656"/>
              <a:gd name="connsiteX1" fmla="*/ 1453952 w 1453952"/>
              <a:gd name="connsiteY1" fmla="*/ 0 h 379656"/>
              <a:gd name="connsiteX2" fmla="*/ 1453952 w 1453952"/>
              <a:gd name="connsiteY2" fmla="*/ 379656 h 379656"/>
              <a:gd name="connsiteX3" fmla="*/ 0 w 1453952"/>
              <a:gd name="connsiteY3" fmla="*/ 379656 h 379656"/>
            </a:gdLst>
            <a:ahLst/>
            <a:cxnLst>
              <a:cxn ang="0">
                <a:pos x="connsiteX0" y="connsiteY0"/>
              </a:cxn>
              <a:cxn ang="0">
                <a:pos x="connsiteX1" y="connsiteY1"/>
              </a:cxn>
              <a:cxn ang="0">
                <a:pos x="connsiteX2" y="connsiteY2"/>
              </a:cxn>
              <a:cxn ang="0">
                <a:pos x="connsiteX3" y="connsiteY3"/>
              </a:cxn>
            </a:cxnLst>
            <a:rect l="l" t="t" r="r" b="b"/>
            <a:pathLst>
              <a:path w="1453952" h="379656">
                <a:moveTo>
                  <a:pt x="0" y="0"/>
                </a:moveTo>
                <a:lnTo>
                  <a:pt x="1453952" y="0"/>
                </a:lnTo>
                <a:lnTo>
                  <a:pt x="1453952" y="379656"/>
                </a:lnTo>
                <a:lnTo>
                  <a:pt x="0" y="379656"/>
                </a:lnTo>
                <a:close/>
              </a:path>
            </a:pathLst>
          </a:custGeom>
          <a:solidFill>
            <a:schemeClr val="accent2">
              <a:lumMod val="75000"/>
            </a:schemeClr>
          </a:solidFill>
        </p:spPr>
        <p:txBody>
          <a:bodyPr wrap="square" rtlCol="0" anchor="ctr">
            <a:no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rPr>
              <a:t>数据集使用</a:t>
            </a:r>
          </a:p>
        </p:txBody>
      </p:sp>
      <p:sp>
        <p:nvSpPr>
          <p:cNvPr id="13" name="文本框 12">
            <a:extLst>
              <a:ext uri="{FF2B5EF4-FFF2-40B4-BE49-F238E27FC236}">
                <a16:creationId xmlns:a16="http://schemas.microsoft.com/office/drawing/2014/main" id="{4AE6E2A9-28D0-E603-E4E4-76E2A74DC495}"/>
              </a:ext>
            </a:extLst>
          </p:cNvPr>
          <p:cNvSpPr txBox="1">
            <a:spLocks/>
          </p:cNvSpPr>
          <p:nvPr/>
        </p:nvSpPr>
        <p:spPr>
          <a:xfrm>
            <a:off x="6258526" y="2204625"/>
            <a:ext cx="5300892" cy="939409"/>
          </a:xfrm>
          <a:prstGeom prst="rect">
            <a:avLst/>
          </a:prstGeom>
          <a:noFill/>
          <a:ln>
            <a:noFill/>
          </a:ln>
        </p:spPr>
        <p:txBody>
          <a:bodyPr wrap="square" rtlCol="0" anchor="t">
            <a:no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srgbClr val="000000"/>
                </a:solidFill>
                <a:effectLst/>
                <a:uLnTx/>
                <a:uFillTx/>
                <a:latin typeface="Arial" panose="020B0604020202020204"/>
                <a:ea typeface="黑体" panose="02010609060101010101" pitchFamily="49" charset="-122"/>
                <a:cs typeface="+mn-cs"/>
              </a:rPr>
              <a:t>代码中调用函数</a:t>
            </a:r>
            <a:r>
              <a:rPr kumimoji="0" lang="en-US" altLang="zh-CN" sz="1600" b="0" i="0" u="none" strike="noStrike" kern="0" cap="none" spc="0" normalizeH="0" baseline="0" noProof="0" dirty="0">
                <a:ln>
                  <a:noFill/>
                </a:ln>
                <a:solidFill>
                  <a:srgbClr val="000000"/>
                </a:solidFill>
                <a:effectLst/>
                <a:uLnTx/>
                <a:uFillTx/>
                <a:latin typeface="Arial" panose="020B0604020202020204"/>
                <a:ea typeface="黑体" panose="02010609060101010101" pitchFamily="49" charset="-122"/>
                <a:cs typeface="+mn-cs"/>
              </a:rPr>
              <a:t>AG_NEWS</a:t>
            </a:r>
            <a:r>
              <a:rPr kumimoji="0" lang="zh-CN" altLang="en-US" sz="1600" b="0" i="0" u="none" strike="noStrike" kern="0" cap="none" spc="0" normalizeH="0" baseline="0" noProof="0" dirty="0">
                <a:ln>
                  <a:noFill/>
                </a:ln>
                <a:solidFill>
                  <a:srgbClr val="000000"/>
                </a:solidFill>
                <a:effectLst/>
                <a:uLnTx/>
                <a:uFillTx/>
                <a:latin typeface="Arial" panose="020B0604020202020204"/>
                <a:ea typeface="黑体" panose="02010609060101010101" pitchFamily="49" charset="-122"/>
                <a:cs typeface="+mn-cs"/>
              </a:rPr>
              <a:t>后，系统会自动下载数据集到本地，最后返回数据集迭代器以供训练过程使用。</a:t>
            </a:r>
          </a:p>
        </p:txBody>
      </p:sp>
      <p:sp>
        <p:nvSpPr>
          <p:cNvPr id="4" name="文本框 3">
            <a:extLst>
              <a:ext uri="{FF2B5EF4-FFF2-40B4-BE49-F238E27FC236}">
                <a16:creationId xmlns:a16="http://schemas.microsoft.com/office/drawing/2014/main" id="{91BF33D6-CB5D-64D5-703E-46332097839B}"/>
              </a:ext>
            </a:extLst>
          </p:cNvPr>
          <p:cNvSpPr txBox="1"/>
          <p:nvPr/>
        </p:nvSpPr>
        <p:spPr>
          <a:xfrm>
            <a:off x="604983" y="5381659"/>
            <a:ext cx="10949818" cy="338554"/>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CN" sz="1600" b="0" i="0" u="none" strike="noStrike" kern="1200" cap="none" spc="0" normalizeH="0" baseline="0" noProof="0" dirty="0">
                <a:ln>
                  <a:noFill/>
                </a:ln>
                <a:solidFill>
                  <a:srgbClr val="7F7F7F"/>
                </a:solidFill>
                <a:effectLst/>
                <a:uLnTx/>
                <a:uFillTx/>
                <a:latin typeface="Arial" panose="020B0604020202020204" pitchFamily="34" charset="0"/>
                <a:ea typeface="+mn-ea"/>
                <a:cs typeface="Arial" panose="020B0604020202020204" pitchFamily="34" charset="0"/>
              </a:rPr>
              <a:t>Note</a:t>
            </a:r>
            <a:r>
              <a:rPr kumimoji="0" lang="zh-CN" altLang="en-US" sz="1600" b="0" i="0" u="none" strike="noStrike" kern="1200" cap="none" spc="0" normalizeH="0" baseline="0" noProof="0" dirty="0">
                <a:ln>
                  <a:noFill/>
                </a:ln>
                <a:solidFill>
                  <a:srgbClr val="7F7F7F"/>
                </a:solidFill>
                <a:effectLst/>
                <a:uLnTx/>
                <a:uFillTx/>
                <a:latin typeface="Arial" panose="020B0604020202020204" pitchFamily="34" charset="0"/>
                <a:ea typeface="+mn-ea"/>
                <a:cs typeface="Arial" panose="020B0604020202020204" pitchFamily="34" charset="0"/>
              </a:rPr>
              <a:t>：</a:t>
            </a:r>
            <a:r>
              <a:rPr kumimoji="0" lang="en-US" altLang="zh-CN" sz="1600" b="0" i="0" u="none" strike="noStrike" kern="1200" cap="none" spc="0" normalizeH="0" baseline="0" noProof="0" dirty="0">
                <a:ln>
                  <a:noFill/>
                </a:ln>
                <a:solidFill>
                  <a:srgbClr val="7F7F7F"/>
                </a:solidFill>
                <a:effectLst/>
                <a:uLnTx/>
                <a:uFillTx/>
                <a:latin typeface="Arial" panose="020B0604020202020204" pitchFamily="34" charset="0"/>
                <a:ea typeface="+mn-ea"/>
                <a:cs typeface="Arial" panose="020B0604020202020204" pitchFamily="34" charset="0"/>
              </a:rPr>
              <a:t>Pytorch</a:t>
            </a:r>
            <a:r>
              <a:rPr kumimoji="0" lang="zh-CN" altLang="en-US" sz="1600" b="0" i="0" u="none" strike="noStrike" kern="1200" cap="none" spc="0" normalizeH="0" baseline="0" noProof="0" dirty="0">
                <a:ln>
                  <a:noFill/>
                </a:ln>
                <a:solidFill>
                  <a:srgbClr val="7F7F7F"/>
                </a:solidFill>
                <a:effectLst/>
                <a:uLnTx/>
                <a:uFillTx/>
                <a:latin typeface="黑体" panose="02010609060101010101" pitchFamily="49" charset="-122"/>
                <a:ea typeface="黑体" panose="02010609060101010101" pitchFamily="49" charset="-122"/>
                <a:cs typeface="+mn-cs"/>
              </a:rPr>
              <a:t>官网已提供关于新闻的训练数据集和测试数据集，且提供自动下载的</a:t>
            </a:r>
            <a:r>
              <a:rPr kumimoji="0" lang="en-US" altLang="zh-CN" sz="1600" b="0" i="0" u="none" strike="noStrike" kern="1200" cap="none" spc="0" normalizeH="0" baseline="0" noProof="0" dirty="0">
                <a:ln>
                  <a:noFill/>
                </a:ln>
                <a:solidFill>
                  <a:srgbClr val="7F7F7F"/>
                </a:solidFill>
                <a:effectLst/>
                <a:uLnTx/>
                <a:uFillTx/>
                <a:latin typeface="黑体" panose="02010609060101010101" pitchFamily="49" charset="-122"/>
                <a:ea typeface="黑体" panose="02010609060101010101" pitchFamily="49" charset="-122"/>
                <a:cs typeface="+mn-cs"/>
              </a:rPr>
              <a:t>API</a:t>
            </a:r>
            <a:r>
              <a:rPr kumimoji="0" lang="zh-CN" altLang="en-US" sz="1600" b="0" i="0" u="none" strike="noStrike" kern="1200" cap="none" spc="0" normalizeH="0" baseline="0" noProof="0" dirty="0">
                <a:ln>
                  <a:noFill/>
                </a:ln>
                <a:solidFill>
                  <a:srgbClr val="7F7F7F"/>
                </a:solidFill>
                <a:effectLst/>
                <a:uLnTx/>
                <a:uFillTx/>
                <a:latin typeface="黑体" panose="02010609060101010101" pitchFamily="49" charset="-122"/>
                <a:ea typeface="黑体" panose="02010609060101010101" pitchFamily="49" charset="-122"/>
                <a:cs typeface="+mn-cs"/>
              </a:rPr>
              <a:t>，故数据采集工作已大量简化</a:t>
            </a:r>
            <a:endParaRPr kumimoji="0" lang="en-US" altLang="zh-CN" sz="1600" b="0" i="0" u="none" strike="noStrike" kern="1200" cap="none" spc="0" normalizeH="0" baseline="0" noProof="0" dirty="0">
              <a:ln>
                <a:noFill/>
              </a:ln>
              <a:solidFill>
                <a:srgbClr val="7F7F7F"/>
              </a:solidFill>
              <a:effectLst/>
              <a:uLnTx/>
              <a:uFillTx/>
              <a:latin typeface="黑体" panose="02010609060101010101" pitchFamily="49" charset="-122"/>
              <a:ea typeface="黑体" panose="02010609060101010101" pitchFamily="49" charset="-122"/>
              <a:cs typeface="+mn-cs"/>
            </a:endParaRPr>
          </a:p>
        </p:txBody>
      </p:sp>
      <p:graphicFrame>
        <p:nvGraphicFramePr>
          <p:cNvPr id="5" name="表格 4">
            <a:extLst>
              <a:ext uri="{FF2B5EF4-FFF2-40B4-BE49-F238E27FC236}">
                <a16:creationId xmlns:a16="http://schemas.microsoft.com/office/drawing/2014/main" id="{7FA66C26-734E-C7DC-96E7-AB3200249B82}"/>
              </a:ext>
            </a:extLst>
          </p:cNvPr>
          <p:cNvGraphicFramePr>
            <a:graphicFrameLocks noGrp="1"/>
          </p:cNvGraphicFramePr>
          <p:nvPr>
            <p:extLst>
              <p:ext uri="{D42A27DB-BD31-4B8C-83A1-F6EECF244321}">
                <p14:modId xmlns:p14="http://schemas.microsoft.com/office/powerpoint/2010/main" val="3153646457"/>
              </p:ext>
            </p:extLst>
          </p:nvPr>
        </p:nvGraphicFramePr>
        <p:xfrm>
          <a:off x="666578" y="3113025"/>
          <a:ext cx="5300892" cy="1920870"/>
        </p:xfrm>
        <a:graphic>
          <a:graphicData uri="http://schemas.openxmlformats.org/drawingml/2006/table">
            <a:tbl>
              <a:tblPr firstRow="1" firstCol="1" bandRow="1">
                <a:tableStyleId>{5FD0F851-EC5A-4D38-B0AD-8093EC10F338}</a:tableStyleId>
              </a:tblPr>
              <a:tblGrid>
                <a:gridCol w="1185098">
                  <a:extLst>
                    <a:ext uri="{9D8B030D-6E8A-4147-A177-3AD203B41FA5}">
                      <a16:colId xmlns:a16="http://schemas.microsoft.com/office/drawing/2014/main" val="213501197"/>
                    </a:ext>
                  </a:extLst>
                </a:gridCol>
                <a:gridCol w="2309028">
                  <a:extLst>
                    <a:ext uri="{9D8B030D-6E8A-4147-A177-3AD203B41FA5}">
                      <a16:colId xmlns:a16="http://schemas.microsoft.com/office/drawing/2014/main" val="433351359"/>
                    </a:ext>
                  </a:extLst>
                </a:gridCol>
                <a:gridCol w="1806766">
                  <a:extLst>
                    <a:ext uri="{9D8B030D-6E8A-4147-A177-3AD203B41FA5}">
                      <a16:colId xmlns:a16="http://schemas.microsoft.com/office/drawing/2014/main" val="600788170"/>
                    </a:ext>
                  </a:extLst>
                </a:gridCol>
              </a:tblGrid>
              <a:tr h="320145">
                <a:tc>
                  <a:txBody>
                    <a:bodyPr/>
                    <a:lstStyle/>
                    <a:p>
                      <a:pPr algn="ctr"/>
                      <a:r>
                        <a:rPr lang="zh-CN" sz="1400" b="1" dirty="0">
                          <a:effectLst/>
                          <a:latin typeface="黑体" panose="02010609060101010101" pitchFamily="49" charset="-122"/>
                          <a:ea typeface="黑体" panose="02010609060101010101" pitchFamily="49" charset="-122"/>
                        </a:rPr>
                        <a:t>文件信息</a:t>
                      </a:r>
                      <a:endParaRPr lang="zh-CN" sz="1400" b="1" dirty="0">
                        <a:effectLst/>
                        <a:latin typeface="黑体" panose="02010609060101010101" pitchFamily="49" charset="-122"/>
                        <a:ea typeface="黑体" panose="02010609060101010101" pitchFamily="49" charset="-122"/>
                        <a:cs typeface="Arial" panose="020B0604020202020204" pitchFamily="34" charset="0"/>
                      </a:endParaRPr>
                    </a:p>
                  </a:txBody>
                  <a:tcPr marL="68580" marR="68580" marT="0" marB="0" anchor="ctr"/>
                </a:tc>
                <a:tc>
                  <a:txBody>
                    <a:bodyPr/>
                    <a:lstStyle/>
                    <a:p>
                      <a:pPr algn="ctr"/>
                      <a:r>
                        <a:rPr lang="en-US" sz="1400" b="1" dirty="0">
                          <a:effectLst/>
                          <a:latin typeface="黑体" panose="02010609060101010101" pitchFamily="49" charset="-122"/>
                          <a:ea typeface="黑体" panose="02010609060101010101" pitchFamily="49" charset="-122"/>
                        </a:rPr>
                        <a:t>Github</a:t>
                      </a:r>
                      <a:r>
                        <a:rPr lang="zh-CN" sz="1400" b="1" dirty="0">
                          <a:effectLst/>
                          <a:latin typeface="黑体" panose="02010609060101010101" pitchFamily="49" charset="-122"/>
                          <a:ea typeface="黑体" panose="02010609060101010101" pitchFamily="49" charset="-122"/>
                        </a:rPr>
                        <a:t>链接</a:t>
                      </a:r>
                      <a:endParaRPr lang="zh-CN" sz="1400" b="1" dirty="0">
                        <a:effectLst/>
                        <a:latin typeface="黑体" panose="02010609060101010101" pitchFamily="49" charset="-122"/>
                        <a:ea typeface="黑体" panose="02010609060101010101" pitchFamily="49" charset="-122"/>
                        <a:cs typeface="Arial" panose="020B0604020202020204" pitchFamily="34" charset="0"/>
                      </a:endParaRPr>
                    </a:p>
                  </a:txBody>
                  <a:tcPr marL="68580" marR="68580" marT="0" marB="0" anchor="ctr"/>
                </a:tc>
                <a:tc>
                  <a:txBody>
                    <a:bodyPr/>
                    <a:lstStyle/>
                    <a:p>
                      <a:pPr algn="ctr"/>
                      <a:r>
                        <a:rPr lang="zh-CN" sz="1400" b="1" dirty="0">
                          <a:effectLst/>
                          <a:latin typeface="黑体" panose="02010609060101010101" pitchFamily="49" charset="-122"/>
                          <a:ea typeface="黑体" panose="02010609060101010101" pitchFamily="49" charset="-122"/>
                        </a:rPr>
                        <a:t>备注</a:t>
                      </a:r>
                      <a:endParaRPr lang="zh-CN" sz="1400" b="1" dirty="0">
                        <a:effectLst/>
                        <a:latin typeface="黑体" panose="02010609060101010101" pitchFamily="49" charset="-122"/>
                        <a:ea typeface="黑体" panose="02010609060101010101" pitchFamily="49" charset="-122"/>
                        <a:cs typeface="Arial" panose="020B0604020202020204" pitchFamily="34" charset="0"/>
                      </a:endParaRPr>
                    </a:p>
                  </a:txBody>
                  <a:tcPr marL="68580" marR="68580" marT="0" marB="0" anchor="ctr"/>
                </a:tc>
                <a:extLst>
                  <a:ext uri="{0D108BD9-81ED-4DB2-BD59-A6C34878D82A}">
                    <a16:rowId xmlns:a16="http://schemas.microsoft.com/office/drawing/2014/main" val="1589384563"/>
                  </a:ext>
                </a:extLst>
              </a:tr>
              <a:tr h="640290">
                <a:tc>
                  <a:txBody>
                    <a:bodyPr/>
                    <a:lstStyle/>
                    <a:p>
                      <a:pPr algn="just"/>
                      <a:r>
                        <a:rPr lang="zh-CN" sz="1400" b="0" dirty="0">
                          <a:effectLst/>
                          <a:latin typeface="黑体" panose="02010609060101010101" pitchFamily="49" charset="-122"/>
                          <a:ea typeface="黑体" panose="02010609060101010101" pitchFamily="49" charset="-122"/>
                        </a:rPr>
                        <a:t>训练数据集</a:t>
                      </a:r>
                      <a:endParaRPr lang="zh-CN" sz="1400" b="0" dirty="0">
                        <a:effectLst/>
                        <a:latin typeface="黑体" panose="02010609060101010101" pitchFamily="49" charset="-122"/>
                        <a:ea typeface="黑体" panose="02010609060101010101" pitchFamily="49" charset="-122"/>
                        <a:cs typeface="Arial" panose="020B0604020202020204" pitchFamily="34" charset="0"/>
                      </a:endParaRPr>
                    </a:p>
                  </a:txBody>
                  <a:tcPr marL="68580" marR="68580" marT="0" marB="0" anchor="ctr"/>
                </a:tc>
                <a:tc>
                  <a:txBody>
                    <a:bodyPr/>
                    <a:lstStyle/>
                    <a:p>
                      <a:pPr algn="just"/>
                      <a:r>
                        <a:rPr lang="en-US" sz="1400" b="0" u="sng" dirty="0">
                          <a:solidFill>
                            <a:srgbClr val="0000FF"/>
                          </a:solidFill>
                          <a:effectLst/>
                          <a:latin typeface="黑体" panose="02010609060101010101" pitchFamily="49" charset="-122"/>
                          <a:ea typeface="黑体" panose="02010609060101010101" pitchFamily="49" charset="-122"/>
                          <a:hlinkClick r:id="rId3"/>
                        </a:rPr>
                        <a:t>ag_news_csv/train.csv</a:t>
                      </a:r>
                      <a:endParaRPr lang="zh-CN" sz="1400" b="0" dirty="0">
                        <a:effectLst/>
                        <a:latin typeface="黑体" panose="02010609060101010101" pitchFamily="49" charset="-122"/>
                        <a:ea typeface="黑体" panose="02010609060101010101" pitchFamily="49" charset="-122"/>
                        <a:cs typeface="Arial" panose="020B0604020202020204" pitchFamily="34" charset="0"/>
                      </a:endParaRPr>
                    </a:p>
                  </a:txBody>
                  <a:tcPr marL="68580" marR="68580" marT="0" marB="0" anchor="ctr"/>
                </a:tc>
                <a:tc>
                  <a:txBody>
                    <a:bodyPr/>
                    <a:lstStyle/>
                    <a:p>
                      <a:pPr algn="just"/>
                      <a:r>
                        <a:rPr lang="en-US" altLang="zh-CN" sz="1400" b="0" dirty="0">
                          <a:effectLst/>
                          <a:latin typeface="黑体" panose="02010609060101010101" pitchFamily="49" charset="-122"/>
                          <a:ea typeface="黑体" panose="02010609060101010101" pitchFamily="49" charset="-122"/>
                        </a:rPr>
                        <a:t>120000</a:t>
                      </a:r>
                      <a:r>
                        <a:rPr lang="zh-CN" sz="1400" b="0" dirty="0">
                          <a:effectLst/>
                          <a:latin typeface="黑体" panose="02010609060101010101" pitchFamily="49" charset="-122"/>
                          <a:ea typeface="黑体" panose="02010609060101010101" pitchFamily="49" charset="-122"/>
                        </a:rPr>
                        <a:t>条文本</a:t>
                      </a:r>
                      <a:endParaRPr lang="zh-CN" sz="1400" b="0" dirty="0">
                        <a:effectLst/>
                        <a:latin typeface="黑体" panose="02010609060101010101" pitchFamily="49" charset="-122"/>
                        <a:ea typeface="黑体" panose="02010609060101010101" pitchFamily="49" charset="-122"/>
                        <a:cs typeface="Arial" panose="020B0604020202020204" pitchFamily="34" charset="0"/>
                      </a:endParaRPr>
                    </a:p>
                  </a:txBody>
                  <a:tcPr marL="68580" marR="68580" marT="0" marB="0" anchor="ctr"/>
                </a:tc>
                <a:extLst>
                  <a:ext uri="{0D108BD9-81ED-4DB2-BD59-A6C34878D82A}">
                    <a16:rowId xmlns:a16="http://schemas.microsoft.com/office/drawing/2014/main" val="1101849717"/>
                  </a:ext>
                </a:extLst>
              </a:tr>
              <a:tr h="640290">
                <a:tc>
                  <a:txBody>
                    <a:bodyPr/>
                    <a:lstStyle/>
                    <a:p>
                      <a:pPr algn="just"/>
                      <a:r>
                        <a:rPr lang="zh-CN" sz="1400" b="0" dirty="0">
                          <a:effectLst/>
                          <a:latin typeface="黑体" panose="02010609060101010101" pitchFamily="49" charset="-122"/>
                          <a:ea typeface="黑体" panose="02010609060101010101" pitchFamily="49" charset="-122"/>
                        </a:rPr>
                        <a:t>测试数据集</a:t>
                      </a:r>
                      <a:endParaRPr lang="zh-CN" sz="1400" b="0" dirty="0">
                        <a:effectLst/>
                        <a:latin typeface="黑体" panose="02010609060101010101" pitchFamily="49" charset="-122"/>
                        <a:ea typeface="黑体" panose="02010609060101010101" pitchFamily="49" charset="-122"/>
                        <a:cs typeface="Arial" panose="020B0604020202020204" pitchFamily="34" charset="0"/>
                      </a:endParaRPr>
                    </a:p>
                  </a:txBody>
                  <a:tcPr marL="68580" marR="68580" marT="0" marB="0" anchor="ctr"/>
                </a:tc>
                <a:tc>
                  <a:txBody>
                    <a:bodyPr/>
                    <a:lstStyle/>
                    <a:p>
                      <a:pPr algn="just"/>
                      <a:r>
                        <a:rPr lang="en-US" sz="1400" b="0" u="sng" dirty="0">
                          <a:solidFill>
                            <a:srgbClr val="0000FF"/>
                          </a:solidFill>
                          <a:effectLst/>
                          <a:latin typeface="黑体" panose="02010609060101010101" pitchFamily="49" charset="-122"/>
                          <a:ea typeface="黑体" panose="02010609060101010101" pitchFamily="49" charset="-122"/>
                          <a:hlinkClick r:id="rId4"/>
                        </a:rPr>
                        <a:t>ag_news_csv/test.csv</a:t>
                      </a:r>
                      <a:endParaRPr lang="zh-CN" sz="1400" b="0" dirty="0">
                        <a:effectLst/>
                        <a:latin typeface="黑体" panose="02010609060101010101" pitchFamily="49" charset="-122"/>
                        <a:ea typeface="黑体" panose="02010609060101010101" pitchFamily="49" charset="-122"/>
                        <a:cs typeface="Arial" panose="020B0604020202020204" pitchFamily="34" charset="0"/>
                      </a:endParaRPr>
                    </a:p>
                  </a:txBody>
                  <a:tcPr marL="68580" marR="68580" marT="0" marB="0" anchor="ctr"/>
                </a:tc>
                <a:tc>
                  <a:txBody>
                    <a:bodyPr/>
                    <a:lstStyle/>
                    <a:p>
                      <a:pPr algn="just"/>
                      <a:r>
                        <a:rPr lang="en-US" altLang="zh-CN" sz="1400" b="0" dirty="0">
                          <a:effectLst/>
                          <a:latin typeface="黑体" panose="02010609060101010101" pitchFamily="49" charset="-122"/>
                          <a:ea typeface="黑体" panose="02010609060101010101" pitchFamily="49" charset="-122"/>
                        </a:rPr>
                        <a:t>7600</a:t>
                      </a:r>
                      <a:r>
                        <a:rPr lang="zh-CN" sz="1400" b="0" dirty="0">
                          <a:effectLst/>
                          <a:latin typeface="黑体" panose="02010609060101010101" pitchFamily="49" charset="-122"/>
                          <a:ea typeface="黑体" panose="02010609060101010101" pitchFamily="49" charset="-122"/>
                        </a:rPr>
                        <a:t>条文本</a:t>
                      </a:r>
                      <a:endParaRPr lang="zh-CN" sz="1400" b="0" dirty="0">
                        <a:effectLst/>
                        <a:latin typeface="黑体" panose="02010609060101010101" pitchFamily="49" charset="-122"/>
                        <a:ea typeface="黑体" panose="02010609060101010101" pitchFamily="49" charset="-122"/>
                        <a:cs typeface="Arial" panose="020B0604020202020204" pitchFamily="34" charset="0"/>
                      </a:endParaRPr>
                    </a:p>
                  </a:txBody>
                  <a:tcPr marL="68580" marR="68580" marT="0" marB="0" anchor="ctr"/>
                </a:tc>
                <a:extLst>
                  <a:ext uri="{0D108BD9-81ED-4DB2-BD59-A6C34878D82A}">
                    <a16:rowId xmlns:a16="http://schemas.microsoft.com/office/drawing/2014/main" val="3068959649"/>
                  </a:ext>
                </a:extLst>
              </a:tr>
              <a:tr h="320145">
                <a:tc>
                  <a:txBody>
                    <a:bodyPr/>
                    <a:lstStyle/>
                    <a:p>
                      <a:pPr algn="just"/>
                      <a:r>
                        <a:rPr lang="zh-CN" sz="1400" b="0" dirty="0">
                          <a:effectLst/>
                          <a:latin typeface="黑体" panose="02010609060101010101" pitchFamily="49" charset="-122"/>
                          <a:ea typeface="黑体" panose="02010609060101010101" pitchFamily="49" charset="-122"/>
                        </a:rPr>
                        <a:t>下载脚本</a:t>
                      </a:r>
                      <a:endParaRPr lang="zh-CN" sz="1400" b="0" dirty="0">
                        <a:effectLst/>
                        <a:latin typeface="黑体" panose="02010609060101010101" pitchFamily="49" charset="-122"/>
                        <a:ea typeface="黑体" panose="02010609060101010101" pitchFamily="49" charset="-122"/>
                        <a:cs typeface="Arial" panose="020B0604020202020204" pitchFamily="34" charset="0"/>
                      </a:endParaRPr>
                    </a:p>
                  </a:txBody>
                  <a:tcPr marL="68580" marR="68580" marT="0" marB="0" anchor="ctr"/>
                </a:tc>
                <a:tc>
                  <a:txBody>
                    <a:bodyPr/>
                    <a:lstStyle/>
                    <a:p>
                      <a:pPr algn="just"/>
                      <a:r>
                        <a:rPr lang="en-US" sz="1400" b="0" u="sng" dirty="0">
                          <a:solidFill>
                            <a:srgbClr val="0000FF"/>
                          </a:solidFill>
                          <a:effectLst/>
                          <a:latin typeface="黑体" panose="02010609060101010101" pitchFamily="49" charset="-122"/>
                          <a:ea typeface="黑体" panose="02010609060101010101" pitchFamily="49" charset="-122"/>
                          <a:hlinkClick r:id="rId5"/>
                        </a:rPr>
                        <a:t>ag_news.py</a:t>
                      </a:r>
                      <a:endParaRPr lang="zh-CN" sz="1400" b="0" dirty="0">
                        <a:effectLst/>
                        <a:latin typeface="黑体" panose="02010609060101010101" pitchFamily="49" charset="-122"/>
                        <a:ea typeface="黑体" panose="02010609060101010101" pitchFamily="49" charset="-122"/>
                        <a:cs typeface="Arial" panose="020B0604020202020204" pitchFamily="34" charset="0"/>
                      </a:endParaRPr>
                    </a:p>
                  </a:txBody>
                  <a:tcPr marL="68580" marR="68580" marT="0" marB="0" anchor="ctr"/>
                </a:tc>
                <a:tc>
                  <a:txBody>
                    <a:bodyPr/>
                    <a:lstStyle/>
                    <a:p>
                      <a:pPr algn="just"/>
                      <a:r>
                        <a:rPr lang="zh-CN" sz="1400" b="0" dirty="0">
                          <a:effectLst/>
                          <a:latin typeface="黑体" panose="02010609060101010101" pitchFamily="49" charset="-122"/>
                          <a:ea typeface="黑体" panose="02010609060101010101" pitchFamily="49" charset="-122"/>
                        </a:rPr>
                        <a:t>已在</a:t>
                      </a:r>
                      <a:r>
                        <a:rPr lang="en-US" sz="1400" b="0" dirty="0">
                          <a:effectLst/>
                          <a:latin typeface="黑体" panose="02010609060101010101" pitchFamily="49" charset="-122"/>
                          <a:ea typeface="黑体" panose="02010609060101010101" pitchFamily="49" charset="-122"/>
                        </a:rPr>
                        <a:t>pytorch</a:t>
                      </a:r>
                      <a:r>
                        <a:rPr lang="zh-CN" sz="1400" b="0" dirty="0">
                          <a:effectLst/>
                          <a:latin typeface="黑体" panose="02010609060101010101" pitchFamily="49" charset="-122"/>
                          <a:ea typeface="黑体" panose="02010609060101010101" pitchFamily="49" charset="-122"/>
                        </a:rPr>
                        <a:t>库中</a:t>
                      </a:r>
                      <a:endParaRPr lang="zh-CN" sz="1400" b="0" dirty="0">
                        <a:effectLst/>
                        <a:latin typeface="黑体" panose="02010609060101010101" pitchFamily="49" charset="-122"/>
                        <a:ea typeface="黑体" panose="02010609060101010101" pitchFamily="49" charset="-122"/>
                        <a:cs typeface="Arial" panose="020B0604020202020204" pitchFamily="34" charset="0"/>
                      </a:endParaRPr>
                    </a:p>
                  </a:txBody>
                  <a:tcPr marL="68580" marR="68580" marT="0" marB="0" anchor="ctr"/>
                </a:tc>
                <a:extLst>
                  <a:ext uri="{0D108BD9-81ED-4DB2-BD59-A6C34878D82A}">
                    <a16:rowId xmlns:a16="http://schemas.microsoft.com/office/drawing/2014/main" val="2504073569"/>
                  </a:ext>
                </a:extLst>
              </a:tr>
            </a:tbl>
          </a:graphicData>
        </a:graphic>
      </p:graphicFrame>
      <p:sp>
        <p:nvSpPr>
          <p:cNvPr id="2" name="矩形 1">
            <a:extLst>
              <a:ext uri="{FF2B5EF4-FFF2-40B4-BE49-F238E27FC236}">
                <a16:creationId xmlns:a16="http://schemas.microsoft.com/office/drawing/2014/main" id="{5A05AF7C-5E99-28A8-6DAB-1F2CAED1CEF4}"/>
              </a:ext>
            </a:extLst>
          </p:cNvPr>
          <p:cNvSpPr/>
          <p:nvPr/>
        </p:nvSpPr>
        <p:spPr>
          <a:xfrm>
            <a:off x="6258526" y="3113024"/>
            <a:ext cx="5300892" cy="1920871"/>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9419DF18-9C93-9C52-F7E5-523298E8EA46}"/>
              </a:ext>
            </a:extLst>
          </p:cNvPr>
          <p:cNvSpPr txBox="1"/>
          <p:nvPr/>
        </p:nvSpPr>
        <p:spPr>
          <a:xfrm>
            <a:off x="6486181" y="3466929"/>
            <a:ext cx="506862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0000FF"/>
                </a:solidFill>
                <a:effectLst/>
                <a:uLnTx/>
                <a:uFillTx/>
                <a:latin typeface="新宋体" panose="02010609030101010101" pitchFamily="49" charset="-122"/>
                <a:ea typeface="宋体" panose="02010600030101010101" pitchFamily="2" charset="-122"/>
                <a:cs typeface="新宋体" panose="02010609030101010101" pitchFamily="49" charset="-122"/>
              </a:rPr>
              <a:t>from</a:t>
            </a:r>
            <a:r>
              <a:rPr kumimoji="0" lang="en-US" altLang="zh-CN" sz="1800" b="0" i="0" u="none" strike="noStrike" kern="0" cap="none" spc="0" normalizeH="0" baseline="0" noProof="0" dirty="0">
                <a:ln>
                  <a:noFill/>
                </a:ln>
                <a:solidFill>
                  <a:srgbClr val="000000"/>
                </a:solidFill>
                <a:effectLst/>
                <a:uLnTx/>
                <a:uFillTx/>
                <a:latin typeface="新宋体" panose="02010609030101010101" pitchFamily="49" charset="-122"/>
                <a:ea typeface="宋体" panose="02010600030101010101" pitchFamily="2" charset="-122"/>
                <a:cs typeface="新宋体" panose="02010609030101010101" pitchFamily="49" charset="-122"/>
              </a:rPr>
              <a:t> torchtext.datasets </a:t>
            </a:r>
            <a:r>
              <a:rPr kumimoji="0" lang="en-US" altLang="zh-CN" sz="1800" b="0" i="0" u="none" strike="noStrike" kern="0" cap="none" spc="0" normalizeH="0" baseline="0" noProof="0" dirty="0">
                <a:ln>
                  <a:noFill/>
                </a:ln>
                <a:solidFill>
                  <a:srgbClr val="0000FF"/>
                </a:solidFill>
                <a:effectLst/>
                <a:uLnTx/>
                <a:uFillTx/>
                <a:latin typeface="新宋体" panose="02010609030101010101" pitchFamily="49" charset="-122"/>
                <a:ea typeface="宋体" panose="02010600030101010101" pitchFamily="2" charset="-122"/>
                <a:cs typeface="新宋体" panose="02010609030101010101" pitchFamily="49" charset="-122"/>
              </a:rPr>
              <a:t>import</a:t>
            </a:r>
            <a:r>
              <a:rPr kumimoji="0" lang="en-US" altLang="zh-CN" sz="1800" b="0" i="0" u="none" strike="noStrike" kern="0" cap="none" spc="0" normalizeH="0" baseline="0" noProof="0" dirty="0">
                <a:ln>
                  <a:noFill/>
                </a:ln>
                <a:solidFill>
                  <a:srgbClr val="000000"/>
                </a:solidFill>
                <a:effectLst/>
                <a:uLnTx/>
                <a:uFillTx/>
                <a:latin typeface="新宋体" panose="02010609030101010101" pitchFamily="49" charset="-122"/>
                <a:ea typeface="宋体" panose="02010600030101010101" pitchFamily="2" charset="-122"/>
                <a:cs typeface="新宋体" panose="02010609030101010101" pitchFamily="49" charset="-122"/>
              </a:rPr>
              <a:t> AG_NEWS</a:t>
            </a:r>
            <a:endParaRPr kumimoji="0" lang="zh-CN" altLang="en-US" sz="1800" b="0" i="0" u="none" strike="noStrike" kern="0" cap="none" spc="0" normalizeH="0" baseline="0" noProof="0" dirty="0">
              <a:ln>
                <a:noFill/>
              </a:ln>
              <a:solidFill>
                <a:sysClr val="window" lastClr="FFFFFF"/>
              </a:solidFill>
              <a:effectLst/>
              <a:uLnTx/>
              <a:uFillTx/>
              <a:latin typeface="Calibri"/>
              <a:ea typeface="宋体" panose="02010600030101010101" pitchFamily="2" charset="-122"/>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新宋体" panose="02010609030101010101" pitchFamily="49" charset="-122"/>
                <a:ea typeface="宋体" panose="02010600030101010101" pitchFamily="2" charset="-122"/>
                <a:cs typeface="新宋体" panose="02010609030101010101" pitchFamily="49" charset="-122"/>
              </a:rPr>
              <a:t>train_iter, test_iter = AG_NEWS()</a:t>
            </a:r>
            <a:endParaRPr kumimoji="0" lang="zh-CN" altLang="en-US" sz="1800" b="0" i="0" u="none" strike="noStrike" kern="0" cap="none" spc="0" normalizeH="0" baseline="0" noProof="0" dirty="0">
              <a:ln>
                <a:noFill/>
              </a:ln>
              <a:solidFill>
                <a:sysClr val="window" lastClr="FFFFFF"/>
              </a:solidFill>
              <a:effectLst/>
              <a:uLnTx/>
              <a:uFillTx/>
              <a:latin typeface="Calibri"/>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3564707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09600" y="167514"/>
            <a:ext cx="10715740" cy="707886"/>
          </a:xfrm>
          <a:prstGeom prst="rect">
            <a:avLst/>
          </a:prstGeom>
          <a:noFill/>
        </p:spPr>
        <p:txBody>
          <a:bodyPr wrap="square" rtlCol="0">
            <a:spAutoFit/>
          </a:bodyPr>
          <a:lstStyle/>
          <a:p>
            <a:pPr defTabSz="914217"/>
            <a:r>
              <a:rPr lang="zh-CN" altLang="en-US" sz="4000" b="1" spc="300" dirty="0">
                <a:solidFill>
                  <a:srgbClr val="000000"/>
                </a:solidFill>
                <a:latin typeface="黑体" panose="02010609060101010101" pitchFamily="49" charset="-122"/>
                <a:ea typeface="黑体" panose="02010609060101010101" pitchFamily="49" charset="-122"/>
                <a:cs typeface="Montserrat" charset="0"/>
              </a:rPr>
              <a:t>二、过程说明</a:t>
            </a:r>
            <a:r>
              <a:rPr lang="en-US" altLang="zh-CN" sz="4000" b="1" spc="300" dirty="0">
                <a:solidFill>
                  <a:srgbClr val="000000"/>
                </a:solidFill>
                <a:latin typeface="黑体" panose="02010609060101010101" pitchFamily="49" charset="-122"/>
                <a:ea typeface="黑体" panose="02010609060101010101" pitchFamily="49" charset="-122"/>
                <a:cs typeface="Montserrat" charset="0"/>
              </a:rPr>
              <a:t>—</a:t>
            </a:r>
            <a:r>
              <a:rPr lang="zh-CN" altLang="en-US" sz="4000" b="1" spc="300" dirty="0">
                <a:solidFill>
                  <a:srgbClr val="000000"/>
                </a:solidFill>
                <a:latin typeface="黑体" panose="02010609060101010101" pitchFamily="49" charset="-122"/>
                <a:ea typeface="黑体" panose="02010609060101010101" pitchFamily="49" charset="-122"/>
                <a:cs typeface="Montserrat" charset="0"/>
              </a:rPr>
              <a:t>数据处理</a:t>
            </a:r>
            <a:endParaRPr lang="en-US" sz="4000" b="1" spc="300" dirty="0">
              <a:solidFill>
                <a:srgbClr val="000000"/>
              </a:solidFill>
              <a:latin typeface="黑体" panose="02010609060101010101" pitchFamily="49" charset="-122"/>
              <a:ea typeface="黑体" panose="02010609060101010101" pitchFamily="49" charset="-122"/>
              <a:cs typeface="Montserrat" charset="0"/>
            </a:endParaRPr>
          </a:p>
        </p:txBody>
      </p:sp>
      <p:sp>
        <p:nvSpPr>
          <p:cNvPr id="11" name="文本框 10">
            <a:extLst>
              <a:ext uri="{FF2B5EF4-FFF2-40B4-BE49-F238E27FC236}">
                <a16:creationId xmlns:a16="http://schemas.microsoft.com/office/drawing/2014/main" id="{58764BFB-5BC7-330F-CC49-0100109896AC}"/>
              </a:ext>
            </a:extLst>
          </p:cNvPr>
          <p:cNvSpPr txBox="1">
            <a:spLocks/>
          </p:cNvSpPr>
          <p:nvPr/>
        </p:nvSpPr>
        <p:spPr>
          <a:xfrm>
            <a:off x="548873" y="1548346"/>
            <a:ext cx="3053643" cy="735361"/>
          </a:xfrm>
          <a:prstGeom prst="rect">
            <a:avLst/>
          </a:prstGeom>
          <a:noFill/>
          <a:ln>
            <a:noFill/>
          </a:ln>
        </p:spPr>
        <p:txBody>
          <a:bodyPr wrap="square" rtlCol="0" anchor="t">
            <a:noAutofit/>
          </a:bodyPr>
          <a:lstStyle>
            <a:defPPr>
              <a:defRPr lang="zh-CN"/>
            </a:defPPr>
            <a:lvl1pPr marR="0" lvl="0" indent="0" defTabSz="1219170" fontAlgn="auto">
              <a:lnSpc>
                <a:spcPct val="100000"/>
              </a:lnSpc>
              <a:spcBef>
                <a:spcPts val="0"/>
              </a:spcBef>
              <a:spcAft>
                <a:spcPts val="0"/>
              </a:spcAft>
              <a:buClrTx/>
              <a:buSzTx/>
              <a:buFontTx/>
              <a:buNone/>
              <a:tabLst/>
              <a:defRPr sz="1200" kern="0">
                <a:solidFill>
                  <a:srgbClr val="000000"/>
                </a:solidFill>
                <a:latin typeface="Arial" panose="020B0604020202020204"/>
                <a:ea typeface="黑体" panose="02010609060101010101" pitchFamily="49" charset="-122"/>
              </a:defRPr>
            </a:lvl1pPr>
          </a:lstStyle>
          <a:p>
            <a:r>
              <a:rPr lang="zh-CN" altLang="en-US" sz="1600" dirty="0"/>
              <a:t>调用</a:t>
            </a:r>
            <a:r>
              <a:rPr lang="en-US" altLang="zh-CN" sz="1600" dirty="0"/>
              <a:t>to_map_style_dataset</a:t>
            </a:r>
            <a:r>
              <a:rPr lang="zh-CN" altLang="en-US" sz="1600" dirty="0"/>
              <a:t>函数将迭代式的数据集转换为映射式的数据集</a:t>
            </a:r>
            <a:r>
              <a:rPr lang="en-US" altLang="zh-CN" sz="1600" dirty="0"/>
              <a:t>, </a:t>
            </a:r>
            <a:r>
              <a:rPr lang="zh-CN" altLang="en-US" sz="1600" dirty="0"/>
              <a:t>使得可以通过索引更方便地访问数据集中的元素。</a:t>
            </a:r>
          </a:p>
        </p:txBody>
      </p:sp>
      <p:sp>
        <p:nvSpPr>
          <p:cNvPr id="13" name="文本框 12">
            <a:extLst>
              <a:ext uri="{FF2B5EF4-FFF2-40B4-BE49-F238E27FC236}">
                <a16:creationId xmlns:a16="http://schemas.microsoft.com/office/drawing/2014/main" id="{4AE6E2A9-28D0-E603-E4E4-76E2A74DC495}"/>
              </a:ext>
            </a:extLst>
          </p:cNvPr>
          <p:cNvSpPr txBox="1">
            <a:spLocks/>
          </p:cNvSpPr>
          <p:nvPr/>
        </p:nvSpPr>
        <p:spPr>
          <a:xfrm>
            <a:off x="3602517" y="1548346"/>
            <a:ext cx="3959412" cy="727512"/>
          </a:xfrm>
          <a:prstGeom prst="rect">
            <a:avLst/>
          </a:prstGeom>
          <a:noFill/>
          <a:ln>
            <a:noFill/>
          </a:ln>
        </p:spPr>
        <p:txBody>
          <a:bodyPr wrap="square" rtlCol="0" anchor="t">
            <a:noAutofit/>
          </a:bodyPr>
          <a:lstStyle/>
          <a:p>
            <a:pPr marL="0" marR="0" lvl="0" indent="0" defTabSz="1219170" eaLnBrk="1" fontAlgn="auto" latinLnBrk="0" hangingPunct="1">
              <a:lnSpc>
                <a:spcPct val="100000"/>
              </a:lnSpc>
              <a:spcBef>
                <a:spcPts val="0"/>
              </a:spcBef>
              <a:spcAft>
                <a:spcPts val="0"/>
              </a:spcAft>
              <a:buClrTx/>
              <a:buSzTx/>
              <a:buFontTx/>
              <a:buNone/>
              <a:tabLst/>
              <a:defRPr/>
            </a:pPr>
            <a:r>
              <a:rPr lang="zh-CN" altLang="en-US" sz="1600" kern="0" dirty="0">
                <a:solidFill>
                  <a:srgbClr val="000000"/>
                </a:solidFill>
                <a:latin typeface="Arial" panose="020B0604020202020204"/>
                <a:ea typeface="黑体" panose="02010609060101010101" pitchFamily="49" charset="-122"/>
              </a:rPr>
              <a:t>数据加载器用于加载训练和测试数据集，并将数据划分为小批量进行处理。是数据处理流程中的关键组件，可以方便地进行数据批量处理、乱序加载和并行读取。</a:t>
            </a:r>
            <a:endParaRPr kumimoji="0" lang="zh-CN" altLang="en-US" sz="1600" b="0" i="0" u="none" strike="noStrike" kern="0" cap="none" spc="0" normalizeH="0" baseline="0" noProof="0" dirty="0">
              <a:ln>
                <a:noFill/>
              </a:ln>
              <a:solidFill>
                <a:srgbClr val="000000"/>
              </a:solidFill>
              <a:effectLst/>
              <a:uLnTx/>
              <a:uFillTx/>
              <a:latin typeface="Arial" panose="020B0604020202020204"/>
              <a:ea typeface="黑体" panose="02010609060101010101" pitchFamily="49" charset="-122"/>
            </a:endParaRPr>
          </a:p>
        </p:txBody>
      </p:sp>
      <p:sp>
        <p:nvSpPr>
          <p:cNvPr id="2" name="箭头: 五边形 1">
            <a:extLst>
              <a:ext uri="{FF2B5EF4-FFF2-40B4-BE49-F238E27FC236}">
                <a16:creationId xmlns:a16="http://schemas.microsoft.com/office/drawing/2014/main" id="{FF3E4013-2802-1810-7971-5C2B7219D10E}"/>
              </a:ext>
            </a:extLst>
          </p:cNvPr>
          <p:cNvSpPr>
            <a:spLocks/>
          </p:cNvSpPr>
          <p:nvPr/>
        </p:nvSpPr>
        <p:spPr>
          <a:xfrm>
            <a:off x="538696" y="1078930"/>
            <a:ext cx="3229073" cy="406482"/>
          </a:xfrm>
          <a:prstGeom prst="homePlate">
            <a:avLst/>
          </a:prstGeom>
          <a:solidFill>
            <a:srgbClr val="4C37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数据集转化</a:t>
            </a:r>
          </a:p>
        </p:txBody>
      </p:sp>
      <p:sp>
        <p:nvSpPr>
          <p:cNvPr id="8" name="箭头: V 形 7">
            <a:extLst>
              <a:ext uri="{FF2B5EF4-FFF2-40B4-BE49-F238E27FC236}">
                <a16:creationId xmlns:a16="http://schemas.microsoft.com/office/drawing/2014/main" id="{17404BB1-530B-2FF4-B33B-CC4F118863B6}"/>
              </a:ext>
            </a:extLst>
          </p:cNvPr>
          <p:cNvSpPr>
            <a:spLocks/>
          </p:cNvSpPr>
          <p:nvPr/>
        </p:nvSpPr>
        <p:spPr>
          <a:xfrm>
            <a:off x="3602517" y="1078930"/>
            <a:ext cx="4128320" cy="406482"/>
          </a:xfrm>
          <a:prstGeom prst="chevron">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黑体" panose="02010609060101010101" pitchFamily="49" charset="-122"/>
                <a:ea typeface="黑体" panose="02010609060101010101" pitchFamily="49" charset="-122"/>
              </a:rPr>
              <a:t>使用</a:t>
            </a:r>
            <a:r>
              <a:rPr lang="en-US" altLang="zh-CN" dirty="0">
                <a:solidFill>
                  <a:schemeClr val="bg1"/>
                </a:solidFill>
                <a:latin typeface="黑体" panose="02010609060101010101" pitchFamily="49" charset="-122"/>
                <a:ea typeface="黑体" panose="02010609060101010101" pitchFamily="49" charset="-122"/>
              </a:rPr>
              <a:t>DataLoader</a:t>
            </a:r>
            <a:r>
              <a:rPr lang="zh-CN" altLang="en-US" dirty="0">
                <a:solidFill>
                  <a:schemeClr val="bg1"/>
                </a:solidFill>
                <a:latin typeface="黑体" panose="02010609060101010101" pitchFamily="49" charset="-122"/>
                <a:ea typeface="黑体" panose="02010609060101010101" pitchFamily="49" charset="-122"/>
              </a:rPr>
              <a:t>管理数据集</a:t>
            </a:r>
          </a:p>
        </p:txBody>
      </p:sp>
      <p:sp>
        <p:nvSpPr>
          <p:cNvPr id="3" name="箭头: V 形 2">
            <a:extLst>
              <a:ext uri="{FF2B5EF4-FFF2-40B4-BE49-F238E27FC236}">
                <a16:creationId xmlns:a16="http://schemas.microsoft.com/office/drawing/2014/main" id="{140A0B63-79CA-3A8D-597C-51C12A647DAE}"/>
              </a:ext>
            </a:extLst>
          </p:cNvPr>
          <p:cNvSpPr>
            <a:spLocks/>
          </p:cNvSpPr>
          <p:nvPr/>
        </p:nvSpPr>
        <p:spPr>
          <a:xfrm>
            <a:off x="7561928" y="1078930"/>
            <a:ext cx="4128320" cy="406482"/>
          </a:xfrm>
          <a:prstGeom prst="chevron">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黑体" panose="02010609060101010101" pitchFamily="49" charset="-122"/>
                <a:ea typeface="黑体" panose="02010609060101010101" pitchFamily="49" charset="-122"/>
              </a:rPr>
              <a:t>封装数据管理类</a:t>
            </a:r>
          </a:p>
        </p:txBody>
      </p:sp>
      <p:sp>
        <p:nvSpPr>
          <p:cNvPr id="5" name="文本框 4">
            <a:extLst>
              <a:ext uri="{FF2B5EF4-FFF2-40B4-BE49-F238E27FC236}">
                <a16:creationId xmlns:a16="http://schemas.microsoft.com/office/drawing/2014/main" id="{078A291D-A5B5-11C6-928C-2F9216E61FBA}"/>
              </a:ext>
            </a:extLst>
          </p:cNvPr>
          <p:cNvSpPr txBox="1">
            <a:spLocks/>
          </p:cNvSpPr>
          <p:nvPr/>
        </p:nvSpPr>
        <p:spPr>
          <a:xfrm>
            <a:off x="7565584" y="1540497"/>
            <a:ext cx="3959412" cy="727512"/>
          </a:xfrm>
          <a:prstGeom prst="rect">
            <a:avLst/>
          </a:prstGeom>
          <a:noFill/>
          <a:ln>
            <a:noFill/>
          </a:ln>
        </p:spPr>
        <p:txBody>
          <a:bodyPr wrap="square" rtlCol="0" anchor="t">
            <a:noAutofit/>
          </a:bodyPr>
          <a:lstStyle/>
          <a:p>
            <a:pPr marL="0" marR="0" lvl="0" indent="0" defTabSz="1219170" eaLnBrk="1" fontAlgn="auto" latinLnBrk="0" hangingPunct="1">
              <a:lnSpc>
                <a:spcPct val="100000"/>
              </a:lnSpc>
              <a:spcBef>
                <a:spcPts val="0"/>
              </a:spcBef>
              <a:spcAft>
                <a:spcPts val="0"/>
              </a:spcAft>
              <a:buClrTx/>
              <a:buSzTx/>
              <a:buFontTx/>
              <a:buNone/>
              <a:tabLst/>
              <a:defRPr/>
            </a:pPr>
            <a:r>
              <a:rPr lang="zh-CN" altLang="en-US" sz="1600" kern="0" dirty="0">
                <a:solidFill>
                  <a:srgbClr val="000000"/>
                </a:solidFill>
                <a:latin typeface="Arial" panose="020B0604020202020204"/>
                <a:ea typeface="黑体" panose="02010609060101010101" pitchFamily="49" charset="-122"/>
              </a:rPr>
              <a:t>自定义数据管理类，将数据集和</a:t>
            </a:r>
            <a:r>
              <a:rPr lang="en-US" altLang="zh-CN" sz="1600" kern="0" dirty="0">
                <a:solidFill>
                  <a:srgbClr val="000000"/>
                </a:solidFill>
                <a:latin typeface="Arial" panose="020B0604020202020204"/>
                <a:ea typeface="黑体" panose="02010609060101010101" pitchFamily="49" charset="-122"/>
              </a:rPr>
              <a:t>DataLoader</a:t>
            </a:r>
            <a:r>
              <a:rPr lang="zh-CN" altLang="en-US" sz="1600" kern="0" dirty="0">
                <a:solidFill>
                  <a:srgbClr val="000000"/>
                </a:solidFill>
                <a:latin typeface="Arial" panose="020B0604020202020204"/>
                <a:ea typeface="黑体" panose="02010609060101010101" pitchFamily="49" charset="-122"/>
              </a:rPr>
              <a:t>封装在一起进行管理。该类代码如下：</a:t>
            </a:r>
            <a:endParaRPr kumimoji="0" lang="zh-CN" altLang="en-US" sz="1600" b="0" i="0" u="none" strike="noStrike" kern="0" cap="none" spc="0" normalizeH="0" baseline="0" noProof="0" dirty="0">
              <a:ln>
                <a:noFill/>
              </a:ln>
              <a:solidFill>
                <a:srgbClr val="000000"/>
              </a:solidFill>
              <a:effectLst/>
              <a:uLnTx/>
              <a:uFillTx/>
              <a:latin typeface="Arial" panose="020B0604020202020204"/>
              <a:ea typeface="黑体" panose="02010609060101010101" pitchFamily="49" charset="-122"/>
            </a:endParaRPr>
          </a:p>
        </p:txBody>
      </p:sp>
      <p:sp>
        <p:nvSpPr>
          <p:cNvPr id="7" name="矩形 6">
            <a:extLst>
              <a:ext uri="{FF2B5EF4-FFF2-40B4-BE49-F238E27FC236}">
                <a16:creationId xmlns:a16="http://schemas.microsoft.com/office/drawing/2014/main" id="{85E4A423-CECB-41AF-F601-5EF91EFA09E8}"/>
              </a:ext>
            </a:extLst>
          </p:cNvPr>
          <p:cNvSpPr/>
          <p:nvPr/>
        </p:nvSpPr>
        <p:spPr>
          <a:xfrm>
            <a:off x="523682" y="2859805"/>
            <a:ext cx="10801658" cy="3285748"/>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B660C02C-058B-1731-86A2-4361746BDBB2}"/>
              </a:ext>
            </a:extLst>
          </p:cNvPr>
          <p:cNvSpPr txBox="1"/>
          <p:nvPr/>
        </p:nvSpPr>
        <p:spPr>
          <a:xfrm>
            <a:off x="1132465" y="2979185"/>
            <a:ext cx="9256441" cy="304698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rPr>
              <a:t># </a:t>
            </a:r>
            <a:r>
              <a:rPr kumimoji="0" lang="zh-CN" altLang="en-US" sz="1200" b="0"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rPr>
              <a:t>管理所有数据集，使得更方便地迭代数据集</a:t>
            </a:r>
            <a:endParaRPr kumimoji="0" lang="zh-CN" altLang="en-US" sz="12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rPr>
              <a:t>class</a:t>
            </a:r>
            <a:r>
              <a:rPr kumimoji="0" lang="en-US" altLang="zh-CN" sz="12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 </a:t>
            </a:r>
            <a:r>
              <a:rPr kumimoji="0" lang="en-US" altLang="zh-CN" sz="1200" b="0" i="0" u="none" strike="noStrike" kern="1200" cap="none" spc="0" normalizeH="0" baseline="0" noProof="0" dirty="0">
                <a:ln>
                  <a:noFill/>
                </a:ln>
                <a:solidFill>
                  <a:srgbClr val="2B91AF"/>
                </a:solidFill>
                <a:effectLst/>
                <a:uLnTx/>
                <a:uFillTx/>
                <a:latin typeface="黑体" panose="02010609060101010101" pitchFamily="49" charset="-122"/>
                <a:ea typeface="黑体" panose="02010609060101010101" pitchFamily="49" charset="-122"/>
              </a:rPr>
              <a:t>DataManager</a:t>
            </a:r>
            <a:r>
              <a:rPr kumimoji="0" lang="en-US" altLang="zh-CN" sz="12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    </a:t>
            </a:r>
            <a:r>
              <a:rPr kumimoji="0" lang="en-US" altLang="zh-CN" sz="12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rPr>
              <a:t>def</a:t>
            </a:r>
            <a:r>
              <a:rPr kumimoji="0" lang="en-US" altLang="zh-CN" sz="12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 </a:t>
            </a:r>
            <a:r>
              <a:rPr kumimoji="0" lang="en-US" altLang="zh-CN" sz="12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rPr>
              <a:t>__init__</a:t>
            </a:r>
            <a:r>
              <a:rPr kumimoji="0" lang="en-US" altLang="zh-CN" sz="12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(self):</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        </a:t>
            </a:r>
            <a:r>
              <a:rPr kumimoji="0" lang="en-US" altLang="zh-CN" sz="1200" b="0"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rPr>
              <a:t># </a:t>
            </a:r>
            <a:r>
              <a:rPr kumimoji="0" lang="zh-CN" altLang="en-US" sz="1200" b="0"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rPr>
              <a:t>将迭代式的数据集转换为映射式的数据集</a:t>
            </a:r>
            <a:r>
              <a:rPr kumimoji="0" lang="en-US" altLang="zh-CN" sz="1200" b="0"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rPr>
              <a:t>, </a:t>
            </a:r>
            <a:r>
              <a:rPr kumimoji="0" lang="zh-CN" altLang="en-US" sz="1200" b="0"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rPr>
              <a:t>使得可以通过索引更方便地访问数据集中的元素</a:t>
            </a:r>
            <a:endParaRPr kumimoji="0" lang="zh-CN" altLang="en-US" sz="12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        dataset_test = to_map_style_dataset(test_iter)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        dataset_train = to_map_style_dataset(train_iter)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        </a:t>
            </a:r>
            <a:r>
              <a:rPr kumimoji="0" lang="en-US" altLang="zh-CN" sz="1200" b="0"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rPr>
              <a:t># </a:t>
            </a:r>
            <a:r>
              <a:rPr kumimoji="0" lang="zh-CN" altLang="en-US" sz="1200" b="0"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rPr>
              <a:t>随机取出训练集中占比</a:t>
            </a:r>
            <a:r>
              <a:rPr kumimoji="0" lang="en-US" altLang="zh-CN" sz="1200" b="0"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rPr>
              <a:t>0.05</a:t>
            </a:r>
            <a:r>
              <a:rPr kumimoji="0" lang="zh-CN" altLang="en-US" sz="1200" b="0"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rPr>
              <a:t>的数据作为验证数据集，占比</a:t>
            </a:r>
            <a:r>
              <a:rPr kumimoji="0" lang="en-US" altLang="zh-CN" sz="1200" b="0"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rPr>
              <a:t>0.95</a:t>
            </a:r>
            <a:r>
              <a:rPr kumimoji="0" lang="zh-CN" altLang="en-US" sz="1200" b="0"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rPr>
              <a:t>的数据作为训练集</a:t>
            </a:r>
            <a:endParaRPr kumimoji="0" lang="zh-CN" altLang="en-US" sz="12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        dataset_train_, dataset_valid_= random_split_dataset(dataset_train, 0.95)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        </a:t>
            </a:r>
            <a:r>
              <a:rPr kumimoji="0" lang="en-US" altLang="zh-CN" sz="1200" b="0"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rPr>
              <a:t># </a:t>
            </a:r>
            <a:r>
              <a:rPr kumimoji="0" lang="zh-CN" altLang="en-US" sz="1200" b="0"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rPr>
              <a:t>创建</a:t>
            </a:r>
            <a:r>
              <a:rPr kumimoji="0" lang="en-US" altLang="zh-CN" sz="1200" b="0"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rPr>
              <a:t>DataLoader</a:t>
            </a:r>
            <a:r>
              <a:rPr kumimoji="0" lang="zh-CN" altLang="en-US" sz="1200" b="0"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rPr>
              <a:t>实例，</a:t>
            </a:r>
            <a:r>
              <a:rPr kumimoji="0" lang="en-US" altLang="zh-CN" sz="1200" b="0"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rPr>
              <a:t>DataLoader</a:t>
            </a:r>
            <a:r>
              <a:rPr kumimoji="0" lang="zh-CN" altLang="en-US" sz="1200" b="0"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rPr>
              <a:t>用于管理数据集，其支持随机打乱数据集顺序和批处理数据集</a:t>
            </a:r>
            <a:endParaRPr kumimoji="0" lang="zh-CN" altLang="en-US" sz="12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        </a:t>
            </a:r>
            <a:r>
              <a:rPr kumimoji="0" lang="en-US" altLang="zh-CN" sz="12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rPr>
              <a:t>self</a:t>
            </a:r>
            <a:r>
              <a:rPr kumimoji="0" lang="en-US" altLang="zh-CN" sz="12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.dl_train_ = DataLoader(dataset_train_, batch_size=BATCH_SIZE, shuffle=</a:t>
            </a:r>
            <a:r>
              <a:rPr kumimoji="0" lang="en-US" altLang="zh-CN" sz="12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rPr>
              <a:t>True</a:t>
            </a:r>
            <a:r>
              <a:rPr kumimoji="0" lang="en-US" altLang="zh-CN" sz="12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 collate_fn=</a:t>
            </a:r>
            <a:r>
              <a:rPr kumimoji="0" lang="en-US" altLang="zh-CN" sz="12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rPr>
              <a:t>self</a:t>
            </a:r>
            <a:r>
              <a:rPr kumimoji="0" lang="en-US" altLang="zh-CN" sz="12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.collate_batch)</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        </a:t>
            </a:r>
            <a:r>
              <a:rPr kumimoji="0" lang="en-US" altLang="zh-CN" sz="12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rPr>
              <a:t>self</a:t>
            </a:r>
            <a:r>
              <a:rPr kumimoji="0" lang="en-US" altLang="zh-CN" sz="12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.dl_test_ = DataLoader(dataset_test, batch_size=BATCH_SIZE, shuffle=</a:t>
            </a:r>
            <a:r>
              <a:rPr kumimoji="0" lang="en-US" altLang="zh-CN" sz="12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rPr>
              <a:t>True</a:t>
            </a:r>
            <a:r>
              <a:rPr kumimoji="0" lang="en-US" altLang="zh-CN" sz="12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 collate_fn=</a:t>
            </a:r>
            <a:r>
              <a:rPr kumimoji="0" lang="en-US" altLang="zh-CN" sz="12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rPr>
              <a:t>self</a:t>
            </a:r>
            <a:r>
              <a:rPr kumimoji="0" lang="en-US" altLang="zh-CN" sz="12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.collate_batch)</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        </a:t>
            </a:r>
            <a:r>
              <a:rPr kumimoji="0" lang="en-US" altLang="zh-CN" sz="12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rPr>
              <a:t>self</a:t>
            </a:r>
            <a:r>
              <a:rPr kumimoji="0" lang="en-US" altLang="zh-CN" sz="12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.dl_valid_ = DataLoader(dataset_valid_, batch_size=BATCH_SIZE, shuffle=</a:t>
            </a:r>
            <a:r>
              <a:rPr kumimoji="0" lang="en-US" altLang="zh-CN" sz="12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rPr>
              <a:t>True</a:t>
            </a:r>
            <a:r>
              <a:rPr kumimoji="0" lang="en-US" altLang="zh-CN" sz="12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 collate_fn=</a:t>
            </a:r>
            <a:r>
              <a:rPr kumimoji="0" lang="en-US" altLang="zh-CN" sz="12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rPr>
              <a:t>self</a:t>
            </a:r>
            <a:r>
              <a:rPr kumimoji="0" lang="en-US" altLang="zh-CN" sz="12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.collate_batch)</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    </a:t>
            </a:r>
            <a:r>
              <a:rPr kumimoji="0" lang="en-US" altLang="zh-CN" sz="1200" b="0"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rPr>
              <a:t># </a:t>
            </a:r>
            <a:r>
              <a:rPr kumimoji="0" lang="zh-CN" altLang="en-US" sz="1200" b="0"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rPr>
              <a:t>数据集分批函数</a:t>
            </a:r>
            <a:endParaRPr kumimoji="0" lang="zh-CN" altLang="en-US" sz="12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    </a:t>
            </a:r>
            <a:r>
              <a:rPr kumimoji="0" lang="en-US" altLang="zh-CN" sz="12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rPr>
              <a:t>def</a:t>
            </a:r>
            <a:r>
              <a:rPr kumimoji="0" lang="en-US" altLang="zh-CN" sz="12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 </a:t>
            </a:r>
            <a:r>
              <a:rPr kumimoji="0" lang="en-US" altLang="zh-CN" sz="1200" b="0" i="0" u="none" strike="noStrike" kern="1200" cap="none" spc="0" normalizeH="0" baseline="0" noProof="0" dirty="0">
                <a:ln>
                  <a:noFill/>
                </a:ln>
                <a:solidFill>
                  <a:srgbClr val="2B91AF"/>
                </a:solidFill>
                <a:effectLst/>
                <a:uLnTx/>
                <a:uFillTx/>
                <a:latin typeface="黑体" panose="02010609060101010101" pitchFamily="49" charset="-122"/>
                <a:ea typeface="黑体" panose="02010609060101010101" pitchFamily="49" charset="-122"/>
              </a:rPr>
              <a:t>collate_batch</a:t>
            </a:r>
            <a:r>
              <a:rPr kumimoji="0" lang="en-US" altLang="zh-CN" sz="12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(self, batch):</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        # </a:t>
            </a:r>
            <a:r>
              <a:rPr kumimoji="0" lang="zh-CN" altLang="en-US" sz="12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文本长度有限，省略详细代码</a:t>
            </a:r>
            <a:endParaRPr kumimoji="0" lang="en-US" altLang="zh-CN" sz="1200" b="0"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新宋体" panose="02010609030101010101" pitchFamily="49" charset="-122"/>
            </a:endParaRPr>
          </a:p>
        </p:txBody>
      </p:sp>
    </p:spTree>
    <p:extLst>
      <p:ext uri="{BB962C8B-B14F-4D97-AF65-F5344CB8AC3E}">
        <p14:creationId xmlns:p14="http://schemas.microsoft.com/office/powerpoint/2010/main" val="733511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09600" y="167514"/>
            <a:ext cx="10715740" cy="707886"/>
          </a:xfrm>
          <a:prstGeom prst="rect">
            <a:avLst/>
          </a:prstGeom>
          <a:noFill/>
        </p:spPr>
        <p:txBody>
          <a:bodyPr wrap="square" rtlCol="0">
            <a:spAutoFit/>
          </a:bodyPr>
          <a:lstStyle/>
          <a:p>
            <a:pPr defTabSz="914217"/>
            <a:r>
              <a:rPr lang="zh-CN" altLang="en-US" sz="4000" b="1" spc="300" dirty="0">
                <a:solidFill>
                  <a:srgbClr val="000000"/>
                </a:solidFill>
                <a:latin typeface="黑体" panose="02010609060101010101" pitchFamily="49" charset="-122"/>
                <a:ea typeface="黑体" panose="02010609060101010101" pitchFamily="49" charset="-122"/>
                <a:cs typeface="Montserrat" charset="0"/>
              </a:rPr>
              <a:t>二、过程说明</a:t>
            </a:r>
            <a:r>
              <a:rPr lang="en-US" altLang="zh-CN" sz="4000" b="1" spc="300" dirty="0">
                <a:solidFill>
                  <a:srgbClr val="000000"/>
                </a:solidFill>
                <a:latin typeface="黑体" panose="02010609060101010101" pitchFamily="49" charset="-122"/>
                <a:ea typeface="黑体" panose="02010609060101010101" pitchFamily="49" charset="-122"/>
                <a:cs typeface="Montserrat" charset="0"/>
              </a:rPr>
              <a:t>—</a:t>
            </a:r>
            <a:r>
              <a:rPr lang="zh-CN" altLang="en-US" sz="4000" b="1" spc="300" dirty="0">
                <a:solidFill>
                  <a:srgbClr val="000000"/>
                </a:solidFill>
                <a:latin typeface="黑体" panose="02010609060101010101" pitchFamily="49" charset="-122"/>
                <a:ea typeface="黑体" panose="02010609060101010101" pitchFamily="49" charset="-122"/>
                <a:cs typeface="Montserrat" charset="0"/>
              </a:rPr>
              <a:t>构建词汇表</a:t>
            </a:r>
            <a:endParaRPr lang="en-US" sz="4000" b="1" spc="300" dirty="0">
              <a:solidFill>
                <a:srgbClr val="000000"/>
              </a:solidFill>
              <a:latin typeface="黑体" panose="02010609060101010101" pitchFamily="49" charset="-122"/>
              <a:ea typeface="黑体" panose="02010609060101010101" pitchFamily="49" charset="-122"/>
              <a:cs typeface="Montserrat" charset="0"/>
            </a:endParaRPr>
          </a:p>
        </p:txBody>
      </p:sp>
      <p:sp>
        <p:nvSpPr>
          <p:cNvPr id="8" name="箭头: V 形 7">
            <a:extLst>
              <a:ext uri="{FF2B5EF4-FFF2-40B4-BE49-F238E27FC236}">
                <a16:creationId xmlns:a16="http://schemas.microsoft.com/office/drawing/2014/main" id="{17404BB1-530B-2FF4-B33B-CC4F118863B6}"/>
              </a:ext>
            </a:extLst>
          </p:cNvPr>
          <p:cNvSpPr>
            <a:spLocks/>
          </p:cNvSpPr>
          <p:nvPr/>
        </p:nvSpPr>
        <p:spPr>
          <a:xfrm>
            <a:off x="1134730" y="1078930"/>
            <a:ext cx="9617724" cy="449492"/>
          </a:xfrm>
          <a:prstGeom prst="chevron">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黑体" panose="02010609060101010101" pitchFamily="49" charset="-122"/>
                <a:ea typeface="黑体" panose="02010609060101010101" pitchFamily="49" charset="-122"/>
              </a:rPr>
              <a:t>传入训练集，先将原始文本进行分词，并对每个词编码，使得每个词对应一个数值索引</a:t>
            </a:r>
          </a:p>
        </p:txBody>
      </p:sp>
      <p:sp>
        <p:nvSpPr>
          <p:cNvPr id="2" name="矩形 1">
            <a:extLst>
              <a:ext uri="{FF2B5EF4-FFF2-40B4-BE49-F238E27FC236}">
                <a16:creationId xmlns:a16="http://schemas.microsoft.com/office/drawing/2014/main" id="{165CB482-FB1A-A324-8E23-2DDC920EB5DF}"/>
              </a:ext>
            </a:extLst>
          </p:cNvPr>
          <p:cNvSpPr/>
          <p:nvPr/>
        </p:nvSpPr>
        <p:spPr>
          <a:xfrm>
            <a:off x="1134730" y="1731951"/>
            <a:ext cx="9617724" cy="4206141"/>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E4F258FA-5434-B101-B484-870C28724FC0}"/>
              </a:ext>
            </a:extLst>
          </p:cNvPr>
          <p:cNvSpPr txBox="1"/>
          <p:nvPr/>
        </p:nvSpPr>
        <p:spPr>
          <a:xfrm>
            <a:off x="1920608" y="1957584"/>
            <a:ext cx="8350784" cy="375487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srgbClr val="008000"/>
                </a:solidFill>
                <a:effectLst/>
                <a:uLnTx/>
                <a:uFillTx/>
                <a:latin typeface="新宋体" panose="02010609030101010101" pitchFamily="49" charset="-122"/>
                <a:ea typeface="新宋体" panose="02010609030101010101" pitchFamily="49" charset="-122"/>
                <a:cs typeface="+mn-cs"/>
              </a:rPr>
              <a:t># </a:t>
            </a:r>
            <a:r>
              <a:rPr kumimoji="0" lang="zh-CN" altLang="en-US" sz="1400" b="0" i="0" u="none" strike="noStrike" kern="1200" cap="none" spc="0" normalizeH="0" baseline="0" noProof="0" dirty="0">
                <a:ln>
                  <a:noFill/>
                </a:ln>
                <a:solidFill>
                  <a:srgbClr val="008000"/>
                </a:solidFill>
                <a:effectLst/>
                <a:uLnTx/>
                <a:uFillTx/>
                <a:latin typeface="新宋体" panose="02010609030101010101" pitchFamily="49" charset="-122"/>
                <a:ea typeface="新宋体" panose="02010609030101010101" pitchFamily="49" charset="-122"/>
                <a:cs typeface="+mn-cs"/>
              </a:rPr>
              <a:t>构建词汇表和文本标签管道</a:t>
            </a:r>
            <a:endParaRPr kumimoji="0" lang="zh-CN" altLang="en-US" sz="1400" b="0" i="0" u="none" strike="noStrike" kern="1200" cap="none" spc="0" normalizeH="0" baseline="0" noProof="0" dirty="0">
              <a:ln>
                <a:noFill/>
              </a:ln>
              <a:solidFill>
                <a:srgbClr val="000000"/>
              </a:solidFill>
              <a:effectLst/>
              <a:uLnTx/>
              <a:uFillTx/>
              <a:latin typeface="新宋体" panose="02010609030101010101" pitchFamily="49" charset="-122"/>
              <a:ea typeface="新宋体" panose="0201060903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srgbClr val="0000FF"/>
                </a:solidFill>
                <a:effectLst/>
                <a:uLnTx/>
                <a:uFillTx/>
                <a:latin typeface="新宋体" panose="02010609030101010101" pitchFamily="49" charset="-122"/>
                <a:ea typeface="新宋体" panose="02010609030101010101" pitchFamily="49" charset="-122"/>
                <a:cs typeface="+mn-cs"/>
              </a:rPr>
              <a:t>def</a:t>
            </a:r>
            <a:r>
              <a:rPr kumimoji="0" lang="en-US" altLang="zh-CN" sz="1400" b="0" i="0" u="none" strike="noStrike" kern="1200" cap="none" spc="0" normalizeH="0" baseline="0" noProof="0" dirty="0">
                <a:ln>
                  <a:noFill/>
                </a:ln>
                <a:solidFill>
                  <a:srgbClr val="000000"/>
                </a:solidFill>
                <a:effectLst/>
                <a:uLnTx/>
                <a:uFillTx/>
                <a:latin typeface="新宋体" panose="02010609030101010101" pitchFamily="49" charset="-122"/>
                <a:ea typeface="新宋体" panose="02010609030101010101" pitchFamily="49" charset="-122"/>
                <a:cs typeface="+mn-cs"/>
              </a:rPr>
              <a:t> </a:t>
            </a:r>
            <a:r>
              <a:rPr kumimoji="0" lang="en-US" altLang="zh-CN" sz="1400" b="0" i="0" u="none" strike="noStrike" kern="1200" cap="none" spc="0" normalizeH="0" baseline="0" noProof="0" dirty="0">
                <a:ln>
                  <a:noFill/>
                </a:ln>
                <a:solidFill>
                  <a:srgbClr val="2B91AF"/>
                </a:solidFill>
                <a:effectLst/>
                <a:uLnTx/>
                <a:uFillTx/>
                <a:latin typeface="新宋体" panose="02010609030101010101" pitchFamily="49" charset="-122"/>
                <a:ea typeface="新宋体" panose="02010609030101010101" pitchFamily="49" charset="-122"/>
                <a:cs typeface="+mn-cs"/>
              </a:rPr>
              <a:t>build_vocabulary</a:t>
            </a:r>
            <a:r>
              <a:rPr kumimoji="0" lang="en-US" altLang="zh-CN" sz="1400" b="0" i="0" u="none" strike="noStrike" kern="1200" cap="none" spc="0" normalizeH="0" baseline="0" noProof="0" dirty="0">
                <a:ln>
                  <a:noFill/>
                </a:ln>
                <a:solidFill>
                  <a:srgbClr val="000000"/>
                </a:solidFill>
                <a:effectLst/>
                <a:uLnTx/>
                <a:uFillTx/>
                <a:latin typeface="新宋体" panose="02010609030101010101" pitchFamily="49" charset="-122"/>
                <a:ea typeface="新宋体" panose="02010609030101010101" pitchFamily="49"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rgbClr val="000000"/>
                </a:solidFill>
                <a:effectLst/>
                <a:uLnTx/>
                <a:uFillTx/>
                <a:latin typeface="新宋体" panose="02010609030101010101" pitchFamily="49" charset="-122"/>
                <a:ea typeface="新宋体" panose="02010609030101010101" pitchFamily="49" charset="-122"/>
                <a:cs typeface="+mn-cs"/>
              </a:rPr>
              <a:t>    </a:t>
            </a:r>
            <a:r>
              <a:rPr kumimoji="0" lang="en-US" altLang="zh-CN" sz="1400" b="0" i="0" u="none" strike="noStrike" kern="1200" cap="none" spc="0" normalizeH="0" baseline="0" noProof="0" dirty="0">
                <a:ln>
                  <a:noFill/>
                </a:ln>
                <a:solidFill>
                  <a:srgbClr val="008000"/>
                </a:solidFill>
                <a:effectLst/>
                <a:uLnTx/>
                <a:uFillTx/>
                <a:latin typeface="新宋体" panose="02010609030101010101" pitchFamily="49" charset="-122"/>
                <a:ea typeface="新宋体" panose="02010609030101010101" pitchFamily="49" charset="-122"/>
                <a:cs typeface="+mn-cs"/>
              </a:rPr>
              <a:t># </a:t>
            </a:r>
            <a:r>
              <a:rPr kumimoji="0" lang="zh-CN" altLang="en-US" sz="1400" b="0" i="0" u="none" strike="noStrike" kern="1200" cap="none" spc="0" normalizeH="0" baseline="0" noProof="0" dirty="0">
                <a:ln>
                  <a:noFill/>
                </a:ln>
                <a:solidFill>
                  <a:srgbClr val="008000"/>
                </a:solidFill>
                <a:effectLst/>
                <a:uLnTx/>
                <a:uFillTx/>
                <a:latin typeface="新宋体" panose="02010609030101010101" pitchFamily="49" charset="-122"/>
                <a:ea typeface="新宋体" panose="02010609030101010101" pitchFamily="49" charset="-122"/>
                <a:cs typeface="+mn-cs"/>
              </a:rPr>
              <a:t>根据词汇表将文字转为编码，如将“文本挖掘”转为</a:t>
            </a:r>
            <a:r>
              <a:rPr kumimoji="0" lang="en-US" altLang="zh-CN" sz="1400" b="0" i="0" u="none" strike="noStrike" kern="1200" cap="none" spc="0" normalizeH="0" baseline="0" noProof="0" dirty="0">
                <a:ln>
                  <a:noFill/>
                </a:ln>
                <a:solidFill>
                  <a:srgbClr val="008000"/>
                </a:solidFill>
                <a:effectLst/>
                <a:uLnTx/>
                <a:uFillTx/>
                <a:latin typeface="新宋体" panose="02010609030101010101" pitchFamily="49" charset="-122"/>
                <a:ea typeface="新宋体" panose="02010609030101010101" pitchFamily="49" charset="-122"/>
                <a:cs typeface="+mn-cs"/>
              </a:rPr>
              <a:t>[2,10,3,11]</a:t>
            </a:r>
            <a:endParaRPr kumimoji="0" lang="zh-CN" altLang="en-US" sz="1400" b="0" i="0" u="none" strike="noStrike" kern="1200" cap="none" spc="0" normalizeH="0" baseline="0" noProof="0" dirty="0">
              <a:ln>
                <a:noFill/>
              </a:ln>
              <a:solidFill>
                <a:srgbClr val="000000"/>
              </a:solidFill>
              <a:effectLst/>
              <a:uLnTx/>
              <a:uFillTx/>
              <a:latin typeface="新宋体" panose="02010609030101010101" pitchFamily="49" charset="-122"/>
              <a:ea typeface="新宋体" panose="0201060903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srgbClr val="000000"/>
                </a:solidFill>
                <a:effectLst/>
                <a:uLnTx/>
                <a:uFillTx/>
                <a:latin typeface="新宋体" panose="02010609030101010101" pitchFamily="49" charset="-122"/>
                <a:ea typeface="新宋体" panose="02010609030101010101" pitchFamily="49" charset="-122"/>
                <a:cs typeface="+mn-cs"/>
              </a:rPr>
              <a:t>    tokenizer = get_tokenizer(</a:t>
            </a:r>
            <a:r>
              <a:rPr kumimoji="0" lang="en-US" altLang="zh-CN" sz="1400" b="0" i="0" u="none" strike="noStrike" kern="1200" cap="none" spc="0" normalizeH="0" baseline="0" noProof="0" dirty="0">
                <a:ln>
                  <a:noFill/>
                </a:ln>
                <a:solidFill>
                  <a:srgbClr val="A31515"/>
                </a:solidFill>
                <a:effectLst/>
                <a:uLnTx/>
                <a:uFillTx/>
                <a:latin typeface="新宋体" panose="02010609030101010101" pitchFamily="49" charset="-122"/>
                <a:ea typeface="新宋体" panose="02010609030101010101" pitchFamily="49" charset="-122"/>
                <a:cs typeface="+mn-cs"/>
              </a:rPr>
              <a:t>"basic_english"</a:t>
            </a:r>
            <a:r>
              <a:rPr kumimoji="0" lang="en-US" altLang="zh-CN" sz="1400" b="0" i="0" u="none" strike="noStrike" kern="1200" cap="none" spc="0" normalizeH="0" baseline="0" noProof="0" dirty="0">
                <a:ln>
                  <a:noFill/>
                </a:ln>
                <a:solidFill>
                  <a:srgbClr val="000000"/>
                </a:solidFill>
                <a:effectLst/>
                <a:uLnTx/>
                <a:uFillTx/>
                <a:latin typeface="新宋体" panose="02010609030101010101" pitchFamily="49" charset="-122"/>
                <a:ea typeface="新宋体" panose="02010609030101010101" pitchFamily="49"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srgbClr val="000000"/>
                </a:solidFill>
                <a:effectLst/>
                <a:uLnTx/>
                <a:uFillTx/>
                <a:latin typeface="新宋体" panose="02010609030101010101" pitchFamily="49" charset="-122"/>
                <a:ea typeface="新宋体" panose="02010609030101010101" pitchFamily="49" charset="-122"/>
                <a:cs typeface="+mn-cs"/>
              </a:rPr>
              <a:t>    </a:t>
            </a:r>
            <a:r>
              <a:rPr kumimoji="0" lang="en-US" altLang="zh-CN" sz="1400" b="0" i="0" u="none" strike="noStrike" kern="1200" cap="none" spc="0" normalizeH="0" baseline="0" noProof="0" dirty="0">
                <a:ln>
                  <a:noFill/>
                </a:ln>
                <a:solidFill>
                  <a:srgbClr val="0000FF"/>
                </a:solidFill>
                <a:effectLst/>
                <a:uLnTx/>
                <a:uFillTx/>
                <a:latin typeface="新宋体" panose="02010609030101010101" pitchFamily="49" charset="-122"/>
                <a:ea typeface="新宋体" panose="02010609030101010101" pitchFamily="49" charset="-122"/>
                <a:cs typeface="+mn-cs"/>
              </a:rPr>
              <a:t>def</a:t>
            </a:r>
            <a:r>
              <a:rPr kumimoji="0" lang="en-US" altLang="zh-CN" sz="1400" b="0" i="0" u="none" strike="noStrike" kern="1200" cap="none" spc="0" normalizeH="0" baseline="0" noProof="0" dirty="0">
                <a:ln>
                  <a:noFill/>
                </a:ln>
                <a:solidFill>
                  <a:srgbClr val="000000"/>
                </a:solidFill>
                <a:effectLst/>
                <a:uLnTx/>
                <a:uFillTx/>
                <a:latin typeface="新宋体" panose="02010609030101010101" pitchFamily="49" charset="-122"/>
                <a:ea typeface="新宋体" panose="02010609030101010101" pitchFamily="49" charset="-122"/>
                <a:cs typeface="+mn-cs"/>
              </a:rPr>
              <a:t> </a:t>
            </a:r>
            <a:r>
              <a:rPr kumimoji="0" lang="en-US" altLang="zh-CN" sz="1400" b="0" i="0" u="none" strike="noStrike" kern="1200" cap="none" spc="0" normalizeH="0" baseline="0" noProof="0" dirty="0">
                <a:ln>
                  <a:noFill/>
                </a:ln>
                <a:solidFill>
                  <a:srgbClr val="2B91AF"/>
                </a:solidFill>
                <a:effectLst/>
                <a:uLnTx/>
                <a:uFillTx/>
                <a:latin typeface="新宋体" panose="02010609030101010101" pitchFamily="49" charset="-122"/>
                <a:ea typeface="新宋体" panose="02010609030101010101" pitchFamily="49" charset="-122"/>
                <a:cs typeface="+mn-cs"/>
              </a:rPr>
              <a:t>yield_tokens</a:t>
            </a:r>
            <a:r>
              <a:rPr kumimoji="0" lang="en-US" altLang="zh-CN" sz="1400" b="0" i="0" u="none" strike="noStrike" kern="1200" cap="none" spc="0" normalizeH="0" baseline="0" noProof="0" dirty="0">
                <a:ln>
                  <a:noFill/>
                </a:ln>
                <a:solidFill>
                  <a:srgbClr val="000000"/>
                </a:solidFill>
                <a:effectLst/>
                <a:uLnTx/>
                <a:uFillTx/>
                <a:latin typeface="新宋体" panose="02010609030101010101" pitchFamily="49" charset="-122"/>
                <a:ea typeface="新宋体" panose="02010609030101010101" pitchFamily="49" charset="-122"/>
                <a:cs typeface="+mn-cs"/>
              </a:rPr>
              <a:t>(data_iter):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srgbClr val="000000"/>
                </a:solidFill>
                <a:effectLst/>
                <a:uLnTx/>
                <a:uFillTx/>
                <a:latin typeface="新宋体" panose="02010609030101010101" pitchFamily="49" charset="-122"/>
                <a:ea typeface="新宋体" panose="02010609030101010101" pitchFamily="49" charset="-122"/>
                <a:cs typeface="+mn-cs"/>
              </a:rPr>
              <a:t>        </a:t>
            </a:r>
            <a:r>
              <a:rPr kumimoji="0" lang="en-US" altLang="zh-CN" sz="1400" b="0" i="0" u="none" strike="noStrike" kern="1200" cap="none" spc="0" normalizeH="0" baseline="0" noProof="0" dirty="0">
                <a:ln>
                  <a:noFill/>
                </a:ln>
                <a:solidFill>
                  <a:srgbClr val="0000FF"/>
                </a:solidFill>
                <a:effectLst/>
                <a:uLnTx/>
                <a:uFillTx/>
                <a:latin typeface="新宋体" panose="02010609030101010101" pitchFamily="49" charset="-122"/>
                <a:ea typeface="新宋体" panose="02010609030101010101" pitchFamily="49" charset="-122"/>
                <a:cs typeface="+mn-cs"/>
              </a:rPr>
              <a:t>for</a:t>
            </a:r>
            <a:r>
              <a:rPr kumimoji="0" lang="en-US" altLang="zh-CN" sz="1400" b="0" i="0" u="none" strike="noStrike" kern="1200" cap="none" spc="0" normalizeH="0" baseline="0" noProof="0" dirty="0">
                <a:ln>
                  <a:noFill/>
                </a:ln>
                <a:solidFill>
                  <a:srgbClr val="000000"/>
                </a:solidFill>
                <a:effectLst/>
                <a:uLnTx/>
                <a:uFillTx/>
                <a:latin typeface="新宋体" panose="02010609030101010101" pitchFamily="49" charset="-122"/>
                <a:ea typeface="新宋体" panose="02010609030101010101" pitchFamily="49" charset="-122"/>
                <a:cs typeface="+mn-cs"/>
              </a:rPr>
              <a:t> _, text </a:t>
            </a:r>
            <a:r>
              <a:rPr kumimoji="0" lang="en-US" altLang="zh-CN" sz="1400" b="0" i="0" u="none" strike="noStrike" kern="1200" cap="none" spc="0" normalizeH="0" baseline="0" noProof="0" dirty="0">
                <a:ln>
                  <a:noFill/>
                </a:ln>
                <a:solidFill>
                  <a:srgbClr val="0000FF"/>
                </a:solidFill>
                <a:effectLst/>
                <a:uLnTx/>
                <a:uFillTx/>
                <a:latin typeface="新宋体" panose="02010609030101010101" pitchFamily="49" charset="-122"/>
                <a:ea typeface="新宋体" panose="02010609030101010101" pitchFamily="49" charset="-122"/>
                <a:cs typeface="+mn-cs"/>
              </a:rPr>
              <a:t>in</a:t>
            </a:r>
            <a:r>
              <a:rPr kumimoji="0" lang="en-US" altLang="zh-CN" sz="1400" b="0" i="0" u="none" strike="noStrike" kern="1200" cap="none" spc="0" normalizeH="0" baseline="0" noProof="0" dirty="0">
                <a:ln>
                  <a:noFill/>
                </a:ln>
                <a:solidFill>
                  <a:srgbClr val="000000"/>
                </a:solidFill>
                <a:effectLst/>
                <a:uLnTx/>
                <a:uFillTx/>
                <a:latin typeface="新宋体" panose="02010609030101010101" pitchFamily="49" charset="-122"/>
                <a:ea typeface="新宋体" panose="02010609030101010101" pitchFamily="49" charset="-122"/>
                <a:cs typeface="+mn-cs"/>
              </a:rPr>
              <a:t> data_iter: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srgbClr val="000000"/>
                </a:solidFill>
                <a:effectLst/>
                <a:uLnTx/>
                <a:uFillTx/>
                <a:latin typeface="新宋体" panose="02010609030101010101" pitchFamily="49" charset="-122"/>
                <a:ea typeface="新宋体" panose="02010609030101010101" pitchFamily="49" charset="-122"/>
                <a:cs typeface="+mn-cs"/>
              </a:rPr>
              <a:t>            </a:t>
            </a:r>
            <a:r>
              <a:rPr kumimoji="0" lang="en-US" altLang="zh-CN" sz="1400" b="0" i="0" u="none" strike="noStrike" kern="1200" cap="none" spc="0" normalizeH="0" baseline="0" noProof="0" dirty="0">
                <a:ln>
                  <a:noFill/>
                </a:ln>
                <a:solidFill>
                  <a:srgbClr val="0000FF"/>
                </a:solidFill>
                <a:effectLst/>
                <a:uLnTx/>
                <a:uFillTx/>
                <a:latin typeface="新宋体" panose="02010609030101010101" pitchFamily="49" charset="-122"/>
                <a:ea typeface="新宋体" panose="02010609030101010101" pitchFamily="49" charset="-122"/>
                <a:cs typeface="+mn-cs"/>
              </a:rPr>
              <a:t>yield</a:t>
            </a:r>
            <a:r>
              <a:rPr kumimoji="0" lang="en-US" altLang="zh-CN" sz="1400" b="0" i="0" u="none" strike="noStrike" kern="1200" cap="none" spc="0" normalizeH="0" baseline="0" noProof="0" dirty="0">
                <a:ln>
                  <a:noFill/>
                </a:ln>
                <a:solidFill>
                  <a:srgbClr val="000000"/>
                </a:solidFill>
                <a:effectLst/>
                <a:uLnTx/>
                <a:uFillTx/>
                <a:latin typeface="新宋体" panose="02010609030101010101" pitchFamily="49" charset="-122"/>
                <a:ea typeface="新宋体" panose="02010609030101010101" pitchFamily="49" charset="-122"/>
                <a:cs typeface="+mn-cs"/>
              </a:rPr>
              <a:t> tokenizer(text)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rgbClr val="000000"/>
                </a:solidFill>
                <a:effectLst/>
                <a:uLnTx/>
                <a:uFillTx/>
                <a:latin typeface="新宋体" panose="02010609030101010101" pitchFamily="49" charset="-122"/>
                <a:ea typeface="新宋体" panose="02010609030101010101" pitchFamily="49" charset="-122"/>
                <a:cs typeface="+mn-cs"/>
              </a:rPr>
              <a:t>    </a:t>
            </a:r>
            <a:r>
              <a:rPr kumimoji="0" lang="en-US" altLang="zh-CN" sz="1400" b="0" i="0" u="none" strike="noStrike" kern="1200" cap="none" spc="0" normalizeH="0" baseline="0" noProof="0" dirty="0">
                <a:ln>
                  <a:noFill/>
                </a:ln>
                <a:solidFill>
                  <a:srgbClr val="008000"/>
                </a:solidFill>
                <a:effectLst/>
                <a:uLnTx/>
                <a:uFillTx/>
                <a:latin typeface="新宋体" panose="02010609030101010101" pitchFamily="49" charset="-122"/>
                <a:ea typeface="新宋体" panose="02010609030101010101" pitchFamily="49" charset="-122"/>
                <a:cs typeface="+mn-cs"/>
              </a:rPr>
              <a:t># </a:t>
            </a:r>
            <a:r>
              <a:rPr kumimoji="0" lang="zh-CN" altLang="en-US" sz="1400" b="0" i="0" u="none" strike="noStrike" kern="1200" cap="none" spc="0" normalizeH="0" baseline="0" noProof="0" dirty="0">
                <a:ln>
                  <a:noFill/>
                </a:ln>
                <a:solidFill>
                  <a:srgbClr val="008000"/>
                </a:solidFill>
                <a:effectLst/>
                <a:uLnTx/>
                <a:uFillTx/>
                <a:latin typeface="新宋体" panose="02010609030101010101" pitchFamily="49" charset="-122"/>
                <a:ea typeface="新宋体" panose="02010609030101010101" pitchFamily="49" charset="-122"/>
                <a:cs typeface="+mn-cs"/>
              </a:rPr>
              <a:t>构建词汇表，</a:t>
            </a:r>
            <a:r>
              <a:rPr kumimoji="0" lang="en-US" altLang="zh-CN" sz="1400" b="0" i="0" u="none" strike="noStrike" kern="1200" cap="none" spc="0" normalizeH="0" baseline="0" noProof="0" dirty="0">
                <a:ln>
                  <a:noFill/>
                </a:ln>
                <a:solidFill>
                  <a:srgbClr val="008000"/>
                </a:solidFill>
                <a:effectLst/>
                <a:uLnTx/>
                <a:uFillTx/>
                <a:latin typeface="新宋体" panose="02010609030101010101" pitchFamily="49" charset="-122"/>
                <a:ea typeface="新宋体" panose="02010609030101010101" pitchFamily="49" charset="-122"/>
                <a:cs typeface="+mn-cs"/>
              </a:rPr>
              <a:t>'&lt;unk&gt;'</a:t>
            </a:r>
            <a:r>
              <a:rPr kumimoji="0" lang="zh-CN" altLang="en-US" sz="1400" b="0" i="0" u="none" strike="noStrike" kern="1200" cap="none" spc="0" normalizeH="0" baseline="0" noProof="0" dirty="0">
                <a:ln>
                  <a:noFill/>
                </a:ln>
                <a:solidFill>
                  <a:srgbClr val="008000"/>
                </a:solidFill>
                <a:effectLst/>
                <a:uLnTx/>
                <a:uFillTx/>
                <a:latin typeface="新宋体" panose="02010609030101010101" pitchFamily="49" charset="-122"/>
                <a:ea typeface="新宋体" panose="02010609030101010101" pitchFamily="49" charset="-122"/>
                <a:cs typeface="+mn-cs"/>
              </a:rPr>
              <a:t>代表词汇字典中未存在的</a:t>
            </a:r>
            <a:r>
              <a:rPr kumimoji="0" lang="en-US" altLang="zh-CN" sz="1400" b="0" i="0" u="none" strike="noStrike" kern="1200" cap="none" spc="0" normalizeH="0" baseline="0" noProof="0" dirty="0">
                <a:ln>
                  <a:noFill/>
                </a:ln>
                <a:solidFill>
                  <a:srgbClr val="008000"/>
                </a:solidFill>
                <a:effectLst/>
                <a:uLnTx/>
                <a:uFillTx/>
                <a:latin typeface="新宋体" panose="02010609030101010101" pitchFamily="49" charset="-122"/>
                <a:ea typeface="新宋体" panose="02010609030101010101" pitchFamily="49" charset="-122"/>
                <a:cs typeface="+mn-cs"/>
              </a:rPr>
              <a:t>token</a:t>
            </a:r>
            <a:endParaRPr kumimoji="0" lang="zh-CN" altLang="en-US" sz="1400" b="0" i="0" u="none" strike="noStrike" kern="1200" cap="none" spc="0" normalizeH="0" baseline="0" noProof="0" dirty="0">
              <a:ln>
                <a:noFill/>
              </a:ln>
              <a:solidFill>
                <a:srgbClr val="000000"/>
              </a:solidFill>
              <a:effectLst/>
              <a:uLnTx/>
              <a:uFillTx/>
              <a:latin typeface="新宋体" panose="02010609030101010101" pitchFamily="49" charset="-122"/>
              <a:ea typeface="新宋体" panose="0201060903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srgbClr val="000000"/>
                </a:solidFill>
                <a:effectLst/>
                <a:uLnTx/>
                <a:uFillTx/>
                <a:latin typeface="新宋体" panose="02010609030101010101" pitchFamily="49" charset="-122"/>
                <a:ea typeface="新宋体" panose="02010609030101010101" pitchFamily="49" charset="-122"/>
                <a:cs typeface="+mn-cs"/>
              </a:rPr>
              <a:t>    vocab = build_vocab_from_iterator(yield_tokens(train_iter), specials=[</a:t>
            </a:r>
            <a:r>
              <a:rPr kumimoji="0" lang="en-US" altLang="zh-CN" sz="1400" b="0" i="0" u="none" strike="noStrike" kern="1200" cap="none" spc="0" normalizeH="0" baseline="0" noProof="0" dirty="0">
                <a:ln>
                  <a:noFill/>
                </a:ln>
                <a:solidFill>
                  <a:srgbClr val="A31515"/>
                </a:solidFill>
                <a:effectLst/>
                <a:uLnTx/>
                <a:uFillTx/>
                <a:latin typeface="新宋体" panose="02010609030101010101" pitchFamily="49" charset="-122"/>
                <a:ea typeface="新宋体" panose="02010609030101010101" pitchFamily="49" charset="-122"/>
                <a:cs typeface="+mn-cs"/>
              </a:rPr>
              <a:t>"&lt;unk&gt;"</a:t>
            </a:r>
            <a:r>
              <a:rPr kumimoji="0" lang="en-US" altLang="zh-CN" sz="1400" b="0" i="0" u="none" strike="noStrike" kern="1200" cap="none" spc="0" normalizeH="0" baseline="0" noProof="0" dirty="0">
                <a:ln>
                  <a:noFill/>
                </a:ln>
                <a:solidFill>
                  <a:srgbClr val="000000"/>
                </a:solidFill>
                <a:effectLst/>
                <a:uLnTx/>
                <a:uFillTx/>
                <a:latin typeface="新宋体" panose="02010609030101010101" pitchFamily="49" charset="-122"/>
                <a:ea typeface="新宋体" panose="02010609030101010101" pitchFamily="49"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srgbClr val="000000"/>
                </a:solidFill>
                <a:effectLst/>
                <a:uLnTx/>
                <a:uFillTx/>
                <a:latin typeface="新宋体" panose="02010609030101010101" pitchFamily="49" charset="-122"/>
                <a:ea typeface="新宋体" panose="02010609030101010101" pitchFamily="49" charset="-122"/>
                <a:cs typeface="+mn-cs"/>
              </a:rPr>
              <a:t>    vocab.set_default_index(vocab[</a:t>
            </a:r>
            <a:r>
              <a:rPr kumimoji="0" lang="en-US" altLang="zh-CN" sz="1400" b="0" i="0" u="none" strike="noStrike" kern="1200" cap="none" spc="0" normalizeH="0" baseline="0" noProof="0" dirty="0">
                <a:ln>
                  <a:noFill/>
                </a:ln>
                <a:solidFill>
                  <a:srgbClr val="A31515"/>
                </a:solidFill>
                <a:effectLst/>
                <a:uLnTx/>
                <a:uFillTx/>
                <a:latin typeface="新宋体" panose="02010609030101010101" pitchFamily="49" charset="-122"/>
                <a:ea typeface="新宋体" panose="02010609030101010101" pitchFamily="49" charset="-122"/>
                <a:cs typeface="+mn-cs"/>
              </a:rPr>
              <a:t>"&lt;unk&gt;"</a:t>
            </a:r>
            <a:r>
              <a:rPr kumimoji="0" lang="en-US" altLang="zh-CN" sz="1400" b="0" i="0" u="none" strike="noStrike" kern="1200" cap="none" spc="0" normalizeH="0" baseline="0" noProof="0" dirty="0">
                <a:ln>
                  <a:noFill/>
                </a:ln>
                <a:solidFill>
                  <a:srgbClr val="000000"/>
                </a:solidFill>
                <a:effectLst/>
                <a:uLnTx/>
                <a:uFillTx/>
                <a:latin typeface="新宋体" panose="02010609030101010101" pitchFamily="49" charset="-122"/>
                <a:ea typeface="新宋体" panose="02010609030101010101" pitchFamily="49"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srgbClr val="000000"/>
                </a:solidFill>
                <a:effectLst/>
                <a:uLnTx/>
                <a:uFillTx/>
                <a:latin typeface="新宋体" panose="02010609030101010101" pitchFamily="49" charset="-122"/>
                <a:ea typeface="新宋体" panose="02010609030101010101" pitchFamily="49" charset="-122"/>
                <a:cs typeface="+mn-cs"/>
              </a:rPr>
              <a:t>    </a:t>
            </a:r>
            <a:r>
              <a:rPr kumimoji="0" lang="en-US" altLang="zh-CN" sz="1400" b="0" i="0" u="none" strike="noStrike" kern="1200" cap="none" spc="0" normalizeH="0" baseline="0" noProof="0" dirty="0">
                <a:ln>
                  <a:noFill/>
                </a:ln>
                <a:solidFill>
                  <a:srgbClr val="008000"/>
                </a:solidFill>
                <a:effectLst/>
                <a:uLnTx/>
                <a:uFillTx/>
                <a:latin typeface="新宋体" panose="02010609030101010101" pitchFamily="49" charset="-122"/>
                <a:ea typeface="新宋体" panose="02010609030101010101" pitchFamily="49" charset="-122"/>
                <a:cs typeface="+mn-cs"/>
              </a:rPr>
              <a:t># prepare the text processing pipeline with the tokenizer and vocabulary. </a:t>
            </a:r>
            <a:endParaRPr kumimoji="0" lang="en-US" altLang="zh-CN" sz="1400" b="0" i="0" u="none" strike="noStrike" kern="1200" cap="none" spc="0" normalizeH="0" baseline="0" noProof="0" dirty="0">
              <a:ln>
                <a:noFill/>
              </a:ln>
              <a:solidFill>
                <a:srgbClr val="000000"/>
              </a:solidFill>
              <a:effectLst/>
              <a:uLnTx/>
              <a:uFillTx/>
              <a:latin typeface="新宋体" panose="02010609030101010101" pitchFamily="49" charset="-122"/>
              <a:ea typeface="新宋体" panose="0201060903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srgbClr val="000000"/>
                </a:solidFill>
                <a:effectLst/>
                <a:uLnTx/>
                <a:uFillTx/>
                <a:latin typeface="新宋体" panose="02010609030101010101" pitchFamily="49" charset="-122"/>
                <a:ea typeface="新宋体" panose="02010609030101010101" pitchFamily="49" charset="-122"/>
                <a:cs typeface="+mn-cs"/>
              </a:rPr>
              <a:t>    text_pipeline = </a:t>
            </a:r>
            <a:r>
              <a:rPr kumimoji="0" lang="en-US" altLang="zh-CN" sz="1400" b="0" i="0" u="none" strike="noStrike" kern="1200" cap="none" spc="0" normalizeH="0" baseline="0" noProof="0" dirty="0">
                <a:ln>
                  <a:noFill/>
                </a:ln>
                <a:solidFill>
                  <a:srgbClr val="0000FF"/>
                </a:solidFill>
                <a:effectLst/>
                <a:uLnTx/>
                <a:uFillTx/>
                <a:latin typeface="新宋体" panose="02010609030101010101" pitchFamily="49" charset="-122"/>
                <a:ea typeface="新宋体" panose="02010609030101010101" pitchFamily="49" charset="-122"/>
                <a:cs typeface="+mn-cs"/>
              </a:rPr>
              <a:t>lambda</a:t>
            </a:r>
            <a:r>
              <a:rPr kumimoji="0" lang="en-US" altLang="zh-CN" sz="1400" b="0" i="0" u="none" strike="noStrike" kern="1200" cap="none" spc="0" normalizeH="0" baseline="0" noProof="0" dirty="0">
                <a:ln>
                  <a:noFill/>
                </a:ln>
                <a:solidFill>
                  <a:srgbClr val="000000"/>
                </a:solidFill>
                <a:effectLst/>
                <a:uLnTx/>
                <a:uFillTx/>
                <a:latin typeface="新宋体" panose="02010609030101010101" pitchFamily="49" charset="-122"/>
                <a:ea typeface="新宋体" panose="02010609030101010101" pitchFamily="49" charset="-122"/>
                <a:cs typeface="+mn-cs"/>
              </a:rPr>
              <a:t> x: vocab(tokenizer(x))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altLang="zh-CN" sz="1400" b="0" i="0" u="none" strike="noStrike" kern="1200" cap="none" spc="0" normalizeH="0" baseline="0" noProof="0" dirty="0">
                <a:ln>
                  <a:noFill/>
                </a:ln>
                <a:solidFill>
                  <a:srgbClr val="000000"/>
                </a:solidFill>
                <a:effectLst/>
                <a:uLnTx/>
                <a:uFillTx/>
                <a:latin typeface="新宋体" panose="02010609030101010101" pitchFamily="49" charset="-122"/>
                <a:ea typeface="新宋体" panose="02010609030101010101" pitchFamily="49" charset="-122"/>
                <a:cs typeface="+mn-cs"/>
              </a:rPr>
              <a:t>    label_pipeline = </a:t>
            </a:r>
            <a:r>
              <a:rPr kumimoji="0" lang="it-IT" altLang="zh-CN" sz="1400" b="0" i="0" u="none" strike="noStrike" kern="1200" cap="none" spc="0" normalizeH="0" baseline="0" noProof="0" dirty="0">
                <a:ln>
                  <a:noFill/>
                </a:ln>
                <a:solidFill>
                  <a:srgbClr val="0000FF"/>
                </a:solidFill>
                <a:effectLst/>
                <a:uLnTx/>
                <a:uFillTx/>
                <a:latin typeface="新宋体" panose="02010609030101010101" pitchFamily="49" charset="-122"/>
                <a:ea typeface="新宋体" panose="02010609030101010101" pitchFamily="49" charset="-122"/>
                <a:cs typeface="+mn-cs"/>
              </a:rPr>
              <a:t>lambda</a:t>
            </a:r>
            <a:r>
              <a:rPr kumimoji="0" lang="it-IT" altLang="zh-CN" sz="1400" b="0" i="0" u="none" strike="noStrike" kern="1200" cap="none" spc="0" normalizeH="0" baseline="0" noProof="0" dirty="0">
                <a:ln>
                  <a:noFill/>
                </a:ln>
                <a:solidFill>
                  <a:srgbClr val="000000"/>
                </a:solidFill>
                <a:effectLst/>
                <a:uLnTx/>
                <a:uFillTx/>
                <a:latin typeface="新宋体" panose="02010609030101010101" pitchFamily="49" charset="-122"/>
                <a:ea typeface="新宋体" panose="02010609030101010101" pitchFamily="49" charset="-122"/>
                <a:cs typeface="+mn-cs"/>
              </a:rPr>
              <a:t> x: </a:t>
            </a:r>
            <a:r>
              <a:rPr kumimoji="0" lang="it-IT" altLang="zh-CN" sz="1400" b="0" i="0" u="none" strike="noStrike" kern="1200" cap="none" spc="0" normalizeH="0" baseline="0" noProof="0" dirty="0">
                <a:ln>
                  <a:noFill/>
                </a:ln>
                <a:solidFill>
                  <a:srgbClr val="2B91AF"/>
                </a:solidFill>
                <a:effectLst/>
                <a:uLnTx/>
                <a:uFillTx/>
                <a:latin typeface="新宋体" panose="02010609030101010101" pitchFamily="49" charset="-122"/>
                <a:ea typeface="新宋体" panose="02010609030101010101" pitchFamily="49" charset="-122"/>
                <a:cs typeface="+mn-cs"/>
              </a:rPr>
              <a:t>int</a:t>
            </a:r>
            <a:r>
              <a:rPr kumimoji="0" lang="it-IT" altLang="zh-CN" sz="1400" b="0" i="0" u="none" strike="noStrike" kern="1200" cap="none" spc="0" normalizeH="0" baseline="0" noProof="0" dirty="0">
                <a:ln>
                  <a:noFill/>
                </a:ln>
                <a:solidFill>
                  <a:srgbClr val="000000"/>
                </a:solidFill>
                <a:effectLst/>
                <a:uLnTx/>
                <a:uFillTx/>
                <a:latin typeface="新宋体" panose="02010609030101010101" pitchFamily="49" charset="-122"/>
                <a:ea typeface="新宋体" panose="02010609030101010101" pitchFamily="49" charset="-122"/>
                <a:cs typeface="+mn-cs"/>
              </a:rPr>
              <a:t>(x) - 1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srgbClr val="000000"/>
                </a:solidFill>
                <a:effectLst/>
                <a:uLnTx/>
                <a:uFillTx/>
                <a:latin typeface="新宋体" panose="02010609030101010101" pitchFamily="49" charset="-122"/>
                <a:ea typeface="新宋体" panose="02010609030101010101" pitchFamily="49" charset="-122"/>
                <a:cs typeface="+mn-cs"/>
              </a:rPr>
              <a:t>    </a:t>
            </a:r>
            <a:r>
              <a:rPr kumimoji="0" lang="en-US" altLang="zh-CN" sz="1400" b="0" i="0" u="none" strike="noStrike" kern="1200" cap="none" spc="0" normalizeH="0" baseline="0" noProof="0" dirty="0">
                <a:ln>
                  <a:noFill/>
                </a:ln>
                <a:solidFill>
                  <a:srgbClr val="0000FF"/>
                </a:solidFill>
                <a:effectLst/>
                <a:uLnTx/>
                <a:uFillTx/>
                <a:latin typeface="新宋体" panose="02010609030101010101" pitchFamily="49" charset="-122"/>
                <a:ea typeface="新宋体" panose="02010609030101010101" pitchFamily="49" charset="-122"/>
                <a:cs typeface="+mn-cs"/>
              </a:rPr>
              <a:t>return</a:t>
            </a:r>
            <a:r>
              <a:rPr kumimoji="0" lang="en-US" altLang="zh-CN" sz="1400" b="0" i="0" u="none" strike="noStrike" kern="1200" cap="none" spc="0" normalizeH="0" baseline="0" noProof="0" dirty="0">
                <a:ln>
                  <a:noFill/>
                </a:ln>
                <a:solidFill>
                  <a:srgbClr val="000000"/>
                </a:solidFill>
                <a:effectLst/>
                <a:uLnTx/>
                <a:uFillTx/>
                <a:latin typeface="新宋体" panose="02010609030101010101" pitchFamily="49" charset="-122"/>
                <a:ea typeface="新宋体" panose="02010609030101010101" pitchFamily="49" charset="-122"/>
                <a:cs typeface="+mn-cs"/>
              </a:rPr>
              <a:t> vocab, text_pipeline, label_pipeline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dirty="0">
              <a:ln>
                <a:noFill/>
              </a:ln>
              <a:solidFill>
                <a:srgbClr val="000000"/>
              </a:solidFill>
              <a:effectLst/>
              <a:uLnTx/>
              <a:uFillTx/>
              <a:latin typeface="新宋体" panose="02010609030101010101" pitchFamily="49" charset="-122"/>
              <a:ea typeface="新宋体" panose="0201060903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srgbClr val="008000"/>
                </a:solidFill>
                <a:effectLst/>
                <a:uLnTx/>
                <a:uFillTx/>
                <a:latin typeface="新宋体" panose="02010609030101010101" pitchFamily="49" charset="-122"/>
                <a:ea typeface="新宋体" panose="02010609030101010101" pitchFamily="49" charset="-122"/>
                <a:cs typeface="+mn-cs"/>
              </a:rPr>
              <a:t># </a:t>
            </a:r>
            <a:r>
              <a:rPr kumimoji="0" lang="zh-CN" altLang="en-US" sz="1400" b="0" i="0" u="none" strike="noStrike" kern="1200" cap="none" spc="0" normalizeH="0" baseline="0" noProof="0" dirty="0">
                <a:ln>
                  <a:noFill/>
                </a:ln>
                <a:solidFill>
                  <a:srgbClr val="008000"/>
                </a:solidFill>
                <a:effectLst/>
                <a:uLnTx/>
                <a:uFillTx/>
                <a:latin typeface="新宋体" panose="02010609030101010101" pitchFamily="49" charset="-122"/>
                <a:ea typeface="新宋体" panose="02010609030101010101" pitchFamily="49" charset="-122"/>
                <a:cs typeface="+mn-cs"/>
              </a:rPr>
              <a:t>构建词汇表</a:t>
            </a:r>
            <a:endParaRPr kumimoji="0" lang="zh-CN" altLang="en-US" sz="1400" b="0" i="0" u="none" strike="noStrike" kern="1200" cap="none" spc="0" normalizeH="0" baseline="0" noProof="0" dirty="0">
              <a:ln>
                <a:noFill/>
              </a:ln>
              <a:solidFill>
                <a:srgbClr val="000000"/>
              </a:solidFill>
              <a:effectLst/>
              <a:uLnTx/>
              <a:uFillTx/>
              <a:latin typeface="新宋体" panose="02010609030101010101" pitchFamily="49" charset="-122"/>
              <a:ea typeface="新宋体" panose="0201060903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srgbClr val="000000"/>
                </a:solidFill>
                <a:effectLst/>
                <a:uLnTx/>
                <a:uFillTx/>
                <a:latin typeface="新宋体" panose="02010609030101010101" pitchFamily="49" charset="-122"/>
                <a:ea typeface="新宋体" panose="02010609030101010101" pitchFamily="49" charset="-122"/>
                <a:cs typeface="+mn-cs"/>
              </a:rPr>
              <a:t>vocab, text_pipeline, label_pipeline = build_vocabulary()</a:t>
            </a:r>
            <a:endParaRPr lang="zh-CN" altLang="en-US" dirty="0"/>
          </a:p>
        </p:txBody>
      </p:sp>
    </p:spTree>
    <p:extLst>
      <p:ext uri="{BB962C8B-B14F-4D97-AF65-F5344CB8AC3E}">
        <p14:creationId xmlns:p14="http://schemas.microsoft.com/office/powerpoint/2010/main" val="2541557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09600" y="167514"/>
            <a:ext cx="10715740" cy="707886"/>
          </a:xfrm>
          <a:prstGeom prst="rect">
            <a:avLst/>
          </a:prstGeom>
          <a:noFill/>
        </p:spPr>
        <p:txBody>
          <a:bodyPr wrap="square" rtlCol="0">
            <a:spAutoFit/>
          </a:bodyPr>
          <a:lstStyle/>
          <a:p>
            <a:pPr defTabSz="914217"/>
            <a:r>
              <a:rPr lang="zh-CN" altLang="en-US" sz="4000" b="1" spc="300" dirty="0">
                <a:solidFill>
                  <a:srgbClr val="000000"/>
                </a:solidFill>
                <a:latin typeface="黑体" panose="02010609060101010101" pitchFamily="49" charset="-122"/>
                <a:ea typeface="黑体" panose="02010609060101010101" pitchFamily="49" charset="-122"/>
                <a:cs typeface="Montserrat" charset="0"/>
              </a:rPr>
              <a:t>二、过程说明</a:t>
            </a:r>
            <a:r>
              <a:rPr lang="en-US" altLang="zh-CN" sz="4000" b="1" spc="300" dirty="0">
                <a:solidFill>
                  <a:srgbClr val="000000"/>
                </a:solidFill>
                <a:latin typeface="黑体" panose="02010609060101010101" pitchFamily="49" charset="-122"/>
                <a:ea typeface="黑体" panose="02010609060101010101" pitchFamily="49" charset="-122"/>
                <a:cs typeface="Montserrat" charset="0"/>
              </a:rPr>
              <a:t>—</a:t>
            </a:r>
            <a:r>
              <a:rPr lang="zh-CN" altLang="en-US" sz="4000" b="1" spc="300" dirty="0">
                <a:solidFill>
                  <a:srgbClr val="000000"/>
                </a:solidFill>
                <a:latin typeface="黑体" panose="02010609060101010101" pitchFamily="49" charset="-122"/>
                <a:ea typeface="黑体" panose="02010609060101010101" pitchFamily="49" charset="-122"/>
                <a:cs typeface="Montserrat" charset="0"/>
              </a:rPr>
              <a:t>构建模型</a:t>
            </a:r>
            <a:r>
              <a:rPr lang="zh-CN" altLang="en-US" sz="4000" b="1" spc="300" dirty="0">
                <a:solidFill>
                  <a:srgbClr val="000000"/>
                </a:solidFill>
                <a:latin typeface="Arial" panose="020B0604020202020204" pitchFamily="34" charset="0"/>
                <a:ea typeface="黑体" panose="02010609060101010101" pitchFamily="49" charset="-122"/>
                <a:cs typeface="Arial" panose="020B0604020202020204" pitchFamily="34" charset="0"/>
              </a:rPr>
              <a:t>（</a:t>
            </a:r>
            <a:r>
              <a:rPr lang="en-US" altLang="zh-CN" sz="4000" b="1" spc="300" dirty="0">
                <a:solidFill>
                  <a:srgbClr val="000000"/>
                </a:solidFill>
                <a:latin typeface="Arial" panose="020B0604020202020204" pitchFamily="34" charset="0"/>
                <a:ea typeface="黑体" panose="02010609060101010101" pitchFamily="49" charset="-122"/>
                <a:cs typeface="Arial" panose="020B0604020202020204" pitchFamily="34" charset="0"/>
              </a:rPr>
              <a:t>Option1</a:t>
            </a:r>
            <a:r>
              <a:rPr lang="zh-CN" altLang="en-US" sz="4000" b="1" spc="300" dirty="0">
                <a:solidFill>
                  <a:srgbClr val="000000"/>
                </a:solidFill>
                <a:latin typeface="Arial" panose="020B0604020202020204" pitchFamily="34" charset="0"/>
                <a:ea typeface="黑体" panose="02010609060101010101" pitchFamily="49" charset="-122"/>
                <a:cs typeface="Arial" panose="020B0604020202020204" pitchFamily="34" charset="0"/>
              </a:rPr>
              <a:t>）</a:t>
            </a:r>
            <a:endParaRPr lang="en-US" sz="4000" b="1" spc="300" dirty="0">
              <a:solidFill>
                <a:srgbClr val="000000"/>
              </a:solidFill>
              <a:latin typeface="Arial" panose="020B0604020202020204" pitchFamily="34" charset="0"/>
              <a:ea typeface="黑体" panose="02010609060101010101" pitchFamily="49" charset="-122"/>
              <a:cs typeface="Arial" panose="020B0604020202020204" pitchFamily="34" charset="0"/>
            </a:endParaRPr>
          </a:p>
        </p:txBody>
      </p:sp>
      <p:sp>
        <p:nvSpPr>
          <p:cNvPr id="11" name="文本框 10">
            <a:extLst>
              <a:ext uri="{FF2B5EF4-FFF2-40B4-BE49-F238E27FC236}">
                <a16:creationId xmlns:a16="http://schemas.microsoft.com/office/drawing/2014/main" id="{58764BFB-5BC7-330F-CC49-0100109896AC}"/>
              </a:ext>
            </a:extLst>
          </p:cNvPr>
          <p:cNvSpPr txBox="1">
            <a:spLocks/>
          </p:cNvSpPr>
          <p:nvPr/>
        </p:nvSpPr>
        <p:spPr>
          <a:xfrm>
            <a:off x="609599" y="1352060"/>
            <a:ext cx="10884839" cy="545633"/>
          </a:xfrm>
          <a:prstGeom prst="rect">
            <a:avLst/>
          </a:prstGeom>
          <a:noFill/>
          <a:ln>
            <a:noFill/>
          </a:ln>
        </p:spPr>
        <p:txBody>
          <a:bodyPr wrap="square" rtlCol="0" anchor="ctr">
            <a:noAutofit/>
          </a:bodyPr>
          <a:lstStyle/>
          <a:p>
            <a:pPr lvl="0" defTabSz="1219170">
              <a:defRPr/>
            </a:pPr>
            <a:r>
              <a:rPr lang="zh-CN" altLang="en-US" sz="1600" kern="0" dirty="0">
                <a:solidFill>
                  <a:srgbClr val="000000"/>
                </a:solidFill>
                <a:latin typeface="Arial" panose="020B0604020202020204"/>
                <a:ea typeface="黑体" panose="02010609060101010101" pitchFamily="49" charset="-122"/>
              </a:rPr>
              <a:t>使用</a:t>
            </a:r>
            <a:r>
              <a:rPr lang="en-US" altLang="zh-CN" sz="1600" kern="0" dirty="0">
                <a:solidFill>
                  <a:srgbClr val="000000"/>
                </a:solidFill>
                <a:latin typeface="Arial" panose="020B0604020202020204"/>
                <a:ea typeface="黑体" panose="02010609060101010101" pitchFamily="49" charset="-122"/>
              </a:rPr>
              <a:t>nn.EmbeddingBag</a:t>
            </a:r>
            <a:r>
              <a:rPr lang="zh-CN" altLang="en-US" sz="1600" kern="0" dirty="0">
                <a:solidFill>
                  <a:srgbClr val="000000"/>
                </a:solidFill>
                <a:latin typeface="Arial" panose="020B0604020202020204"/>
                <a:ea typeface="黑体" panose="02010609060101010101" pitchFamily="49" charset="-122"/>
              </a:rPr>
              <a:t>构建词嵌入层，其作用是将每个词映射为一个具有</a:t>
            </a:r>
            <a:r>
              <a:rPr lang="en-US" altLang="zh-CN" sz="1600" kern="0" dirty="0">
                <a:solidFill>
                  <a:srgbClr val="000000"/>
                </a:solidFill>
                <a:latin typeface="Arial" panose="020B0604020202020204"/>
                <a:ea typeface="黑体" panose="02010609060101010101" pitchFamily="49" charset="-122"/>
              </a:rPr>
              <a:t>64</a:t>
            </a:r>
            <a:r>
              <a:rPr lang="zh-CN" altLang="en-US" sz="1600" kern="0" dirty="0">
                <a:solidFill>
                  <a:srgbClr val="000000"/>
                </a:solidFill>
                <a:latin typeface="Arial" panose="020B0604020202020204"/>
                <a:ea typeface="黑体" panose="02010609060101010101" pitchFamily="49" charset="-122"/>
              </a:rPr>
              <a:t>维度的嵌入向量，然后输出给全连接层。使用</a:t>
            </a:r>
            <a:r>
              <a:rPr lang="en-US" altLang="zh-CN" sz="1600" kern="0" dirty="0">
                <a:solidFill>
                  <a:srgbClr val="000000"/>
                </a:solidFill>
                <a:latin typeface="Arial" panose="020B0604020202020204"/>
                <a:ea typeface="黑体" panose="02010609060101010101" pitchFamily="49" charset="-122"/>
              </a:rPr>
              <a:t>nn.Linear</a:t>
            </a:r>
            <a:r>
              <a:rPr lang="zh-CN" altLang="en-US" sz="1600" kern="0" dirty="0">
                <a:solidFill>
                  <a:srgbClr val="000000"/>
                </a:solidFill>
                <a:latin typeface="Arial" panose="020B0604020202020204"/>
                <a:ea typeface="黑体" panose="02010609060101010101" pitchFamily="49" charset="-122"/>
              </a:rPr>
              <a:t>作为全连接层。以</a:t>
            </a:r>
            <a:r>
              <a:rPr lang="en-US" altLang="zh-CN" sz="1600" kern="0" dirty="0">
                <a:solidFill>
                  <a:srgbClr val="000000"/>
                </a:solidFill>
                <a:latin typeface="Arial" panose="020B0604020202020204"/>
                <a:ea typeface="黑体" panose="02010609060101010101" pitchFamily="49" charset="-122"/>
              </a:rPr>
              <a:t>[-0.5, 0.5]</a:t>
            </a:r>
            <a:r>
              <a:rPr lang="zh-CN" altLang="en-US" sz="1600" kern="0" dirty="0">
                <a:solidFill>
                  <a:srgbClr val="000000"/>
                </a:solidFill>
                <a:latin typeface="Arial" panose="020B0604020202020204"/>
                <a:ea typeface="黑体" panose="02010609060101010101" pitchFamily="49" charset="-122"/>
              </a:rPr>
              <a:t>为取值范围初始化模型权重。</a:t>
            </a:r>
            <a:endParaRPr lang="en-US" altLang="zh-CN" sz="1600" kern="0" dirty="0">
              <a:solidFill>
                <a:srgbClr val="000000"/>
              </a:solidFill>
              <a:latin typeface="Arial" panose="020B0604020202020204"/>
              <a:ea typeface="黑体" panose="02010609060101010101" pitchFamily="49" charset="-122"/>
            </a:endParaRPr>
          </a:p>
          <a:p>
            <a:pPr lvl="0" defTabSz="1219170">
              <a:defRPr/>
            </a:pPr>
            <a:endParaRPr lang="zh-CN" altLang="en-US" sz="1200" kern="0" dirty="0">
              <a:solidFill>
                <a:srgbClr val="000000"/>
              </a:solidFill>
              <a:latin typeface="Arial" panose="020B0604020202020204"/>
              <a:ea typeface="黑体" panose="02010609060101010101" pitchFamily="49" charset="-122"/>
            </a:endParaRPr>
          </a:p>
        </p:txBody>
      </p:sp>
      <p:sp>
        <p:nvSpPr>
          <p:cNvPr id="8" name="箭头: V 形 7">
            <a:extLst>
              <a:ext uri="{FF2B5EF4-FFF2-40B4-BE49-F238E27FC236}">
                <a16:creationId xmlns:a16="http://schemas.microsoft.com/office/drawing/2014/main" id="{17404BB1-530B-2FF4-B33B-CC4F118863B6}"/>
              </a:ext>
            </a:extLst>
          </p:cNvPr>
          <p:cNvSpPr>
            <a:spLocks/>
          </p:cNvSpPr>
          <p:nvPr/>
        </p:nvSpPr>
        <p:spPr>
          <a:xfrm>
            <a:off x="3435928" y="940386"/>
            <a:ext cx="4371876" cy="310059"/>
          </a:xfrm>
          <a:prstGeom prst="chevron">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黑体" panose="02010609060101010101" pitchFamily="49" charset="-122"/>
                <a:ea typeface="黑体" panose="02010609060101010101" pitchFamily="49" charset="-122"/>
              </a:rPr>
              <a:t>定义全连接层</a:t>
            </a:r>
          </a:p>
        </p:txBody>
      </p:sp>
      <p:sp>
        <p:nvSpPr>
          <p:cNvPr id="9" name="箭头: V 形 8">
            <a:extLst>
              <a:ext uri="{FF2B5EF4-FFF2-40B4-BE49-F238E27FC236}">
                <a16:creationId xmlns:a16="http://schemas.microsoft.com/office/drawing/2014/main" id="{83AC271B-FEB2-817F-9980-9ACAF053ED6C}"/>
              </a:ext>
            </a:extLst>
          </p:cNvPr>
          <p:cNvSpPr>
            <a:spLocks/>
          </p:cNvSpPr>
          <p:nvPr/>
        </p:nvSpPr>
        <p:spPr>
          <a:xfrm>
            <a:off x="7644673" y="940386"/>
            <a:ext cx="4050999" cy="310059"/>
          </a:xfrm>
          <a:prstGeom prst="chevron">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黑体" panose="02010609060101010101" pitchFamily="49" charset="-122"/>
                <a:ea typeface="黑体" panose="02010609060101010101" pitchFamily="49" charset="-122"/>
              </a:rPr>
              <a:t>创建模型实例</a:t>
            </a:r>
          </a:p>
        </p:txBody>
      </p:sp>
      <p:sp>
        <p:nvSpPr>
          <p:cNvPr id="4" name="箭头: V 形 3">
            <a:extLst>
              <a:ext uri="{FF2B5EF4-FFF2-40B4-BE49-F238E27FC236}">
                <a16:creationId xmlns:a16="http://schemas.microsoft.com/office/drawing/2014/main" id="{C7444A94-5426-9B91-D3A5-13D51B7E567E}"/>
              </a:ext>
            </a:extLst>
          </p:cNvPr>
          <p:cNvSpPr>
            <a:spLocks/>
          </p:cNvSpPr>
          <p:nvPr/>
        </p:nvSpPr>
        <p:spPr>
          <a:xfrm>
            <a:off x="609599" y="939315"/>
            <a:ext cx="2979035" cy="310059"/>
          </a:xfrm>
          <a:prstGeom prst="chevron">
            <a:avLst/>
          </a:prstGeom>
          <a:solidFill>
            <a:schemeClr val="accent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黑体" panose="02010609060101010101" pitchFamily="49" charset="-122"/>
                <a:ea typeface="黑体" panose="02010609060101010101" pitchFamily="49" charset="-122"/>
              </a:rPr>
              <a:t>定义词嵌入层</a:t>
            </a:r>
          </a:p>
        </p:txBody>
      </p:sp>
      <p:pic>
        <p:nvPicPr>
          <p:cNvPr id="2" name="图片 1">
            <a:extLst>
              <a:ext uri="{FF2B5EF4-FFF2-40B4-BE49-F238E27FC236}">
                <a16:creationId xmlns:a16="http://schemas.microsoft.com/office/drawing/2014/main" id="{05A460F3-EDE5-2CDA-C945-B952546736B7}"/>
              </a:ext>
            </a:extLst>
          </p:cNvPr>
          <p:cNvPicPr>
            <a:picLocks noChangeAspect="1"/>
          </p:cNvPicPr>
          <p:nvPr/>
        </p:nvPicPr>
        <p:blipFill rotWithShape="1">
          <a:blip r:embed="rId3"/>
          <a:srcRect b="5104"/>
          <a:stretch/>
        </p:blipFill>
        <p:spPr>
          <a:xfrm>
            <a:off x="6510969" y="2167975"/>
            <a:ext cx="5184703" cy="4324261"/>
          </a:xfrm>
          <a:prstGeom prst="rect">
            <a:avLst/>
          </a:prstGeom>
          <a:ln>
            <a:solidFill>
              <a:schemeClr val="accent2"/>
            </a:solidFill>
          </a:ln>
        </p:spPr>
      </p:pic>
      <p:sp>
        <p:nvSpPr>
          <p:cNvPr id="3" name="文本框 2">
            <a:extLst>
              <a:ext uri="{FF2B5EF4-FFF2-40B4-BE49-F238E27FC236}">
                <a16:creationId xmlns:a16="http://schemas.microsoft.com/office/drawing/2014/main" id="{70F66379-2431-56DE-6A21-29D537E5DA69}"/>
              </a:ext>
            </a:extLst>
          </p:cNvPr>
          <p:cNvSpPr txBox="1"/>
          <p:nvPr/>
        </p:nvSpPr>
        <p:spPr>
          <a:xfrm>
            <a:off x="609599" y="2167975"/>
            <a:ext cx="5725100" cy="4324261"/>
          </a:xfrm>
          <a:prstGeom prst="rect">
            <a:avLst/>
          </a:prstGeom>
          <a:noFill/>
          <a:ln>
            <a:solidFill>
              <a:schemeClr val="accent2"/>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class</a:t>
            </a:r>
            <a:r>
              <a:rPr kumimoji="0" lang="en-US" altLang="zh-CN" sz="11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 </a:t>
            </a:r>
            <a:r>
              <a:rPr kumimoji="0" lang="en-US" altLang="zh-CN" sz="1100" b="0" i="0" u="none" strike="noStrike" kern="1200" cap="none" spc="0" normalizeH="0" baseline="0" noProof="0" dirty="0">
                <a:ln>
                  <a:noFill/>
                </a:ln>
                <a:solidFill>
                  <a:srgbClr val="2B91AF"/>
                </a:solidFill>
                <a:effectLst/>
                <a:uLnTx/>
                <a:uFillTx/>
                <a:latin typeface="黑体" panose="02010609060101010101" pitchFamily="49" charset="-122"/>
                <a:ea typeface="黑体" panose="02010609060101010101" pitchFamily="49" charset="-122"/>
                <a:cs typeface="+mn-cs"/>
              </a:rPr>
              <a:t>NormalNet</a:t>
            </a:r>
            <a:r>
              <a:rPr kumimoji="0" lang="en-US" altLang="zh-CN" sz="11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a:t>
            </a:r>
            <a:r>
              <a:rPr kumimoji="0" lang="en-US" altLang="zh-CN" sz="1100" b="0" i="0" u="none" strike="noStrike" kern="1200" cap="none" spc="0" normalizeH="0" baseline="0" noProof="0" dirty="0">
                <a:ln>
                  <a:noFill/>
                </a:ln>
                <a:solidFill>
                  <a:srgbClr val="2B91AF"/>
                </a:solidFill>
                <a:effectLst/>
                <a:uLnTx/>
                <a:uFillTx/>
                <a:latin typeface="黑体" panose="02010609060101010101" pitchFamily="49" charset="-122"/>
                <a:ea typeface="黑体" panose="02010609060101010101" pitchFamily="49" charset="-122"/>
                <a:cs typeface="+mn-cs"/>
              </a:rPr>
              <a:t>nn</a:t>
            </a:r>
            <a:r>
              <a:rPr kumimoji="0" lang="en-US" altLang="zh-CN" sz="11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a:t>
            </a:r>
            <a:r>
              <a:rPr kumimoji="0" lang="en-US" altLang="zh-CN" sz="1100" b="0" i="0" u="none" strike="noStrike" kern="1200" cap="none" spc="0" normalizeH="0" baseline="0" noProof="0" dirty="0">
                <a:ln>
                  <a:noFill/>
                </a:ln>
                <a:solidFill>
                  <a:srgbClr val="2B91AF"/>
                </a:solidFill>
                <a:effectLst/>
                <a:uLnTx/>
                <a:uFillTx/>
                <a:latin typeface="黑体" panose="02010609060101010101" pitchFamily="49" charset="-122"/>
                <a:ea typeface="黑体" panose="02010609060101010101" pitchFamily="49" charset="-122"/>
                <a:cs typeface="+mn-cs"/>
              </a:rPr>
              <a:t>Module</a:t>
            </a:r>
            <a:r>
              <a:rPr kumimoji="0" lang="en-US" altLang="zh-CN" sz="11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1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    </a:t>
            </a:r>
            <a:r>
              <a:rPr kumimoji="0" lang="en-US" altLang="zh-CN" sz="1100" b="0" i="0" u="none" strike="noStrike" kern="1200" cap="none" spc="0" normalizeH="0" baseline="0" noProof="0" dirty="0">
                <a:ln>
                  <a:noFill/>
                </a:ln>
                <a:solidFill>
                  <a:srgbClr val="A31515"/>
                </a:solidFill>
                <a:effectLst/>
                <a:uLnTx/>
                <a:uFillTx/>
                <a:latin typeface="黑体" panose="02010609060101010101" pitchFamily="49" charset="-122"/>
                <a:ea typeface="黑体" panose="02010609060101010101" pitchFamily="49"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srgbClr val="A31515"/>
                </a:solidFill>
                <a:effectLst/>
                <a:uLnTx/>
                <a:uFillTx/>
                <a:latin typeface="黑体" panose="02010609060101010101" pitchFamily="49" charset="-122"/>
                <a:ea typeface="黑体" panose="02010609060101010101" pitchFamily="49" charset="-122"/>
                <a:cs typeface="+mn-cs"/>
              </a:rPr>
              <a:t>    embed_dim</a:t>
            </a:r>
            <a:r>
              <a:rPr kumimoji="0" lang="zh-CN" altLang="en-US" sz="1100" b="0" i="0" u="none" strike="noStrike" kern="1200" cap="none" spc="0" normalizeH="0" baseline="0" noProof="0" dirty="0">
                <a:ln>
                  <a:noFill/>
                </a:ln>
                <a:solidFill>
                  <a:srgbClr val="A31515"/>
                </a:solidFill>
                <a:effectLst/>
                <a:uLnTx/>
                <a:uFillTx/>
                <a:latin typeface="黑体" panose="02010609060101010101" pitchFamily="49" charset="-122"/>
                <a:ea typeface="黑体" panose="02010609060101010101" pitchFamily="49" charset="-122"/>
                <a:cs typeface="+mn-cs"/>
              </a:rPr>
              <a:t>：词嵌入向量维度</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srgbClr val="A31515"/>
                </a:solidFill>
                <a:effectLst/>
                <a:uLnTx/>
                <a:uFillTx/>
                <a:latin typeface="黑体" panose="02010609060101010101" pitchFamily="49" charset="-122"/>
                <a:ea typeface="黑体" panose="02010609060101010101" pitchFamily="49" charset="-122"/>
                <a:cs typeface="+mn-cs"/>
              </a:rPr>
              <a:t>    vocab_size</a:t>
            </a:r>
            <a:r>
              <a:rPr kumimoji="0" lang="zh-CN" altLang="en-US" sz="1100" b="0" i="0" u="none" strike="noStrike" kern="1200" cap="none" spc="0" normalizeH="0" baseline="0" noProof="0" dirty="0">
                <a:ln>
                  <a:noFill/>
                </a:ln>
                <a:solidFill>
                  <a:srgbClr val="A31515"/>
                </a:solidFill>
                <a:effectLst/>
                <a:uLnTx/>
                <a:uFillTx/>
                <a:latin typeface="黑体" panose="02010609060101010101" pitchFamily="49" charset="-122"/>
                <a:ea typeface="黑体" panose="02010609060101010101" pitchFamily="49" charset="-122"/>
                <a:cs typeface="+mn-cs"/>
              </a:rPr>
              <a:t>：词汇表大小</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srgbClr val="A31515"/>
                </a:solidFill>
                <a:effectLst/>
                <a:uLnTx/>
                <a:uFillTx/>
                <a:latin typeface="黑体" panose="02010609060101010101" pitchFamily="49" charset="-122"/>
                <a:ea typeface="黑体" panose="02010609060101010101" pitchFamily="49" charset="-122"/>
                <a:cs typeface="+mn-cs"/>
              </a:rPr>
              <a:t>    num_class</a:t>
            </a:r>
            <a:r>
              <a:rPr kumimoji="0" lang="zh-CN" altLang="en-US" sz="1100" b="0" i="0" u="none" strike="noStrike" kern="1200" cap="none" spc="0" normalizeH="0" baseline="0" noProof="0" dirty="0">
                <a:ln>
                  <a:noFill/>
                </a:ln>
                <a:solidFill>
                  <a:srgbClr val="A31515"/>
                </a:solidFill>
                <a:effectLst/>
                <a:uLnTx/>
                <a:uFillTx/>
                <a:latin typeface="黑体" panose="02010609060101010101" pitchFamily="49" charset="-122"/>
                <a:ea typeface="黑体" panose="02010609060101010101" pitchFamily="49" charset="-122"/>
                <a:cs typeface="+mn-cs"/>
              </a:rPr>
              <a:t>：分类数</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100" b="0" i="0" u="none" strike="noStrike" kern="1200" cap="none" spc="0" normalizeH="0" baseline="0" noProof="0" dirty="0">
                <a:ln>
                  <a:noFill/>
                </a:ln>
                <a:solidFill>
                  <a:srgbClr val="A31515"/>
                </a:solidFill>
                <a:effectLst/>
                <a:uLnTx/>
                <a:uFillTx/>
                <a:latin typeface="黑体" panose="02010609060101010101" pitchFamily="49" charset="-122"/>
                <a:ea typeface="黑体" panose="02010609060101010101" pitchFamily="49" charset="-122"/>
                <a:cs typeface="+mn-cs"/>
              </a:rPr>
              <a:t>    </a:t>
            </a:r>
            <a:r>
              <a:rPr kumimoji="0" lang="en-US" altLang="zh-CN" sz="1100" b="0" i="0" u="none" strike="noStrike" kern="1200" cap="none" spc="0" normalizeH="0" baseline="0" noProof="0" dirty="0">
                <a:ln>
                  <a:noFill/>
                </a:ln>
                <a:solidFill>
                  <a:srgbClr val="A31515"/>
                </a:solidFill>
                <a:effectLst/>
                <a:uLnTx/>
                <a:uFillTx/>
                <a:latin typeface="黑体" panose="02010609060101010101" pitchFamily="49" charset="-122"/>
                <a:ea typeface="黑体" panose="02010609060101010101" pitchFamily="49" charset="-122"/>
                <a:cs typeface="+mn-cs"/>
              </a:rPr>
              <a:t>"""</a:t>
            </a:r>
            <a:endParaRPr kumimoji="0" lang="zh-CN" altLang="en-US" sz="11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    </a:t>
            </a:r>
            <a:r>
              <a:rPr kumimoji="0" lang="en-US" altLang="zh-CN" sz="11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def</a:t>
            </a:r>
            <a:r>
              <a:rPr kumimoji="0" lang="en-US" altLang="zh-CN" sz="11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 </a:t>
            </a:r>
            <a:r>
              <a:rPr kumimoji="0" lang="en-US" altLang="zh-CN" sz="11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__init__</a:t>
            </a:r>
            <a:r>
              <a:rPr kumimoji="0" lang="en-US" altLang="zh-CN" sz="11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(self, vocab_size, embed_dim, num_class):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        </a:t>
            </a:r>
            <a:r>
              <a:rPr kumimoji="0" lang="en-US" altLang="zh-CN" sz="1100" b="0" i="0" u="none" strike="noStrike" kern="1200" cap="none" spc="0" normalizeH="0" baseline="0" noProof="0" dirty="0">
                <a:ln>
                  <a:noFill/>
                </a:ln>
                <a:solidFill>
                  <a:srgbClr val="2B91AF"/>
                </a:solidFill>
                <a:effectLst/>
                <a:uLnTx/>
                <a:uFillTx/>
                <a:latin typeface="黑体" panose="02010609060101010101" pitchFamily="49" charset="-122"/>
                <a:ea typeface="黑体" panose="02010609060101010101" pitchFamily="49" charset="-122"/>
                <a:cs typeface="+mn-cs"/>
              </a:rPr>
              <a:t>super</a:t>
            </a:r>
            <a:r>
              <a:rPr kumimoji="0" lang="en-US" altLang="zh-CN" sz="11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(NormalNet, </a:t>
            </a:r>
            <a:r>
              <a:rPr kumimoji="0" lang="en-US" altLang="zh-CN" sz="11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self</a:t>
            </a:r>
            <a:r>
              <a:rPr kumimoji="0" lang="en-US" altLang="zh-CN" sz="11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a:t>
            </a:r>
            <a:r>
              <a:rPr kumimoji="0" lang="en-US" altLang="zh-CN" sz="11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__init__</a:t>
            </a:r>
            <a:r>
              <a:rPr kumimoji="0" lang="en-US" altLang="zh-CN" sz="11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1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        </a:t>
            </a:r>
            <a:r>
              <a:rPr kumimoji="0" lang="en-US" altLang="zh-CN" sz="1100" b="0"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cs typeface="+mn-cs"/>
              </a:rPr>
              <a:t># </a:t>
            </a:r>
            <a:r>
              <a:rPr kumimoji="0" lang="zh-CN" altLang="en-US" sz="1100" b="0"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cs typeface="+mn-cs"/>
              </a:rPr>
              <a:t>第一层为词嵌入层</a:t>
            </a:r>
            <a:endParaRPr kumimoji="0" lang="zh-CN" altLang="en-US" sz="11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        </a:t>
            </a:r>
            <a:r>
              <a:rPr kumimoji="0" lang="en-US" altLang="zh-CN" sz="11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self</a:t>
            </a:r>
            <a:r>
              <a:rPr kumimoji="0" lang="en-US" altLang="zh-CN" sz="11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.embedding = nn.EmbeddingBag(vocab_size, embed_dim, sparse=</a:t>
            </a:r>
            <a:r>
              <a:rPr kumimoji="0" lang="en-US" altLang="zh-CN" sz="11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False</a:t>
            </a:r>
            <a:r>
              <a:rPr kumimoji="0" lang="en-US" altLang="zh-CN" sz="11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        </a:t>
            </a:r>
            <a:r>
              <a:rPr kumimoji="0" lang="en-US" altLang="zh-CN" sz="11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self</a:t>
            </a:r>
            <a:r>
              <a:rPr kumimoji="0" lang="en-US" altLang="zh-CN" sz="11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.fc = nn.Linear(embed_dim, num_class)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        </a:t>
            </a:r>
            <a:r>
              <a:rPr kumimoji="0" lang="en-US" altLang="zh-CN" sz="11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self</a:t>
            </a:r>
            <a:r>
              <a:rPr kumimoji="0" lang="en-US" altLang="zh-CN" sz="11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.init_weights()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1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    </a:t>
            </a:r>
            <a:r>
              <a:rPr kumimoji="0" lang="en-US" altLang="zh-CN" sz="11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def</a:t>
            </a:r>
            <a:r>
              <a:rPr kumimoji="0" lang="en-US" altLang="zh-CN" sz="11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 </a:t>
            </a:r>
            <a:r>
              <a:rPr kumimoji="0" lang="en-US" altLang="zh-CN" sz="1100" b="0" i="0" u="none" strike="noStrike" kern="1200" cap="none" spc="0" normalizeH="0" baseline="0" noProof="0" dirty="0">
                <a:ln>
                  <a:noFill/>
                </a:ln>
                <a:solidFill>
                  <a:srgbClr val="2B91AF"/>
                </a:solidFill>
                <a:effectLst/>
                <a:uLnTx/>
                <a:uFillTx/>
                <a:latin typeface="黑体" panose="02010609060101010101" pitchFamily="49" charset="-122"/>
                <a:ea typeface="黑体" panose="02010609060101010101" pitchFamily="49" charset="-122"/>
                <a:cs typeface="+mn-cs"/>
              </a:rPr>
              <a:t>init_weights</a:t>
            </a:r>
            <a:r>
              <a:rPr kumimoji="0" lang="en-US" altLang="zh-CN" sz="11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(self):</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        initrange = 0.5 </a:t>
            </a:r>
            <a:r>
              <a:rPr kumimoji="0" lang="en-US" altLang="zh-CN" sz="1100" b="0"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cs typeface="+mn-cs"/>
              </a:rPr>
              <a:t># </a:t>
            </a:r>
            <a:r>
              <a:rPr kumimoji="0" lang="zh-CN" altLang="en-US" sz="1100" b="0"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cs typeface="+mn-cs"/>
              </a:rPr>
              <a:t>以</a:t>
            </a:r>
            <a:r>
              <a:rPr kumimoji="0" lang="en-US" altLang="zh-CN" sz="1100" b="0"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cs typeface="+mn-cs"/>
              </a:rPr>
              <a:t>[-0.5, 0.5]</a:t>
            </a:r>
            <a:r>
              <a:rPr kumimoji="0" lang="zh-CN" altLang="en-US" sz="1100" b="0"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cs typeface="+mn-cs"/>
              </a:rPr>
              <a:t>为值范围，随机初始化权重</a:t>
            </a:r>
            <a:endParaRPr kumimoji="0" lang="zh-CN" altLang="en-US" sz="11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        </a:t>
            </a:r>
            <a:r>
              <a:rPr kumimoji="0" lang="en-US" altLang="zh-CN" sz="11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self</a:t>
            </a:r>
            <a:r>
              <a:rPr kumimoji="0" lang="en-US" altLang="zh-CN" sz="11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.embedding.weight.data.uniform_(-initrange, initrange)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        </a:t>
            </a:r>
            <a:r>
              <a:rPr kumimoji="0" lang="en-US" altLang="zh-CN" sz="11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self</a:t>
            </a:r>
            <a:r>
              <a:rPr kumimoji="0" lang="en-US" altLang="zh-CN" sz="11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.fc.weight.data.uniform_(-initrange, initrange)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        </a:t>
            </a:r>
            <a:r>
              <a:rPr kumimoji="0" lang="en-US" altLang="zh-CN" sz="11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self</a:t>
            </a:r>
            <a:r>
              <a:rPr kumimoji="0" lang="en-US" altLang="zh-CN" sz="11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.fc.bias.data.zero_()</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1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    </a:t>
            </a:r>
            <a:r>
              <a:rPr kumimoji="0" lang="en-US" altLang="zh-CN" sz="11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def</a:t>
            </a:r>
            <a:r>
              <a:rPr kumimoji="0" lang="en-US" altLang="zh-CN" sz="11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 </a:t>
            </a:r>
            <a:r>
              <a:rPr kumimoji="0" lang="en-US" altLang="zh-CN" sz="1100" b="0" i="0" u="none" strike="noStrike" kern="1200" cap="none" spc="0" normalizeH="0" baseline="0" noProof="0" dirty="0">
                <a:ln>
                  <a:noFill/>
                </a:ln>
                <a:solidFill>
                  <a:srgbClr val="2B91AF"/>
                </a:solidFill>
                <a:effectLst/>
                <a:uLnTx/>
                <a:uFillTx/>
                <a:latin typeface="黑体" panose="02010609060101010101" pitchFamily="49" charset="-122"/>
                <a:ea typeface="黑体" panose="02010609060101010101" pitchFamily="49" charset="-122"/>
                <a:cs typeface="+mn-cs"/>
              </a:rPr>
              <a:t>forward</a:t>
            </a:r>
            <a:r>
              <a:rPr kumimoji="0" lang="en-US" altLang="zh-CN" sz="11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(self, text, offsets):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        embedded = </a:t>
            </a:r>
            <a:r>
              <a:rPr kumimoji="0" lang="en-US" altLang="zh-CN" sz="11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self</a:t>
            </a:r>
            <a:r>
              <a:rPr kumimoji="0" lang="en-US" altLang="zh-CN" sz="11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.embedding(text, offsets)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        </a:t>
            </a:r>
            <a:r>
              <a:rPr kumimoji="0" lang="en-US" altLang="zh-CN" sz="11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return</a:t>
            </a:r>
            <a:r>
              <a:rPr kumimoji="0" lang="en-US" altLang="zh-CN" sz="11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 </a:t>
            </a:r>
            <a:r>
              <a:rPr kumimoji="0" lang="en-US" altLang="zh-CN" sz="11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self</a:t>
            </a:r>
            <a:r>
              <a:rPr kumimoji="0" lang="en-US" altLang="zh-CN" sz="11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.fc(embedded)</a:t>
            </a:r>
          </a:p>
          <a:p>
            <a:pPr>
              <a:defRPr/>
            </a:pPr>
            <a:r>
              <a:rPr lang="en-US" altLang="zh-CN" sz="1100" dirty="0">
                <a:solidFill>
                  <a:srgbClr val="008000"/>
                </a:solidFill>
                <a:latin typeface="黑体" panose="02010609060101010101" pitchFamily="49" charset="-122"/>
                <a:ea typeface="黑体" panose="02010609060101010101" pitchFamily="49" charset="-122"/>
              </a:rPr>
              <a:t># </a:t>
            </a:r>
            <a:r>
              <a:rPr lang="zh-CN" altLang="en-US" sz="1100" dirty="0">
                <a:solidFill>
                  <a:srgbClr val="008000"/>
                </a:solidFill>
                <a:latin typeface="黑体" panose="02010609060101010101" pitchFamily="49" charset="-122"/>
                <a:ea typeface="黑体" panose="02010609060101010101" pitchFamily="49" charset="-122"/>
              </a:rPr>
              <a:t>创建模型实例</a:t>
            </a:r>
          </a:p>
          <a:p>
            <a:pPr>
              <a:defRPr/>
            </a:pPr>
            <a:r>
              <a:rPr lang="en-US" altLang="zh-CN" sz="1100" dirty="0">
                <a:solidFill>
                  <a:srgbClr val="000000"/>
                </a:solidFill>
                <a:latin typeface="黑体" panose="02010609060101010101" pitchFamily="49" charset="-122"/>
                <a:ea typeface="黑体" panose="02010609060101010101" pitchFamily="49" charset="-122"/>
              </a:rPr>
              <a:t>model = NormalNet(vocab_size, embed_dim, num_class).to(device)</a:t>
            </a:r>
            <a:endParaRPr lang="zh-CN" altLang="en-US" sz="1100" dirty="0">
              <a:solidFill>
                <a:srgbClr val="000000"/>
              </a:solidFill>
              <a:latin typeface="黑体" panose="02010609060101010101" pitchFamily="49" charset="-122"/>
              <a:ea typeface="黑体" panose="02010609060101010101" pitchFamily="49" charset="-122"/>
            </a:endParaRPr>
          </a:p>
          <a:p>
            <a:endParaRPr lang="zh-CN" altLang="en-US" sz="1100" dirty="0"/>
          </a:p>
        </p:txBody>
      </p:sp>
      <p:sp>
        <p:nvSpPr>
          <p:cNvPr id="7" name="文本框 6">
            <a:extLst>
              <a:ext uri="{FF2B5EF4-FFF2-40B4-BE49-F238E27FC236}">
                <a16:creationId xmlns:a16="http://schemas.microsoft.com/office/drawing/2014/main" id="{576E46EB-EB08-466B-CAE3-A963FF52F5B1}"/>
              </a:ext>
            </a:extLst>
          </p:cNvPr>
          <p:cNvSpPr txBox="1"/>
          <p:nvPr/>
        </p:nvSpPr>
        <p:spPr>
          <a:xfrm>
            <a:off x="609599" y="1907985"/>
            <a:ext cx="492443" cy="276999"/>
          </a:xfrm>
          <a:prstGeom prst="rect">
            <a:avLst/>
          </a:prstGeom>
          <a:solidFill>
            <a:schemeClr val="accent2"/>
          </a:solidFill>
          <a:ln>
            <a:solidFill>
              <a:schemeClr val="accent2"/>
            </a:solidFill>
          </a:ln>
        </p:spPr>
        <p:txBody>
          <a:bodyPr wrap="none" rtlCol="0">
            <a:spAutoFit/>
          </a:bodyPr>
          <a:lstStyle/>
          <a:p>
            <a:r>
              <a:rPr lang="zh-CN" altLang="en-US" sz="1200" dirty="0">
                <a:solidFill>
                  <a:schemeClr val="tx2"/>
                </a:solidFill>
                <a:latin typeface="黑体" panose="02010609060101010101" pitchFamily="49" charset="-122"/>
                <a:ea typeface="黑体" panose="02010609060101010101" pitchFamily="49" charset="-122"/>
              </a:rPr>
              <a:t>代码</a:t>
            </a:r>
          </a:p>
        </p:txBody>
      </p:sp>
      <p:sp>
        <p:nvSpPr>
          <p:cNvPr id="13" name="文本框 12">
            <a:extLst>
              <a:ext uri="{FF2B5EF4-FFF2-40B4-BE49-F238E27FC236}">
                <a16:creationId xmlns:a16="http://schemas.microsoft.com/office/drawing/2014/main" id="{EBA6B972-1450-2B12-C5BC-9C818DA6D7D4}"/>
              </a:ext>
            </a:extLst>
          </p:cNvPr>
          <p:cNvSpPr txBox="1"/>
          <p:nvPr/>
        </p:nvSpPr>
        <p:spPr>
          <a:xfrm>
            <a:off x="6510969" y="1906365"/>
            <a:ext cx="646331" cy="276999"/>
          </a:xfrm>
          <a:prstGeom prst="rect">
            <a:avLst/>
          </a:prstGeom>
          <a:solidFill>
            <a:schemeClr val="accent2"/>
          </a:solidFill>
          <a:ln>
            <a:solidFill>
              <a:schemeClr val="accent2"/>
            </a:solidFill>
          </a:ln>
        </p:spPr>
        <p:txBody>
          <a:bodyPr wrap="none" rtlCol="0">
            <a:spAutoFit/>
          </a:bodyPr>
          <a:lstStyle/>
          <a:p>
            <a:r>
              <a:rPr lang="zh-CN" altLang="en-US" sz="1200" dirty="0">
                <a:solidFill>
                  <a:schemeClr val="tx2"/>
                </a:solidFill>
                <a:latin typeface="黑体" panose="02010609060101010101" pitchFamily="49" charset="-122"/>
                <a:ea typeface="黑体" panose="02010609060101010101" pitchFamily="49" charset="-122"/>
              </a:rPr>
              <a:t>结构图</a:t>
            </a:r>
          </a:p>
        </p:txBody>
      </p:sp>
    </p:spTree>
    <p:extLst>
      <p:ext uri="{BB962C8B-B14F-4D97-AF65-F5344CB8AC3E}">
        <p14:creationId xmlns:p14="http://schemas.microsoft.com/office/powerpoint/2010/main" val="3595535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09600" y="167514"/>
            <a:ext cx="10715740" cy="707886"/>
          </a:xfrm>
          <a:prstGeom prst="rect">
            <a:avLst/>
          </a:prstGeom>
          <a:noFill/>
        </p:spPr>
        <p:txBody>
          <a:bodyPr wrap="square" rtlCol="0">
            <a:spAutoFit/>
          </a:bodyPr>
          <a:lstStyle/>
          <a:p>
            <a:pPr defTabSz="914217"/>
            <a:r>
              <a:rPr lang="zh-CN" altLang="en-US" sz="4000" b="1" spc="300" dirty="0">
                <a:solidFill>
                  <a:srgbClr val="000000"/>
                </a:solidFill>
                <a:latin typeface="黑体" panose="02010609060101010101" pitchFamily="49" charset="-122"/>
                <a:ea typeface="黑体" panose="02010609060101010101" pitchFamily="49" charset="-122"/>
                <a:cs typeface="Montserrat" charset="0"/>
              </a:rPr>
              <a:t>二、过程说明</a:t>
            </a:r>
            <a:r>
              <a:rPr lang="en-US" altLang="zh-CN" sz="4000" b="1" spc="300" dirty="0">
                <a:solidFill>
                  <a:srgbClr val="000000"/>
                </a:solidFill>
                <a:latin typeface="黑体" panose="02010609060101010101" pitchFamily="49" charset="-122"/>
                <a:ea typeface="黑体" panose="02010609060101010101" pitchFamily="49" charset="-122"/>
                <a:cs typeface="Montserrat" charset="0"/>
              </a:rPr>
              <a:t>—</a:t>
            </a:r>
            <a:r>
              <a:rPr lang="zh-CN" altLang="en-US" sz="4000" b="1" spc="300" dirty="0">
                <a:solidFill>
                  <a:srgbClr val="000000"/>
                </a:solidFill>
                <a:latin typeface="黑体" panose="02010609060101010101" pitchFamily="49" charset="-122"/>
                <a:ea typeface="黑体" panose="02010609060101010101" pitchFamily="49" charset="-122"/>
                <a:cs typeface="Montserrat" charset="0"/>
              </a:rPr>
              <a:t>构建模型</a:t>
            </a:r>
            <a:r>
              <a:rPr lang="zh-CN" altLang="en-US" sz="4000" b="1" spc="300" dirty="0">
                <a:solidFill>
                  <a:srgbClr val="000000"/>
                </a:solidFill>
                <a:latin typeface="Arial" panose="020B0604020202020204" pitchFamily="34" charset="0"/>
                <a:ea typeface="黑体" panose="02010609060101010101" pitchFamily="49" charset="-122"/>
                <a:cs typeface="Arial" panose="020B0604020202020204" pitchFamily="34" charset="0"/>
              </a:rPr>
              <a:t>（</a:t>
            </a:r>
            <a:r>
              <a:rPr lang="en-US" altLang="zh-CN" sz="4000" b="1" spc="300" dirty="0">
                <a:solidFill>
                  <a:srgbClr val="000000"/>
                </a:solidFill>
                <a:latin typeface="Arial" panose="020B0604020202020204" pitchFamily="34" charset="0"/>
                <a:ea typeface="黑体" panose="02010609060101010101" pitchFamily="49" charset="-122"/>
                <a:cs typeface="Arial" panose="020B0604020202020204" pitchFamily="34" charset="0"/>
              </a:rPr>
              <a:t>Option2</a:t>
            </a:r>
            <a:r>
              <a:rPr lang="zh-CN" altLang="en-US" sz="4000" b="1" spc="300" dirty="0">
                <a:solidFill>
                  <a:srgbClr val="000000"/>
                </a:solidFill>
                <a:latin typeface="黑体" panose="02010609060101010101" pitchFamily="49" charset="-122"/>
                <a:ea typeface="黑体" panose="02010609060101010101" pitchFamily="49" charset="-122"/>
                <a:cs typeface="Montserrat" charset="0"/>
              </a:rPr>
              <a:t>）</a:t>
            </a:r>
            <a:endParaRPr lang="en-US" sz="4000" b="1" spc="300" dirty="0">
              <a:solidFill>
                <a:srgbClr val="000000"/>
              </a:solidFill>
              <a:latin typeface="黑体" panose="02010609060101010101" pitchFamily="49" charset="-122"/>
              <a:ea typeface="黑体" panose="02010609060101010101" pitchFamily="49" charset="-122"/>
              <a:cs typeface="Montserrat" charset="0"/>
            </a:endParaRPr>
          </a:p>
        </p:txBody>
      </p:sp>
      <p:sp>
        <p:nvSpPr>
          <p:cNvPr id="11" name="文本框 10">
            <a:extLst>
              <a:ext uri="{FF2B5EF4-FFF2-40B4-BE49-F238E27FC236}">
                <a16:creationId xmlns:a16="http://schemas.microsoft.com/office/drawing/2014/main" id="{58764BFB-5BC7-330F-CC49-0100109896AC}"/>
              </a:ext>
            </a:extLst>
          </p:cNvPr>
          <p:cNvSpPr txBox="1">
            <a:spLocks/>
          </p:cNvSpPr>
          <p:nvPr/>
        </p:nvSpPr>
        <p:spPr>
          <a:xfrm>
            <a:off x="609600" y="1329561"/>
            <a:ext cx="10884839" cy="261610"/>
          </a:xfrm>
          <a:prstGeom prst="rect">
            <a:avLst/>
          </a:prstGeom>
          <a:noFill/>
          <a:ln>
            <a:noFill/>
          </a:ln>
        </p:spPr>
        <p:txBody>
          <a:bodyPr wrap="square" rtlCol="0" anchor="ctr">
            <a:noAutofit/>
          </a:bodyPr>
          <a:lstStyle/>
          <a:p>
            <a:pPr marL="0" marR="0" lvl="0" indent="0" defTabSz="1219170" eaLnBrk="1" fontAlgn="auto" latinLnBrk="0" hangingPunct="1">
              <a:lnSpc>
                <a:spcPct val="100000"/>
              </a:lnSpc>
              <a:spcBef>
                <a:spcPts val="0"/>
              </a:spcBef>
              <a:spcAft>
                <a:spcPts val="0"/>
              </a:spcAft>
              <a:buClrTx/>
              <a:buSzTx/>
              <a:buFontTx/>
              <a:buNone/>
              <a:tabLst/>
              <a:defRPr/>
            </a:pPr>
            <a:r>
              <a:rPr lang="zh-CN" altLang="en-US" sz="1400" kern="0" dirty="0">
                <a:solidFill>
                  <a:srgbClr val="000000"/>
                </a:solidFill>
                <a:latin typeface="黑体" panose="02010609060101010101" pitchFamily="49" charset="-122"/>
                <a:ea typeface="黑体" panose="02010609060101010101" pitchFamily="49" charset="-122"/>
              </a:rPr>
              <a:t>该模型使用</a:t>
            </a:r>
            <a:r>
              <a:rPr lang="en-US" altLang="zh-CN" sz="1400" kern="0" dirty="0">
                <a:solidFill>
                  <a:srgbClr val="000000"/>
                </a:solidFill>
                <a:latin typeface="黑体" panose="02010609060101010101" pitchFamily="49" charset="-122"/>
                <a:ea typeface="黑体" panose="02010609060101010101" pitchFamily="49" charset="-122"/>
              </a:rPr>
              <a:t>transformer</a:t>
            </a:r>
            <a:r>
              <a:rPr lang="zh-CN" altLang="en-US" sz="1400" kern="0" dirty="0">
                <a:solidFill>
                  <a:srgbClr val="000000"/>
                </a:solidFill>
                <a:latin typeface="黑体" panose="02010609060101010101" pitchFamily="49" charset="-122"/>
                <a:ea typeface="黑体" panose="02010609060101010101" pitchFamily="49" charset="-122"/>
              </a:rPr>
              <a:t>模型的多层</a:t>
            </a:r>
            <a:r>
              <a:rPr lang="en-US" altLang="zh-CN" sz="1400" kern="0" dirty="0">
                <a:solidFill>
                  <a:srgbClr val="000000"/>
                </a:solidFill>
                <a:latin typeface="黑体" panose="02010609060101010101" pitchFamily="49" charset="-122"/>
                <a:ea typeface="黑体" panose="02010609060101010101" pitchFamily="49" charset="-122"/>
              </a:rPr>
              <a:t>encoder</a:t>
            </a:r>
            <a:r>
              <a:rPr lang="zh-CN" altLang="en-US" sz="1400" kern="0" dirty="0">
                <a:solidFill>
                  <a:srgbClr val="000000"/>
                </a:solidFill>
                <a:latin typeface="黑体" panose="02010609060101010101" pitchFamily="49" charset="-122"/>
                <a:ea typeface="黑体" panose="02010609060101010101" pitchFamily="49" charset="-122"/>
              </a:rPr>
              <a:t>和全连接神经网络构成。使用位置编码器将词嵌入层的输出加入位置信息然后传递给</a:t>
            </a:r>
            <a:r>
              <a:rPr lang="en-US" altLang="zh-CN" sz="1400" kern="0" dirty="0">
                <a:solidFill>
                  <a:srgbClr val="000000"/>
                </a:solidFill>
                <a:latin typeface="黑体" panose="02010609060101010101" pitchFamily="49" charset="-122"/>
                <a:ea typeface="黑体" panose="02010609060101010101" pitchFamily="49" charset="-122"/>
              </a:rPr>
              <a:t>encoder</a:t>
            </a:r>
            <a:r>
              <a:rPr lang="zh-CN" altLang="en-US" sz="1400" kern="0" dirty="0">
                <a:solidFill>
                  <a:srgbClr val="000000"/>
                </a:solidFill>
                <a:latin typeface="黑体" panose="02010609060101010101" pitchFamily="49" charset="-122"/>
                <a:ea typeface="黑体" panose="02010609060101010101" pitchFamily="49" charset="-122"/>
              </a:rPr>
              <a:t>。</a:t>
            </a:r>
            <a:endParaRPr kumimoji="0" lang="zh-CN" altLang="en-US" sz="1400" b="0"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endParaRPr>
          </a:p>
        </p:txBody>
      </p:sp>
      <p:sp>
        <p:nvSpPr>
          <p:cNvPr id="8" name="箭头: V 形 7">
            <a:extLst>
              <a:ext uri="{FF2B5EF4-FFF2-40B4-BE49-F238E27FC236}">
                <a16:creationId xmlns:a16="http://schemas.microsoft.com/office/drawing/2014/main" id="{17404BB1-530B-2FF4-B33B-CC4F118863B6}"/>
              </a:ext>
            </a:extLst>
          </p:cNvPr>
          <p:cNvSpPr>
            <a:spLocks/>
          </p:cNvSpPr>
          <p:nvPr/>
        </p:nvSpPr>
        <p:spPr>
          <a:xfrm>
            <a:off x="2698615" y="939314"/>
            <a:ext cx="3050563" cy="390247"/>
          </a:xfrm>
          <a:prstGeom prst="chevron">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solidFill>
                <a:latin typeface="黑体" panose="02010609060101010101" pitchFamily="49" charset="-122"/>
                <a:ea typeface="黑体" panose="02010609060101010101" pitchFamily="49" charset="-122"/>
              </a:rPr>
              <a:t>创建</a:t>
            </a:r>
            <a:r>
              <a:rPr lang="fr-FR" altLang="zh-CN" sz="1400" b="1" dirty="0">
                <a:solidFill>
                  <a:schemeClr val="bg1"/>
                </a:solidFill>
                <a:latin typeface="黑体" panose="02010609060101010101" pitchFamily="49" charset="-122"/>
                <a:ea typeface="黑体" panose="02010609060101010101" pitchFamily="49" charset="-122"/>
              </a:rPr>
              <a:t>TransformerEncoder</a:t>
            </a:r>
            <a:endParaRPr lang="zh-CN" altLang="en-US" sz="1400" b="1" dirty="0">
              <a:solidFill>
                <a:schemeClr val="bg1"/>
              </a:solidFill>
              <a:latin typeface="黑体" panose="02010609060101010101" pitchFamily="49" charset="-122"/>
              <a:ea typeface="黑体" panose="02010609060101010101" pitchFamily="49" charset="-122"/>
            </a:endParaRPr>
          </a:p>
        </p:txBody>
      </p:sp>
      <p:sp>
        <p:nvSpPr>
          <p:cNvPr id="9" name="箭头: V 形 8">
            <a:extLst>
              <a:ext uri="{FF2B5EF4-FFF2-40B4-BE49-F238E27FC236}">
                <a16:creationId xmlns:a16="http://schemas.microsoft.com/office/drawing/2014/main" id="{83AC271B-FEB2-817F-9980-9ACAF053ED6C}"/>
              </a:ext>
            </a:extLst>
          </p:cNvPr>
          <p:cNvSpPr>
            <a:spLocks/>
          </p:cNvSpPr>
          <p:nvPr/>
        </p:nvSpPr>
        <p:spPr>
          <a:xfrm>
            <a:off x="5539437" y="939314"/>
            <a:ext cx="3107198" cy="390247"/>
          </a:xfrm>
          <a:prstGeom prst="chevron">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solidFill>
                <a:latin typeface="黑体" panose="02010609060101010101" pitchFamily="49" charset="-122"/>
                <a:ea typeface="黑体" panose="02010609060101010101" pitchFamily="49" charset="-122"/>
              </a:rPr>
              <a:t>创建</a:t>
            </a:r>
            <a:r>
              <a:rPr lang="en-US" altLang="zh-CN" sz="1400" b="1" dirty="0">
                <a:solidFill>
                  <a:schemeClr val="bg1"/>
                </a:solidFill>
                <a:latin typeface="黑体" panose="02010609060101010101" pitchFamily="49" charset="-122"/>
                <a:ea typeface="黑体" panose="02010609060101010101" pitchFamily="49" charset="-122"/>
              </a:rPr>
              <a:t>EmbeddingBag</a:t>
            </a:r>
            <a:endParaRPr lang="zh-CN" altLang="en-US" sz="1400" b="1" dirty="0">
              <a:solidFill>
                <a:schemeClr val="bg1"/>
              </a:solidFill>
              <a:latin typeface="黑体" panose="02010609060101010101" pitchFamily="49" charset="-122"/>
              <a:ea typeface="黑体" panose="02010609060101010101" pitchFamily="49" charset="-122"/>
            </a:endParaRPr>
          </a:p>
        </p:txBody>
      </p:sp>
      <p:sp>
        <p:nvSpPr>
          <p:cNvPr id="4" name="箭头: V 形 3">
            <a:extLst>
              <a:ext uri="{FF2B5EF4-FFF2-40B4-BE49-F238E27FC236}">
                <a16:creationId xmlns:a16="http://schemas.microsoft.com/office/drawing/2014/main" id="{C7444A94-5426-9B91-D3A5-13D51B7E567E}"/>
              </a:ext>
            </a:extLst>
          </p:cNvPr>
          <p:cNvSpPr>
            <a:spLocks/>
          </p:cNvSpPr>
          <p:nvPr/>
        </p:nvSpPr>
        <p:spPr>
          <a:xfrm>
            <a:off x="609600" y="939314"/>
            <a:ext cx="2284980" cy="390247"/>
          </a:xfrm>
          <a:prstGeom prst="chevron">
            <a:avLst/>
          </a:prstGeom>
          <a:solidFill>
            <a:schemeClr val="accent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solidFill>
                <a:latin typeface="黑体" panose="02010609060101010101" pitchFamily="49" charset="-122"/>
                <a:ea typeface="黑体" panose="02010609060101010101" pitchFamily="49" charset="-122"/>
              </a:rPr>
              <a:t>创建位置编码器</a:t>
            </a:r>
          </a:p>
        </p:txBody>
      </p:sp>
      <p:sp>
        <p:nvSpPr>
          <p:cNvPr id="13" name="文本框 12">
            <a:extLst>
              <a:ext uri="{FF2B5EF4-FFF2-40B4-BE49-F238E27FC236}">
                <a16:creationId xmlns:a16="http://schemas.microsoft.com/office/drawing/2014/main" id="{FAA1D685-5296-B230-5440-AD73AEED9E25}"/>
              </a:ext>
            </a:extLst>
          </p:cNvPr>
          <p:cNvSpPr txBox="1"/>
          <p:nvPr/>
        </p:nvSpPr>
        <p:spPr>
          <a:xfrm>
            <a:off x="361881" y="1856743"/>
            <a:ext cx="5818581" cy="4921879"/>
          </a:xfrm>
          <a:custGeom>
            <a:avLst/>
            <a:gdLst>
              <a:gd name="connsiteX0" fmla="*/ 0 w 5532328"/>
              <a:gd name="connsiteY0" fmla="*/ 0 h 4154984"/>
              <a:gd name="connsiteX1" fmla="*/ 5532328 w 5532328"/>
              <a:gd name="connsiteY1" fmla="*/ 0 h 4154984"/>
              <a:gd name="connsiteX2" fmla="*/ 5532328 w 5532328"/>
              <a:gd name="connsiteY2" fmla="*/ 4154984 h 4154984"/>
              <a:gd name="connsiteX3" fmla="*/ 0 w 5532328"/>
              <a:gd name="connsiteY3" fmla="*/ 4154984 h 4154984"/>
            </a:gdLst>
            <a:ahLst/>
            <a:cxnLst>
              <a:cxn ang="0">
                <a:pos x="connsiteX0" y="connsiteY0"/>
              </a:cxn>
              <a:cxn ang="0">
                <a:pos x="connsiteX1" y="connsiteY1"/>
              </a:cxn>
              <a:cxn ang="0">
                <a:pos x="connsiteX2" y="connsiteY2"/>
              </a:cxn>
              <a:cxn ang="0">
                <a:pos x="connsiteX3" y="connsiteY3"/>
              </a:cxn>
            </a:cxnLst>
            <a:rect l="l" t="t" r="r" b="b"/>
            <a:pathLst>
              <a:path w="5532328" h="4154984">
                <a:moveTo>
                  <a:pt x="0" y="0"/>
                </a:moveTo>
                <a:lnTo>
                  <a:pt x="5532328" y="0"/>
                </a:lnTo>
                <a:lnTo>
                  <a:pt x="5532328" y="4154984"/>
                </a:lnTo>
                <a:lnTo>
                  <a:pt x="0" y="4154984"/>
                </a:lnTo>
                <a:close/>
              </a:path>
            </a:pathLst>
          </a:custGeom>
          <a:noFill/>
          <a:ln>
            <a:solidFill>
              <a:schemeClr val="accent2"/>
            </a:solidFill>
          </a:ln>
        </p:spPr>
        <p:txBody>
          <a:bodyPr wrap="square" rtlCol="0">
            <a:noAutofit/>
          </a:bodyPr>
          <a:lstStyle/>
          <a:p>
            <a:r>
              <a:rPr lang="en-US" altLang="zh-CN" sz="900" dirty="0">
                <a:solidFill>
                  <a:srgbClr val="008000"/>
                </a:solidFill>
                <a:latin typeface="黑体" panose="02010609060101010101" pitchFamily="49" charset="-122"/>
                <a:ea typeface="黑体" panose="02010609060101010101" pitchFamily="49" charset="-122"/>
              </a:rPr>
              <a:t># [</a:t>
            </a:r>
            <a:r>
              <a:rPr lang="zh-CN" altLang="en-US" sz="900" dirty="0">
                <a:solidFill>
                  <a:srgbClr val="008000"/>
                </a:solidFill>
                <a:latin typeface="黑体" panose="02010609060101010101" pitchFamily="49" charset="-122"/>
                <a:ea typeface="黑体" panose="02010609060101010101" pitchFamily="49" charset="-122"/>
              </a:rPr>
              <a:t>位置编码器</a:t>
            </a:r>
            <a:r>
              <a:rPr lang="en-US" altLang="zh-CN" sz="900" dirty="0">
                <a:solidFill>
                  <a:srgbClr val="008000"/>
                </a:solidFill>
                <a:latin typeface="黑体" panose="02010609060101010101" pitchFamily="49" charset="-122"/>
                <a:ea typeface="黑体" panose="02010609060101010101" pitchFamily="49" charset="-122"/>
              </a:rPr>
              <a:t>] </a:t>
            </a:r>
            <a:r>
              <a:rPr lang="zh-CN" altLang="en-US" sz="900" dirty="0">
                <a:solidFill>
                  <a:srgbClr val="008000"/>
                </a:solidFill>
                <a:latin typeface="黑体" panose="02010609060101010101" pitchFamily="49" charset="-122"/>
                <a:ea typeface="黑体" panose="02010609060101010101" pitchFamily="49" charset="-122"/>
              </a:rPr>
              <a:t>在</a:t>
            </a:r>
            <a:r>
              <a:rPr lang="en-US" altLang="zh-CN" sz="900" dirty="0">
                <a:solidFill>
                  <a:srgbClr val="008000"/>
                </a:solidFill>
                <a:latin typeface="黑体" panose="02010609060101010101" pitchFamily="49" charset="-122"/>
                <a:ea typeface="黑体" panose="02010609060101010101" pitchFamily="49" charset="-122"/>
              </a:rPr>
              <a:t>Transformer</a:t>
            </a:r>
            <a:r>
              <a:rPr lang="zh-CN" altLang="en-US" sz="900" dirty="0">
                <a:solidFill>
                  <a:srgbClr val="008000"/>
                </a:solidFill>
                <a:latin typeface="黑体" panose="02010609060101010101" pitchFamily="49" charset="-122"/>
                <a:ea typeface="黑体" panose="02010609060101010101" pitchFamily="49" charset="-122"/>
              </a:rPr>
              <a:t>的编码器结构中，没有针对词汇位置信息的处理，因此在</a:t>
            </a:r>
            <a:r>
              <a:rPr lang="en-US" altLang="zh-CN" sz="900" dirty="0">
                <a:solidFill>
                  <a:srgbClr val="008000"/>
                </a:solidFill>
                <a:latin typeface="黑体" panose="02010609060101010101" pitchFamily="49" charset="-122"/>
                <a:ea typeface="黑体" panose="02010609060101010101" pitchFamily="49" charset="-122"/>
              </a:rPr>
              <a:t>Embedding</a:t>
            </a:r>
            <a:r>
              <a:rPr lang="zh-CN" altLang="en-US" sz="900" dirty="0">
                <a:solidFill>
                  <a:srgbClr val="008000"/>
                </a:solidFill>
                <a:latin typeface="黑体" panose="02010609060101010101" pitchFamily="49" charset="-122"/>
                <a:ea typeface="黑体" panose="02010609060101010101" pitchFamily="49" charset="-122"/>
              </a:rPr>
              <a:t>层加入位置编码器</a:t>
            </a:r>
            <a:endParaRPr lang="zh-CN" altLang="en-US" sz="900" dirty="0">
              <a:solidFill>
                <a:srgbClr val="000000"/>
              </a:solidFill>
              <a:latin typeface="黑体" panose="02010609060101010101" pitchFamily="49" charset="-122"/>
              <a:ea typeface="黑体" panose="02010609060101010101" pitchFamily="49" charset="-122"/>
            </a:endParaRPr>
          </a:p>
          <a:p>
            <a:r>
              <a:rPr lang="en-US" altLang="zh-CN" sz="900" dirty="0">
                <a:solidFill>
                  <a:srgbClr val="008000"/>
                </a:solidFill>
                <a:latin typeface="黑体" panose="02010609060101010101" pitchFamily="49" charset="-122"/>
                <a:ea typeface="黑体" panose="02010609060101010101" pitchFamily="49" charset="-122"/>
              </a:rPr>
              <a:t># </a:t>
            </a:r>
            <a:r>
              <a:rPr lang="zh-CN" altLang="en-US" sz="900" dirty="0">
                <a:solidFill>
                  <a:srgbClr val="008000"/>
                </a:solidFill>
                <a:latin typeface="黑体" panose="02010609060101010101" pitchFamily="49" charset="-122"/>
                <a:ea typeface="黑体" panose="02010609060101010101" pitchFamily="49" charset="-122"/>
              </a:rPr>
              <a:t>其将词汇位置的语义信息加入到词嵌入张量中，以弥补位置信息的缺失</a:t>
            </a:r>
            <a:endParaRPr lang="zh-CN" altLang="en-US" sz="900" dirty="0">
              <a:solidFill>
                <a:srgbClr val="000000"/>
              </a:solidFill>
              <a:latin typeface="黑体" panose="02010609060101010101" pitchFamily="49" charset="-122"/>
              <a:ea typeface="黑体" panose="02010609060101010101" pitchFamily="49" charset="-122"/>
            </a:endParaRPr>
          </a:p>
          <a:p>
            <a:r>
              <a:rPr lang="en-US" altLang="zh-CN" sz="900" dirty="0">
                <a:solidFill>
                  <a:srgbClr val="0000FF"/>
                </a:solidFill>
                <a:latin typeface="黑体" panose="02010609060101010101" pitchFamily="49" charset="-122"/>
                <a:ea typeface="黑体" panose="02010609060101010101" pitchFamily="49" charset="-122"/>
              </a:rPr>
              <a:t>class</a:t>
            </a:r>
            <a:r>
              <a:rPr lang="en-US" altLang="zh-CN" sz="900" dirty="0">
                <a:solidFill>
                  <a:srgbClr val="000000"/>
                </a:solidFill>
                <a:latin typeface="黑体" panose="02010609060101010101" pitchFamily="49" charset="-122"/>
                <a:ea typeface="黑体" panose="02010609060101010101" pitchFamily="49" charset="-122"/>
              </a:rPr>
              <a:t> </a:t>
            </a:r>
            <a:r>
              <a:rPr lang="en-US" altLang="zh-CN" sz="900" dirty="0">
                <a:solidFill>
                  <a:srgbClr val="2B91AF"/>
                </a:solidFill>
                <a:latin typeface="黑体" panose="02010609060101010101" pitchFamily="49" charset="-122"/>
                <a:ea typeface="黑体" panose="02010609060101010101" pitchFamily="49" charset="-122"/>
              </a:rPr>
              <a:t>PositionalEncoding</a:t>
            </a:r>
            <a:r>
              <a:rPr lang="en-US" altLang="zh-CN" sz="900" dirty="0">
                <a:solidFill>
                  <a:srgbClr val="000000"/>
                </a:solidFill>
                <a:latin typeface="黑体" panose="02010609060101010101" pitchFamily="49" charset="-122"/>
                <a:ea typeface="黑体" panose="02010609060101010101" pitchFamily="49" charset="-122"/>
              </a:rPr>
              <a:t>(</a:t>
            </a:r>
            <a:r>
              <a:rPr lang="en-US" altLang="zh-CN" sz="900" dirty="0">
                <a:solidFill>
                  <a:srgbClr val="2B91AF"/>
                </a:solidFill>
                <a:latin typeface="黑体" panose="02010609060101010101" pitchFamily="49" charset="-122"/>
                <a:ea typeface="黑体" panose="02010609060101010101" pitchFamily="49" charset="-122"/>
              </a:rPr>
              <a:t>nn</a:t>
            </a:r>
            <a:r>
              <a:rPr lang="en-US" altLang="zh-CN" sz="900" dirty="0">
                <a:solidFill>
                  <a:srgbClr val="000000"/>
                </a:solidFill>
                <a:latin typeface="黑体" panose="02010609060101010101" pitchFamily="49" charset="-122"/>
                <a:ea typeface="黑体" panose="02010609060101010101" pitchFamily="49" charset="-122"/>
              </a:rPr>
              <a:t>.</a:t>
            </a:r>
            <a:r>
              <a:rPr lang="en-US" altLang="zh-CN" sz="900" dirty="0">
                <a:solidFill>
                  <a:srgbClr val="2B91AF"/>
                </a:solidFill>
                <a:latin typeface="黑体" panose="02010609060101010101" pitchFamily="49" charset="-122"/>
                <a:ea typeface="黑体" panose="02010609060101010101" pitchFamily="49" charset="-122"/>
              </a:rPr>
              <a:t>Module</a:t>
            </a:r>
            <a:r>
              <a:rPr lang="en-US" altLang="zh-CN" sz="900" dirty="0">
                <a:solidFill>
                  <a:srgbClr val="000000"/>
                </a:solidFill>
                <a:latin typeface="黑体" panose="02010609060101010101" pitchFamily="49" charset="-122"/>
                <a:ea typeface="黑体" panose="02010609060101010101" pitchFamily="49" charset="-122"/>
              </a:rPr>
              <a:t>):</a:t>
            </a:r>
          </a:p>
          <a:p>
            <a:r>
              <a:rPr lang="en-US" altLang="zh-CN" sz="900" dirty="0">
                <a:solidFill>
                  <a:srgbClr val="000000"/>
                </a:solidFill>
                <a:latin typeface="黑体" panose="02010609060101010101" pitchFamily="49" charset="-122"/>
                <a:ea typeface="黑体" panose="02010609060101010101" pitchFamily="49" charset="-122"/>
              </a:rPr>
              <a:t>    </a:t>
            </a:r>
            <a:r>
              <a:rPr lang="en-US" altLang="zh-CN" sz="900" dirty="0">
                <a:solidFill>
                  <a:srgbClr val="0000FF"/>
                </a:solidFill>
                <a:latin typeface="黑体" panose="02010609060101010101" pitchFamily="49" charset="-122"/>
                <a:ea typeface="黑体" panose="02010609060101010101" pitchFamily="49" charset="-122"/>
              </a:rPr>
              <a:t>def</a:t>
            </a:r>
            <a:r>
              <a:rPr lang="en-US" altLang="zh-CN" sz="900" dirty="0">
                <a:solidFill>
                  <a:srgbClr val="000000"/>
                </a:solidFill>
                <a:latin typeface="黑体" panose="02010609060101010101" pitchFamily="49" charset="-122"/>
                <a:ea typeface="黑体" panose="02010609060101010101" pitchFamily="49" charset="-122"/>
              </a:rPr>
              <a:t> </a:t>
            </a:r>
            <a:r>
              <a:rPr lang="en-US" altLang="zh-CN" sz="900" dirty="0">
                <a:solidFill>
                  <a:srgbClr val="0000FF"/>
                </a:solidFill>
                <a:latin typeface="黑体" panose="02010609060101010101" pitchFamily="49" charset="-122"/>
                <a:ea typeface="黑体" panose="02010609060101010101" pitchFamily="49" charset="-122"/>
              </a:rPr>
              <a:t>__init__</a:t>
            </a:r>
            <a:r>
              <a:rPr lang="en-US" altLang="zh-CN" sz="900" dirty="0">
                <a:solidFill>
                  <a:srgbClr val="000000"/>
                </a:solidFill>
                <a:latin typeface="黑体" panose="02010609060101010101" pitchFamily="49" charset="-122"/>
                <a:ea typeface="黑体" panose="02010609060101010101" pitchFamily="49" charset="-122"/>
              </a:rPr>
              <a:t>(self, vocab_size: </a:t>
            </a:r>
            <a:r>
              <a:rPr lang="en-US" altLang="zh-CN" sz="900" dirty="0">
                <a:solidFill>
                  <a:srgbClr val="2B91AF"/>
                </a:solidFill>
                <a:latin typeface="黑体" panose="02010609060101010101" pitchFamily="49" charset="-122"/>
                <a:ea typeface="黑体" panose="02010609060101010101" pitchFamily="49" charset="-122"/>
              </a:rPr>
              <a:t>int</a:t>
            </a:r>
            <a:r>
              <a:rPr lang="en-US" altLang="zh-CN" sz="900" dirty="0">
                <a:solidFill>
                  <a:srgbClr val="000000"/>
                </a:solidFill>
                <a:latin typeface="黑体" panose="02010609060101010101" pitchFamily="49" charset="-122"/>
                <a:ea typeface="黑体" panose="02010609060101010101" pitchFamily="49" charset="-122"/>
              </a:rPr>
              <a:t>, embed_dim: </a:t>
            </a:r>
            <a:r>
              <a:rPr lang="en-US" altLang="zh-CN" sz="900" dirty="0">
                <a:solidFill>
                  <a:srgbClr val="2B91AF"/>
                </a:solidFill>
                <a:latin typeface="黑体" panose="02010609060101010101" pitchFamily="49" charset="-122"/>
                <a:ea typeface="黑体" panose="02010609060101010101" pitchFamily="49" charset="-122"/>
              </a:rPr>
              <a:t>int</a:t>
            </a:r>
            <a:r>
              <a:rPr lang="en-US" altLang="zh-CN" sz="900" dirty="0">
                <a:solidFill>
                  <a:srgbClr val="000000"/>
                </a:solidFill>
                <a:latin typeface="黑体" panose="02010609060101010101" pitchFamily="49" charset="-122"/>
                <a:ea typeface="黑体" panose="02010609060101010101" pitchFamily="49" charset="-122"/>
              </a:rPr>
              <a:t>, dropout: </a:t>
            </a:r>
            <a:r>
              <a:rPr lang="en-US" altLang="zh-CN" sz="900" dirty="0">
                <a:solidFill>
                  <a:srgbClr val="2B91AF"/>
                </a:solidFill>
                <a:latin typeface="黑体" panose="02010609060101010101" pitchFamily="49" charset="-122"/>
                <a:ea typeface="黑体" panose="02010609060101010101" pitchFamily="49" charset="-122"/>
              </a:rPr>
              <a:t>float</a:t>
            </a:r>
            <a:r>
              <a:rPr lang="en-US" altLang="zh-CN" sz="900" dirty="0">
                <a:solidFill>
                  <a:srgbClr val="000000"/>
                </a:solidFill>
                <a:latin typeface="黑体" panose="02010609060101010101" pitchFamily="49" charset="-122"/>
                <a:ea typeface="黑体" panose="02010609060101010101" pitchFamily="49" charset="-122"/>
              </a:rPr>
              <a:t> = 0.1):</a:t>
            </a:r>
          </a:p>
          <a:p>
            <a:r>
              <a:rPr lang="en-US" altLang="zh-CN" sz="900" dirty="0">
                <a:solidFill>
                  <a:srgbClr val="000000"/>
                </a:solidFill>
                <a:latin typeface="黑体" panose="02010609060101010101" pitchFamily="49" charset="-122"/>
                <a:ea typeface="黑体" panose="02010609060101010101" pitchFamily="49" charset="-122"/>
              </a:rPr>
              <a:t>        </a:t>
            </a:r>
            <a:r>
              <a:rPr lang="en-US" altLang="zh-CN" sz="900" dirty="0">
                <a:solidFill>
                  <a:srgbClr val="008000"/>
                </a:solidFill>
                <a:latin typeface="黑体" panose="02010609060101010101" pitchFamily="49" charset="-122"/>
                <a:ea typeface="黑体" panose="02010609060101010101" pitchFamily="49" charset="-122"/>
              </a:rPr>
              <a:t># vocab_size: </a:t>
            </a:r>
            <a:r>
              <a:rPr lang="zh-CN" altLang="en-US" sz="900" dirty="0">
                <a:solidFill>
                  <a:srgbClr val="008000"/>
                </a:solidFill>
                <a:latin typeface="黑体" panose="02010609060101010101" pitchFamily="49" charset="-122"/>
                <a:ea typeface="黑体" panose="02010609060101010101" pitchFamily="49" charset="-122"/>
              </a:rPr>
              <a:t>词汇表大小</a:t>
            </a:r>
            <a:endParaRPr lang="zh-CN" altLang="en-US" sz="900" dirty="0">
              <a:solidFill>
                <a:srgbClr val="000000"/>
              </a:solidFill>
              <a:latin typeface="黑体" panose="02010609060101010101" pitchFamily="49" charset="-122"/>
              <a:ea typeface="黑体" panose="02010609060101010101" pitchFamily="49" charset="-122"/>
            </a:endParaRPr>
          </a:p>
          <a:p>
            <a:r>
              <a:rPr lang="en-US" altLang="zh-CN" sz="900" dirty="0">
                <a:solidFill>
                  <a:srgbClr val="000000"/>
                </a:solidFill>
                <a:latin typeface="黑体" panose="02010609060101010101" pitchFamily="49" charset="-122"/>
                <a:ea typeface="黑体" panose="02010609060101010101" pitchFamily="49" charset="-122"/>
              </a:rPr>
              <a:t>        </a:t>
            </a:r>
            <a:r>
              <a:rPr lang="en-US" altLang="zh-CN" sz="900" dirty="0">
                <a:solidFill>
                  <a:srgbClr val="008000"/>
                </a:solidFill>
                <a:latin typeface="黑体" panose="02010609060101010101" pitchFamily="49" charset="-122"/>
                <a:ea typeface="黑体" panose="02010609060101010101" pitchFamily="49" charset="-122"/>
              </a:rPr>
              <a:t># embed_dim: </a:t>
            </a:r>
            <a:r>
              <a:rPr lang="zh-CN" altLang="en-US" sz="900" dirty="0">
                <a:solidFill>
                  <a:srgbClr val="008000"/>
                </a:solidFill>
                <a:latin typeface="黑体" panose="02010609060101010101" pitchFamily="49" charset="-122"/>
                <a:ea typeface="黑体" panose="02010609060101010101" pitchFamily="49" charset="-122"/>
              </a:rPr>
              <a:t>词嵌入维度</a:t>
            </a:r>
            <a:endParaRPr lang="zh-CN" altLang="en-US" sz="900" dirty="0">
              <a:solidFill>
                <a:srgbClr val="000000"/>
              </a:solidFill>
              <a:latin typeface="黑体" panose="02010609060101010101" pitchFamily="49" charset="-122"/>
              <a:ea typeface="黑体" panose="02010609060101010101" pitchFamily="49" charset="-122"/>
            </a:endParaRPr>
          </a:p>
          <a:p>
            <a:r>
              <a:rPr lang="en-US" altLang="zh-CN" sz="900" dirty="0">
                <a:solidFill>
                  <a:srgbClr val="000000"/>
                </a:solidFill>
                <a:latin typeface="黑体" panose="02010609060101010101" pitchFamily="49" charset="-122"/>
                <a:ea typeface="黑体" panose="02010609060101010101" pitchFamily="49" charset="-122"/>
              </a:rPr>
              <a:t>        </a:t>
            </a:r>
            <a:r>
              <a:rPr lang="en-US" altLang="zh-CN" sz="900" dirty="0">
                <a:solidFill>
                  <a:srgbClr val="008000"/>
                </a:solidFill>
                <a:latin typeface="黑体" panose="02010609060101010101" pitchFamily="49" charset="-122"/>
                <a:ea typeface="黑体" panose="02010609060101010101" pitchFamily="49" charset="-122"/>
              </a:rPr>
              <a:t># dropout : </a:t>
            </a:r>
            <a:r>
              <a:rPr lang="zh-CN" altLang="en-US" sz="900" dirty="0">
                <a:solidFill>
                  <a:srgbClr val="008000"/>
                </a:solidFill>
                <a:latin typeface="黑体" panose="02010609060101010101" pitchFamily="49" charset="-122"/>
                <a:ea typeface="黑体" panose="02010609060101010101" pitchFamily="49" charset="-122"/>
              </a:rPr>
              <a:t>置零比率</a:t>
            </a:r>
            <a:endParaRPr lang="zh-CN" altLang="en-US" sz="900" dirty="0">
              <a:solidFill>
                <a:srgbClr val="000000"/>
              </a:solidFill>
              <a:latin typeface="黑体" panose="02010609060101010101" pitchFamily="49" charset="-122"/>
              <a:ea typeface="黑体" panose="02010609060101010101" pitchFamily="49" charset="-122"/>
            </a:endParaRPr>
          </a:p>
          <a:p>
            <a:r>
              <a:rPr lang="zh-CN" altLang="en-US" sz="900" dirty="0">
                <a:solidFill>
                  <a:srgbClr val="000000"/>
                </a:solidFill>
                <a:latin typeface="黑体" panose="02010609060101010101" pitchFamily="49" charset="-122"/>
                <a:ea typeface="黑体" panose="02010609060101010101" pitchFamily="49" charset="-122"/>
              </a:rPr>
              <a:t>        </a:t>
            </a:r>
            <a:r>
              <a:rPr lang="en-US" altLang="zh-CN" sz="900" dirty="0">
                <a:solidFill>
                  <a:srgbClr val="008000"/>
                </a:solidFill>
                <a:latin typeface="黑体" panose="02010609060101010101" pitchFamily="49" charset="-122"/>
                <a:ea typeface="黑体" panose="02010609060101010101" pitchFamily="49" charset="-122"/>
              </a:rPr>
              <a:t># </a:t>
            </a:r>
            <a:r>
              <a:rPr lang="zh-CN" altLang="en-US" sz="900" dirty="0">
                <a:solidFill>
                  <a:srgbClr val="008000"/>
                </a:solidFill>
                <a:latin typeface="黑体" panose="02010609060101010101" pitchFamily="49" charset="-122"/>
                <a:ea typeface="黑体" panose="02010609060101010101" pitchFamily="49" charset="-122"/>
              </a:rPr>
              <a:t>最终输出一个加入了位置编码信息的词嵌入张量</a:t>
            </a:r>
            <a:endParaRPr lang="zh-CN" altLang="en-US" sz="900" dirty="0">
              <a:solidFill>
                <a:srgbClr val="000000"/>
              </a:solidFill>
              <a:latin typeface="黑体" panose="02010609060101010101" pitchFamily="49" charset="-122"/>
              <a:ea typeface="黑体" panose="02010609060101010101" pitchFamily="49" charset="-122"/>
            </a:endParaRPr>
          </a:p>
          <a:p>
            <a:r>
              <a:rPr lang="en-US" altLang="zh-CN" sz="900" dirty="0">
                <a:solidFill>
                  <a:srgbClr val="000000"/>
                </a:solidFill>
                <a:latin typeface="黑体" panose="02010609060101010101" pitchFamily="49" charset="-122"/>
                <a:ea typeface="黑体" panose="02010609060101010101" pitchFamily="49" charset="-122"/>
              </a:rPr>
              <a:t>        </a:t>
            </a:r>
            <a:r>
              <a:rPr lang="en-US" altLang="zh-CN" sz="900" dirty="0">
                <a:solidFill>
                  <a:srgbClr val="2B91AF"/>
                </a:solidFill>
                <a:latin typeface="黑体" panose="02010609060101010101" pitchFamily="49" charset="-122"/>
                <a:ea typeface="黑体" panose="02010609060101010101" pitchFamily="49" charset="-122"/>
              </a:rPr>
              <a:t>super</a:t>
            </a:r>
            <a:r>
              <a:rPr lang="en-US" altLang="zh-CN" sz="900" dirty="0">
                <a:solidFill>
                  <a:srgbClr val="000000"/>
                </a:solidFill>
                <a:latin typeface="黑体" panose="02010609060101010101" pitchFamily="49" charset="-122"/>
                <a:ea typeface="黑体" panose="02010609060101010101" pitchFamily="49" charset="-122"/>
              </a:rPr>
              <a:t>().</a:t>
            </a:r>
            <a:r>
              <a:rPr lang="en-US" altLang="zh-CN" sz="900" dirty="0">
                <a:solidFill>
                  <a:srgbClr val="0000FF"/>
                </a:solidFill>
                <a:latin typeface="黑体" panose="02010609060101010101" pitchFamily="49" charset="-122"/>
                <a:ea typeface="黑体" panose="02010609060101010101" pitchFamily="49" charset="-122"/>
              </a:rPr>
              <a:t>__init__</a:t>
            </a:r>
            <a:r>
              <a:rPr lang="en-US" altLang="zh-CN" sz="900" dirty="0">
                <a:solidFill>
                  <a:srgbClr val="000000"/>
                </a:solidFill>
                <a:latin typeface="黑体" panose="02010609060101010101" pitchFamily="49" charset="-122"/>
                <a:ea typeface="黑体" panose="02010609060101010101" pitchFamily="49" charset="-122"/>
              </a:rPr>
              <a:t>()</a:t>
            </a:r>
          </a:p>
          <a:p>
            <a:r>
              <a:rPr lang="en-US" altLang="zh-CN" sz="900" dirty="0">
                <a:solidFill>
                  <a:srgbClr val="000000"/>
                </a:solidFill>
                <a:latin typeface="黑体" panose="02010609060101010101" pitchFamily="49" charset="-122"/>
                <a:ea typeface="黑体" panose="02010609060101010101" pitchFamily="49" charset="-122"/>
              </a:rPr>
              <a:t>        </a:t>
            </a:r>
            <a:r>
              <a:rPr lang="en-US" altLang="zh-CN" sz="900" dirty="0">
                <a:solidFill>
                  <a:srgbClr val="0000FF"/>
                </a:solidFill>
                <a:latin typeface="黑体" panose="02010609060101010101" pitchFamily="49" charset="-122"/>
                <a:ea typeface="黑体" panose="02010609060101010101" pitchFamily="49" charset="-122"/>
              </a:rPr>
              <a:t>self</a:t>
            </a:r>
            <a:r>
              <a:rPr lang="en-US" altLang="zh-CN" sz="900" dirty="0">
                <a:solidFill>
                  <a:srgbClr val="000000"/>
                </a:solidFill>
                <a:latin typeface="黑体" panose="02010609060101010101" pitchFamily="49" charset="-122"/>
                <a:ea typeface="黑体" panose="02010609060101010101" pitchFamily="49" charset="-122"/>
              </a:rPr>
              <a:t>.dropout = nn.Dropout(p=dropout)</a:t>
            </a:r>
          </a:p>
          <a:p>
            <a:r>
              <a:rPr lang="zh-CN" altLang="en-US" sz="900" dirty="0">
                <a:solidFill>
                  <a:srgbClr val="000000"/>
                </a:solidFill>
                <a:latin typeface="黑体" panose="02010609060101010101" pitchFamily="49" charset="-122"/>
                <a:ea typeface="黑体" panose="02010609060101010101" pitchFamily="49" charset="-122"/>
              </a:rPr>
              <a:t>        </a:t>
            </a:r>
            <a:r>
              <a:rPr lang="en-US" altLang="zh-CN" sz="900" dirty="0">
                <a:solidFill>
                  <a:srgbClr val="008000"/>
                </a:solidFill>
                <a:latin typeface="黑体" panose="02010609060101010101" pitchFamily="49" charset="-122"/>
                <a:ea typeface="黑体" panose="02010609060101010101" pitchFamily="49" charset="-122"/>
              </a:rPr>
              <a:t># </a:t>
            </a:r>
            <a:r>
              <a:rPr lang="zh-CN" altLang="en-US" sz="900" dirty="0">
                <a:solidFill>
                  <a:srgbClr val="008000"/>
                </a:solidFill>
                <a:latin typeface="黑体" panose="02010609060101010101" pitchFamily="49" charset="-122"/>
                <a:ea typeface="黑体" panose="02010609060101010101" pitchFamily="49" charset="-122"/>
              </a:rPr>
              <a:t>初始化位置编码矩阵，大小为</a:t>
            </a:r>
            <a:r>
              <a:rPr lang="en-US" altLang="zh-CN" sz="900" dirty="0">
                <a:solidFill>
                  <a:srgbClr val="008000"/>
                </a:solidFill>
                <a:latin typeface="黑体" panose="02010609060101010101" pitchFamily="49" charset="-122"/>
                <a:ea typeface="黑体" panose="02010609060101010101" pitchFamily="49" charset="-122"/>
              </a:rPr>
              <a:t>(vocab_size, embed_dim)</a:t>
            </a:r>
            <a:r>
              <a:rPr lang="zh-CN" altLang="en-US" sz="900" dirty="0">
                <a:solidFill>
                  <a:srgbClr val="008000"/>
                </a:solidFill>
                <a:latin typeface="黑体" panose="02010609060101010101" pitchFamily="49" charset="-122"/>
                <a:ea typeface="黑体" panose="02010609060101010101" pitchFamily="49" charset="-122"/>
              </a:rPr>
              <a:t>，值全为</a:t>
            </a:r>
            <a:r>
              <a:rPr lang="en-US" altLang="zh-CN" sz="900" dirty="0">
                <a:solidFill>
                  <a:srgbClr val="008000"/>
                </a:solidFill>
                <a:latin typeface="黑体" panose="02010609060101010101" pitchFamily="49" charset="-122"/>
                <a:ea typeface="黑体" panose="02010609060101010101" pitchFamily="49" charset="-122"/>
              </a:rPr>
              <a:t>0</a:t>
            </a:r>
            <a:endParaRPr lang="zh-CN" altLang="en-US" sz="900" dirty="0">
              <a:solidFill>
                <a:srgbClr val="000000"/>
              </a:solidFill>
              <a:latin typeface="黑体" panose="02010609060101010101" pitchFamily="49" charset="-122"/>
              <a:ea typeface="黑体" panose="02010609060101010101" pitchFamily="49" charset="-122"/>
            </a:endParaRPr>
          </a:p>
          <a:p>
            <a:r>
              <a:rPr lang="en-US" altLang="zh-CN" sz="900" dirty="0">
                <a:solidFill>
                  <a:srgbClr val="000000"/>
                </a:solidFill>
                <a:latin typeface="黑体" panose="02010609060101010101" pitchFamily="49" charset="-122"/>
                <a:ea typeface="黑体" panose="02010609060101010101" pitchFamily="49" charset="-122"/>
              </a:rPr>
              <a:t>        pe = torch.zeros(vocab_size, 1, embed_dim)</a:t>
            </a:r>
          </a:p>
          <a:p>
            <a:r>
              <a:rPr lang="zh-CN" altLang="en-US" sz="900" dirty="0">
                <a:solidFill>
                  <a:srgbClr val="000000"/>
                </a:solidFill>
                <a:latin typeface="黑体" panose="02010609060101010101" pitchFamily="49" charset="-122"/>
                <a:ea typeface="黑体" panose="02010609060101010101" pitchFamily="49" charset="-122"/>
              </a:rPr>
              <a:t>        </a:t>
            </a:r>
            <a:r>
              <a:rPr lang="en-US" altLang="zh-CN" sz="900" dirty="0">
                <a:solidFill>
                  <a:srgbClr val="008000"/>
                </a:solidFill>
                <a:latin typeface="黑体" panose="02010609060101010101" pitchFamily="49" charset="-122"/>
                <a:ea typeface="黑体" panose="02010609060101010101" pitchFamily="49" charset="-122"/>
              </a:rPr>
              <a:t># </a:t>
            </a:r>
            <a:r>
              <a:rPr lang="zh-CN" altLang="en-US" sz="900" dirty="0">
                <a:solidFill>
                  <a:srgbClr val="008000"/>
                </a:solidFill>
                <a:latin typeface="黑体" panose="02010609060101010101" pitchFamily="49" charset="-122"/>
                <a:ea typeface="黑体" panose="02010609060101010101" pitchFamily="49" charset="-122"/>
              </a:rPr>
              <a:t>初始化绝对位置矩阵，大小为</a:t>
            </a:r>
            <a:r>
              <a:rPr lang="en-US" altLang="zh-CN" sz="900" dirty="0">
                <a:solidFill>
                  <a:srgbClr val="008000"/>
                </a:solidFill>
                <a:latin typeface="黑体" panose="02010609060101010101" pitchFamily="49" charset="-122"/>
                <a:ea typeface="黑体" panose="02010609060101010101" pitchFamily="49" charset="-122"/>
              </a:rPr>
              <a:t>(vocab_size, 1), </a:t>
            </a:r>
            <a:r>
              <a:rPr lang="zh-CN" altLang="en-US" sz="900" dirty="0">
                <a:solidFill>
                  <a:srgbClr val="008000"/>
                </a:solidFill>
                <a:latin typeface="黑体" panose="02010609060101010101" pitchFamily="49" charset="-122"/>
                <a:ea typeface="黑体" panose="02010609060101010101" pitchFamily="49" charset="-122"/>
              </a:rPr>
              <a:t>用词汇的索引表示它的绝对位置。</a:t>
            </a:r>
            <a:endParaRPr lang="zh-CN" altLang="en-US" sz="900" dirty="0">
              <a:solidFill>
                <a:srgbClr val="000000"/>
              </a:solidFill>
              <a:latin typeface="黑体" panose="02010609060101010101" pitchFamily="49" charset="-122"/>
              <a:ea typeface="黑体" panose="02010609060101010101" pitchFamily="49" charset="-122"/>
            </a:endParaRPr>
          </a:p>
          <a:p>
            <a:r>
              <a:rPr lang="zh-CN" altLang="en-US" sz="900" dirty="0">
                <a:solidFill>
                  <a:srgbClr val="000000"/>
                </a:solidFill>
                <a:latin typeface="黑体" panose="02010609060101010101" pitchFamily="49" charset="-122"/>
                <a:ea typeface="黑体" panose="02010609060101010101" pitchFamily="49" charset="-122"/>
              </a:rPr>
              <a:t>        </a:t>
            </a:r>
            <a:r>
              <a:rPr lang="en-US" altLang="zh-CN" sz="900" dirty="0">
                <a:solidFill>
                  <a:srgbClr val="008000"/>
                </a:solidFill>
                <a:latin typeface="黑体" panose="02010609060101010101" pitchFamily="49" charset="-122"/>
                <a:ea typeface="黑体" panose="02010609060101010101" pitchFamily="49" charset="-122"/>
              </a:rPr>
              <a:t># </a:t>
            </a:r>
            <a:r>
              <a:rPr lang="zh-CN" altLang="en-US" sz="900" dirty="0">
                <a:solidFill>
                  <a:srgbClr val="008000"/>
                </a:solidFill>
                <a:latin typeface="黑体" panose="02010609060101010101" pitchFamily="49" charset="-122"/>
                <a:ea typeface="黑体" panose="02010609060101010101" pitchFamily="49" charset="-122"/>
              </a:rPr>
              <a:t>先用</a:t>
            </a:r>
            <a:r>
              <a:rPr lang="en-US" altLang="zh-CN" sz="900" dirty="0">
                <a:solidFill>
                  <a:srgbClr val="008000"/>
                </a:solidFill>
                <a:latin typeface="黑体" panose="02010609060101010101" pitchFamily="49" charset="-122"/>
                <a:ea typeface="黑体" panose="02010609060101010101" pitchFamily="49" charset="-122"/>
              </a:rPr>
              <a:t>tensor.arange</a:t>
            </a:r>
            <a:r>
              <a:rPr lang="zh-CN" altLang="en-US" sz="900" dirty="0">
                <a:solidFill>
                  <a:srgbClr val="008000"/>
                </a:solidFill>
                <a:latin typeface="黑体" panose="02010609060101010101" pitchFamily="49" charset="-122"/>
                <a:ea typeface="黑体" panose="02010609060101010101" pitchFamily="49" charset="-122"/>
              </a:rPr>
              <a:t>方法获得一个连续自然数向量</a:t>
            </a:r>
            <a:r>
              <a:rPr lang="en-US" altLang="zh-CN" sz="900" dirty="0">
                <a:solidFill>
                  <a:srgbClr val="008000"/>
                </a:solidFill>
                <a:latin typeface="黑体" panose="02010609060101010101" pitchFamily="49" charset="-122"/>
                <a:ea typeface="黑体" panose="02010609060101010101" pitchFamily="49" charset="-122"/>
              </a:rPr>
              <a:t>, </a:t>
            </a:r>
            <a:r>
              <a:rPr lang="zh-CN" altLang="en-US" sz="900" dirty="0">
                <a:solidFill>
                  <a:srgbClr val="008000"/>
                </a:solidFill>
                <a:latin typeface="黑体" panose="02010609060101010101" pitchFamily="49" charset="-122"/>
                <a:ea typeface="黑体" panose="02010609060101010101" pitchFamily="49" charset="-122"/>
              </a:rPr>
              <a:t>然后用</a:t>
            </a:r>
            <a:r>
              <a:rPr lang="en-US" altLang="zh-CN" sz="900" dirty="0">
                <a:solidFill>
                  <a:srgbClr val="008000"/>
                </a:solidFill>
                <a:latin typeface="黑体" panose="02010609060101010101" pitchFamily="49" charset="-122"/>
                <a:ea typeface="黑体" panose="02010609060101010101" pitchFamily="49" charset="-122"/>
              </a:rPr>
              <a:t>unsqueeze</a:t>
            </a:r>
            <a:r>
              <a:rPr lang="zh-CN" altLang="en-US" sz="900" dirty="0">
                <a:solidFill>
                  <a:srgbClr val="008000"/>
                </a:solidFill>
                <a:latin typeface="黑体" panose="02010609060101010101" pitchFamily="49" charset="-122"/>
                <a:ea typeface="黑体" panose="02010609060101010101" pitchFamily="49" charset="-122"/>
              </a:rPr>
              <a:t>拓展向量维度</a:t>
            </a:r>
            <a:endParaRPr lang="zh-CN" altLang="en-US" sz="900" dirty="0">
              <a:solidFill>
                <a:srgbClr val="000000"/>
              </a:solidFill>
              <a:latin typeface="黑体" panose="02010609060101010101" pitchFamily="49" charset="-122"/>
              <a:ea typeface="黑体" panose="02010609060101010101" pitchFamily="49" charset="-122"/>
            </a:endParaRPr>
          </a:p>
          <a:p>
            <a:r>
              <a:rPr lang="zh-CN" altLang="en-US" sz="900" dirty="0">
                <a:solidFill>
                  <a:srgbClr val="000000"/>
                </a:solidFill>
                <a:latin typeface="黑体" panose="02010609060101010101" pitchFamily="49" charset="-122"/>
                <a:ea typeface="黑体" panose="02010609060101010101" pitchFamily="49" charset="-122"/>
              </a:rPr>
              <a:t>        </a:t>
            </a:r>
            <a:r>
              <a:rPr lang="en-US" altLang="zh-CN" sz="900" dirty="0">
                <a:solidFill>
                  <a:srgbClr val="008000"/>
                </a:solidFill>
                <a:latin typeface="黑体" panose="02010609060101010101" pitchFamily="49" charset="-122"/>
                <a:ea typeface="黑体" panose="02010609060101010101" pitchFamily="49" charset="-122"/>
              </a:rPr>
              <a:t># </a:t>
            </a:r>
            <a:r>
              <a:rPr lang="zh-CN" altLang="en-US" sz="900" dirty="0">
                <a:solidFill>
                  <a:srgbClr val="008000"/>
                </a:solidFill>
                <a:latin typeface="黑体" panose="02010609060101010101" pitchFamily="49" charset="-122"/>
                <a:ea typeface="黑体" panose="02010609060101010101" pitchFamily="49" charset="-122"/>
              </a:rPr>
              <a:t>又因参数传递的是</a:t>
            </a:r>
            <a:r>
              <a:rPr lang="en-US" altLang="zh-CN" sz="900" dirty="0">
                <a:solidFill>
                  <a:srgbClr val="008000"/>
                </a:solidFill>
                <a:latin typeface="黑体" panose="02010609060101010101" pitchFamily="49" charset="-122"/>
                <a:ea typeface="黑体" panose="02010609060101010101" pitchFamily="49" charset="-122"/>
              </a:rPr>
              <a:t>1</a:t>
            </a:r>
            <a:r>
              <a:rPr lang="zh-CN" altLang="en-US" sz="900" dirty="0">
                <a:solidFill>
                  <a:srgbClr val="008000"/>
                </a:solidFill>
                <a:latin typeface="黑体" panose="02010609060101010101" pitchFamily="49" charset="-122"/>
                <a:ea typeface="黑体" panose="02010609060101010101" pitchFamily="49" charset="-122"/>
              </a:rPr>
              <a:t>，代表矩阵拓展的位置，会使向量变成一个的矩阵</a:t>
            </a:r>
            <a:endParaRPr lang="zh-CN" altLang="en-US" sz="900" dirty="0">
              <a:solidFill>
                <a:srgbClr val="000000"/>
              </a:solidFill>
              <a:latin typeface="黑体" panose="02010609060101010101" pitchFamily="49" charset="-122"/>
              <a:ea typeface="黑体" panose="02010609060101010101" pitchFamily="49" charset="-122"/>
            </a:endParaRPr>
          </a:p>
          <a:p>
            <a:r>
              <a:rPr lang="en-US" altLang="zh-CN" sz="900" dirty="0">
                <a:solidFill>
                  <a:srgbClr val="000000"/>
                </a:solidFill>
                <a:latin typeface="黑体" panose="02010609060101010101" pitchFamily="49" charset="-122"/>
                <a:ea typeface="黑体" panose="02010609060101010101" pitchFamily="49" charset="-122"/>
              </a:rPr>
              <a:t>        </a:t>
            </a:r>
            <a:r>
              <a:rPr lang="en-US" altLang="zh-CN" sz="900" dirty="0">
                <a:solidFill>
                  <a:srgbClr val="008000"/>
                </a:solidFill>
                <a:latin typeface="黑体" panose="02010609060101010101" pitchFamily="49" charset="-122"/>
                <a:ea typeface="黑体" panose="02010609060101010101" pitchFamily="49" charset="-122"/>
              </a:rPr>
              <a:t>#position = torch.arange(0, vocab_size, dtype=torch.float).unsqueeze(1);</a:t>
            </a:r>
            <a:endParaRPr lang="en-US" altLang="zh-CN" sz="900" dirty="0">
              <a:solidFill>
                <a:srgbClr val="000000"/>
              </a:solidFill>
              <a:latin typeface="黑体" panose="02010609060101010101" pitchFamily="49" charset="-122"/>
              <a:ea typeface="黑体" panose="02010609060101010101" pitchFamily="49" charset="-122"/>
            </a:endParaRPr>
          </a:p>
          <a:p>
            <a:r>
              <a:rPr lang="en-US" altLang="zh-CN" sz="900" dirty="0">
                <a:solidFill>
                  <a:srgbClr val="000000"/>
                </a:solidFill>
                <a:latin typeface="黑体" panose="02010609060101010101" pitchFamily="49" charset="-122"/>
                <a:ea typeface="黑体" panose="02010609060101010101" pitchFamily="49" charset="-122"/>
              </a:rPr>
              <a:t>        position = torch.arange(vocab_size).unsqueeze(1)</a:t>
            </a:r>
          </a:p>
          <a:p>
            <a:r>
              <a:rPr lang="zh-CN" altLang="en-US" sz="900" dirty="0">
                <a:solidFill>
                  <a:srgbClr val="000000"/>
                </a:solidFill>
                <a:latin typeface="黑体" panose="02010609060101010101" pitchFamily="49" charset="-122"/>
                <a:ea typeface="黑体" panose="02010609060101010101" pitchFamily="49" charset="-122"/>
              </a:rPr>
              <a:t>        </a:t>
            </a:r>
            <a:r>
              <a:rPr lang="en-US" altLang="zh-CN" sz="900" dirty="0">
                <a:solidFill>
                  <a:srgbClr val="008000"/>
                </a:solidFill>
                <a:latin typeface="黑体" panose="02010609060101010101" pitchFamily="49" charset="-122"/>
                <a:ea typeface="黑体" panose="02010609060101010101" pitchFamily="49" charset="-122"/>
              </a:rPr>
              <a:t># </a:t>
            </a:r>
            <a:r>
              <a:rPr lang="zh-CN" altLang="en-US" sz="900" dirty="0">
                <a:solidFill>
                  <a:srgbClr val="008000"/>
                </a:solidFill>
                <a:latin typeface="黑体" panose="02010609060101010101" pitchFamily="49" charset="-122"/>
                <a:ea typeface="黑体" panose="02010609060101010101" pitchFamily="49" charset="-122"/>
              </a:rPr>
              <a:t>绝对位置矩阵初始化后，考虑将位置信息加入到位置编码矩阵中。</a:t>
            </a:r>
            <a:endParaRPr lang="zh-CN" altLang="en-US" sz="900" dirty="0">
              <a:solidFill>
                <a:srgbClr val="000000"/>
              </a:solidFill>
              <a:latin typeface="黑体" panose="02010609060101010101" pitchFamily="49" charset="-122"/>
              <a:ea typeface="黑体" panose="02010609060101010101" pitchFamily="49" charset="-122"/>
            </a:endParaRPr>
          </a:p>
          <a:p>
            <a:r>
              <a:rPr lang="zh-CN" altLang="en-US" sz="900" dirty="0">
                <a:solidFill>
                  <a:srgbClr val="000000"/>
                </a:solidFill>
                <a:latin typeface="黑体" panose="02010609060101010101" pitchFamily="49" charset="-122"/>
                <a:ea typeface="黑体" panose="02010609060101010101" pitchFamily="49" charset="-122"/>
              </a:rPr>
              <a:t>        </a:t>
            </a:r>
            <a:r>
              <a:rPr lang="en-US" altLang="zh-CN" sz="900" dirty="0">
                <a:solidFill>
                  <a:srgbClr val="008000"/>
                </a:solidFill>
                <a:latin typeface="黑体" panose="02010609060101010101" pitchFamily="49" charset="-122"/>
                <a:ea typeface="黑体" panose="02010609060101010101" pitchFamily="49" charset="-122"/>
              </a:rPr>
              <a:t># </a:t>
            </a:r>
            <a:r>
              <a:rPr lang="zh-CN" altLang="en-US" sz="900" dirty="0">
                <a:solidFill>
                  <a:srgbClr val="008000"/>
                </a:solidFill>
                <a:latin typeface="黑体" panose="02010609060101010101" pitchFamily="49" charset="-122"/>
                <a:ea typeface="黑体" panose="02010609060101010101" pitchFamily="49" charset="-122"/>
              </a:rPr>
              <a:t>由于</a:t>
            </a:r>
            <a:r>
              <a:rPr lang="en-US" altLang="zh-CN" sz="900" dirty="0">
                <a:solidFill>
                  <a:srgbClr val="008000"/>
                </a:solidFill>
                <a:latin typeface="黑体" panose="02010609060101010101" pitchFamily="49" charset="-122"/>
                <a:ea typeface="黑体" panose="02010609060101010101" pitchFamily="49" charset="-122"/>
              </a:rPr>
              <a:t>position</a:t>
            </a:r>
            <a:r>
              <a:rPr lang="zh-CN" altLang="en-US" sz="900" dirty="0">
                <a:solidFill>
                  <a:srgbClr val="008000"/>
                </a:solidFill>
                <a:latin typeface="黑体" panose="02010609060101010101" pitchFamily="49" charset="-122"/>
                <a:ea typeface="黑体" panose="02010609060101010101" pitchFamily="49" charset="-122"/>
              </a:rPr>
              <a:t>大小为</a:t>
            </a:r>
            <a:r>
              <a:rPr lang="en-US" altLang="zh-CN" sz="900" dirty="0">
                <a:solidFill>
                  <a:srgbClr val="008000"/>
                </a:solidFill>
                <a:latin typeface="黑体" panose="02010609060101010101" pitchFamily="49" charset="-122"/>
                <a:ea typeface="黑体" panose="02010609060101010101" pitchFamily="49" charset="-122"/>
              </a:rPr>
              <a:t>(vocab_size, 1)</a:t>
            </a:r>
            <a:r>
              <a:rPr lang="zh-CN" altLang="en-US" sz="900" dirty="0">
                <a:solidFill>
                  <a:srgbClr val="008000"/>
                </a:solidFill>
                <a:latin typeface="黑体" panose="02010609060101010101" pitchFamily="49" charset="-122"/>
                <a:ea typeface="黑体" panose="02010609060101010101" pitchFamily="49" charset="-122"/>
              </a:rPr>
              <a:t>，而</a:t>
            </a:r>
            <a:r>
              <a:rPr lang="en-US" altLang="zh-CN" sz="900" dirty="0">
                <a:solidFill>
                  <a:srgbClr val="008000"/>
                </a:solidFill>
                <a:latin typeface="黑体" panose="02010609060101010101" pitchFamily="49" charset="-122"/>
                <a:ea typeface="黑体" panose="02010609060101010101" pitchFamily="49" charset="-122"/>
              </a:rPr>
              <a:t>pe</a:t>
            </a:r>
            <a:r>
              <a:rPr lang="zh-CN" altLang="en-US" sz="900" dirty="0">
                <a:solidFill>
                  <a:srgbClr val="008000"/>
                </a:solidFill>
                <a:latin typeface="黑体" panose="02010609060101010101" pitchFamily="49" charset="-122"/>
                <a:ea typeface="黑体" panose="02010609060101010101" pitchFamily="49" charset="-122"/>
              </a:rPr>
              <a:t>大小为</a:t>
            </a:r>
            <a:r>
              <a:rPr lang="en-US" altLang="zh-CN" sz="900" dirty="0">
                <a:solidFill>
                  <a:srgbClr val="008000"/>
                </a:solidFill>
                <a:latin typeface="黑体" panose="02010609060101010101" pitchFamily="49" charset="-122"/>
                <a:ea typeface="黑体" panose="02010609060101010101" pitchFamily="49" charset="-122"/>
              </a:rPr>
              <a:t>(vocab_size, embed_dim)</a:t>
            </a:r>
            <a:r>
              <a:rPr lang="zh-CN" altLang="en-US" sz="900" dirty="0">
                <a:solidFill>
                  <a:srgbClr val="008000"/>
                </a:solidFill>
                <a:latin typeface="黑体" panose="02010609060101010101" pitchFamily="49" charset="-122"/>
                <a:ea typeface="黑体" panose="02010609060101010101" pitchFamily="49" charset="-122"/>
              </a:rPr>
              <a:t>，则需</a:t>
            </a:r>
            <a:r>
              <a:rPr lang="en-US" altLang="zh-CN" sz="900" dirty="0">
                <a:solidFill>
                  <a:srgbClr val="008000"/>
                </a:solidFill>
                <a:latin typeface="黑体" panose="02010609060101010101" pitchFamily="49" charset="-122"/>
                <a:ea typeface="黑体" panose="02010609060101010101" pitchFamily="49" charset="-122"/>
              </a:rPr>
              <a:t>position</a:t>
            </a:r>
            <a:r>
              <a:rPr lang="zh-CN" altLang="en-US" sz="900" dirty="0">
                <a:solidFill>
                  <a:srgbClr val="008000"/>
                </a:solidFill>
                <a:latin typeface="黑体" panose="02010609060101010101" pitchFamily="49" charset="-122"/>
                <a:ea typeface="黑体" panose="02010609060101010101" pitchFamily="49" charset="-122"/>
              </a:rPr>
              <a:t>乘以</a:t>
            </a:r>
            <a:endParaRPr lang="zh-CN" altLang="en-US" sz="900" dirty="0">
              <a:solidFill>
                <a:srgbClr val="000000"/>
              </a:solidFill>
              <a:latin typeface="黑体" panose="02010609060101010101" pitchFamily="49" charset="-122"/>
              <a:ea typeface="黑体" panose="02010609060101010101" pitchFamily="49" charset="-122"/>
            </a:endParaRPr>
          </a:p>
          <a:p>
            <a:r>
              <a:rPr lang="zh-CN" altLang="en-US" sz="900" dirty="0">
                <a:solidFill>
                  <a:srgbClr val="000000"/>
                </a:solidFill>
                <a:latin typeface="黑体" panose="02010609060101010101" pitchFamily="49" charset="-122"/>
                <a:ea typeface="黑体" panose="02010609060101010101" pitchFamily="49" charset="-122"/>
              </a:rPr>
              <a:t>        </a:t>
            </a:r>
            <a:r>
              <a:rPr lang="en-US" altLang="zh-CN" sz="900" dirty="0">
                <a:solidFill>
                  <a:srgbClr val="008000"/>
                </a:solidFill>
                <a:latin typeface="黑体" panose="02010609060101010101" pitchFamily="49" charset="-122"/>
                <a:ea typeface="黑体" panose="02010609060101010101" pitchFamily="49" charset="-122"/>
              </a:rPr>
              <a:t># </a:t>
            </a:r>
            <a:r>
              <a:rPr lang="zh-CN" altLang="en-US" sz="900" dirty="0">
                <a:solidFill>
                  <a:srgbClr val="008000"/>
                </a:solidFill>
                <a:latin typeface="黑体" panose="02010609060101010101" pitchFamily="49" charset="-122"/>
                <a:ea typeface="黑体" panose="02010609060101010101" pitchFamily="49" charset="-122"/>
              </a:rPr>
              <a:t>大小为</a:t>
            </a:r>
            <a:r>
              <a:rPr lang="en-US" altLang="zh-CN" sz="900" dirty="0">
                <a:solidFill>
                  <a:srgbClr val="008000"/>
                </a:solidFill>
                <a:latin typeface="黑体" panose="02010609060101010101" pitchFamily="49" charset="-122"/>
                <a:ea typeface="黑体" panose="02010609060101010101" pitchFamily="49" charset="-122"/>
              </a:rPr>
              <a:t>(1, embed_dim)</a:t>
            </a:r>
            <a:r>
              <a:rPr lang="zh-CN" altLang="en-US" sz="900" dirty="0">
                <a:solidFill>
                  <a:srgbClr val="008000"/>
                </a:solidFill>
                <a:latin typeface="黑体" panose="02010609060101010101" pitchFamily="49" charset="-122"/>
                <a:ea typeface="黑体" panose="02010609060101010101" pitchFamily="49" charset="-122"/>
              </a:rPr>
              <a:t>的矩阵，即</a:t>
            </a:r>
            <a:r>
              <a:rPr lang="en-US" altLang="zh-CN" sz="900" dirty="0">
                <a:solidFill>
                  <a:srgbClr val="008000"/>
                </a:solidFill>
                <a:latin typeface="黑体" panose="02010609060101010101" pitchFamily="49" charset="-122"/>
                <a:ea typeface="黑体" panose="02010609060101010101" pitchFamily="49" charset="-122"/>
              </a:rPr>
              <a:t>div_term</a:t>
            </a:r>
            <a:r>
              <a:rPr lang="zh-CN" altLang="en-US" sz="900" dirty="0">
                <a:solidFill>
                  <a:srgbClr val="008000"/>
                </a:solidFill>
                <a:latin typeface="黑体" panose="02010609060101010101" pitchFamily="49" charset="-122"/>
                <a:ea typeface="黑体" panose="02010609060101010101" pitchFamily="49" charset="-122"/>
              </a:rPr>
              <a:t>，同时希望它能够将自然数的绝对位置编码缩放成足够小的数字，</a:t>
            </a:r>
            <a:endParaRPr lang="zh-CN" altLang="en-US" sz="900" dirty="0">
              <a:solidFill>
                <a:srgbClr val="000000"/>
              </a:solidFill>
              <a:latin typeface="黑体" panose="02010609060101010101" pitchFamily="49" charset="-122"/>
              <a:ea typeface="黑体" panose="02010609060101010101" pitchFamily="49" charset="-122"/>
            </a:endParaRPr>
          </a:p>
          <a:p>
            <a:r>
              <a:rPr lang="zh-CN" altLang="en-US" sz="900" dirty="0">
                <a:solidFill>
                  <a:srgbClr val="000000"/>
                </a:solidFill>
                <a:latin typeface="黑体" panose="02010609060101010101" pitchFamily="49" charset="-122"/>
                <a:ea typeface="黑体" panose="02010609060101010101" pitchFamily="49" charset="-122"/>
              </a:rPr>
              <a:t>        </a:t>
            </a:r>
            <a:r>
              <a:rPr lang="en-US" altLang="zh-CN" sz="900" dirty="0">
                <a:solidFill>
                  <a:srgbClr val="008000"/>
                </a:solidFill>
                <a:latin typeface="黑体" panose="02010609060101010101" pitchFamily="49" charset="-122"/>
                <a:ea typeface="黑体" panose="02010609060101010101" pitchFamily="49" charset="-122"/>
              </a:rPr>
              <a:t># </a:t>
            </a:r>
            <a:r>
              <a:rPr lang="zh-CN" altLang="en-US" sz="900" dirty="0">
                <a:solidFill>
                  <a:srgbClr val="008000"/>
                </a:solidFill>
                <a:latin typeface="黑体" panose="02010609060101010101" pitchFamily="49" charset="-122"/>
                <a:ea typeface="黑体" panose="02010609060101010101" pitchFamily="49" charset="-122"/>
              </a:rPr>
              <a:t>以便于在之后的梯度下降过程中更快收敛</a:t>
            </a:r>
            <a:endParaRPr lang="zh-CN" altLang="en-US" sz="900" dirty="0">
              <a:solidFill>
                <a:srgbClr val="000000"/>
              </a:solidFill>
              <a:latin typeface="黑体" panose="02010609060101010101" pitchFamily="49" charset="-122"/>
              <a:ea typeface="黑体" panose="02010609060101010101" pitchFamily="49" charset="-122"/>
            </a:endParaRPr>
          </a:p>
          <a:p>
            <a:r>
              <a:rPr lang="en-US" altLang="zh-CN" sz="900" dirty="0">
                <a:solidFill>
                  <a:srgbClr val="000000"/>
                </a:solidFill>
                <a:latin typeface="黑体" panose="02010609060101010101" pitchFamily="49" charset="-122"/>
                <a:ea typeface="黑体" panose="02010609060101010101" pitchFamily="49" charset="-122"/>
              </a:rPr>
              <a:t>        div_term = torch.exp(torch.arange(0, embed_dim, 2) * (-math.log(10000.0) / embed_dim))</a:t>
            </a:r>
          </a:p>
          <a:p>
            <a:r>
              <a:rPr lang="zh-CN" altLang="en-US" sz="900" dirty="0">
                <a:solidFill>
                  <a:srgbClr val="000000"/>
                </a:solidFill>
                <a:latin typeface="黑体" panose="02010609060101010101" pitchFamily="49" charset="-122"/>
                <a:ea typeface="黑体" panose="02010609060101010101" pitchFamily="49" charset="-122"/>
              </a:rPr>
              <a:t>        </a:t>
            </a:r>
            <a:r>
              <a:rPr lang="en-US" altLang="zh-CN" sz="900" dirty="0">
                <a:solidFill>
                  <a:srgbClr val="008000"/>
                </a:solidFill>
                <a:latin typeface="黑体" panose="02010609060101010101" pitchFamily="49" charset="-122"/>
                <a:ea typeface="黑体" panose="02010609060101010101" pitchFamily="49" charset="-122"/>
              </a:rPr>
              <a:t># </a:t>
            </a:r>
            <a:r>
              <a:rPr lang="zh-CN" altLang="en-US" sz="900" dirty="0">
                <a:solidFill>
                  <a:srgbClr val="008000"/>
                </a:solidFill>
                <a:latin typeface="黑体" panose="02010609060101010101" pitchFamily="49" charset="-122"/>
                <a:ea typeface="黑体" panose="02010609060101010101" pitchFamily="49" charset="-122"/>
              </a:rPr>
              <a:t>用</a:t>
            </a:r>
            <a:r>
              <a:rPr lang="en-US" altLang="zh-CN" sz="900" dirty="0">
                <a:solidFill>
                  <a:srgbClr val="008000"/>
                </a:solidFill>
                <a:latin typeface="黑体" panose="02010609060101010101" pitchFamily="49" charset="-122"/>
                <a:ea typeface="黑体" panose="02010609060101010101" pitchFamily="49" charset="-122"/>
              </a:rPr>
              <a:t>sin</a:t>
            </a:r>
            <a:r>
              <a:rPr lang="zh-CN" altLang="en-US" sz="900" dirty="0">
                <a:solidFill>
                  <a:srgbClr val="008000"/>
                </a:solidFill>
                <a:latin typeface="黑体" panose="02010609060101010101" pitchFamily="49" charset="-122"/>
                <a:ea typeface="黑体" panose="02010609060101010101" pitchFamily="49" charset="-122"/>
              </a:rPr>
              <a:t>和</a:t>
            </a:r>
            <a:r>
              <a:rPr lang="en-US" altLang="zh-CN" sz="900" dirty="0">
                <a:solidFill>
                  <a:srgbClr val="008000"/>
                </a:solidFill>
                <a:latin typeface="黑体" panose="02010609060101010101" pitchFamily="49" charset="-122"/>
                <a:ea typeface="黑体" panose="02010609060101010101" pitchFamily="49" charset="-122"/>
              </a:rPr>
              <a:t>cos</a:t>
            </a:r>
            <a:r>
              <a:rPr lang="zh-CN" altLang="en-US" sz="900" dirty="0">
                <a:solidFill>
                  <a:srgbClr val="008000"/>
                </a:solidFill>
                <a:latin typeface="黑体" panose="02010609060101010101" pitchFamily="49" charset="-122"/>
                <a:ea typeface="黑体" panose="02010609060101010101" pitchFamily="49" charset="-122"/>
              </a:rPr>
              <a:t>交替来表示</a:t>
            </a:r>
            <a:r>
              <a:rPr lang="en-US" altLang="zh-CN" sz="900" dirty="0">
                <a:solidFill>
                  <a:srgbClr val="008000"/>
                </a:solidFill>
                <a:latin typeface="黑体" panose="02010609060101010101" pitchFamily="49" charset="-122"/>
                <a:ea typeface="黑体" panose="02010609060101010101" pitchFamily="49" charset="-122"/>
              </a:rPr>
              <a:t>token</a:t>
            </a:r>
            <a:r>
              <a:rPr lang="zh-CN" altLang="en-US" sz="900" dirty="0">
                <a:solidFill>
                  <a:srgbClr val="008000"/>
                </a:solidFill>
                <a:latin typeface="黑体" panose="02010609060101010101" pitchFamily="49" charset="-122"/>
                <a:ea typeface="黑体" panose="02010609060101010101" pitchFamily="49" charset="-122"/>
              </a:rPr>
              <a:t>的位置</a:t>
            </a:r>
            <a:endParaRPr lang="en-US" altLang="zh-CN" sz="900" dirty="0">
              <a:solidFill>
                <a:srgbClr val="000000"/>
              </a:solidFill>
              <a:latin typeface="黑体" panose="02010609060101010101" pitchFamily="49" charset="-122"/>
              <a:ea typeface="黑体" panose="02010609060101010101" pitchFamily="49" charset="-122"/>
            </a:endParaRPr>
          </a:p>
          <a:p>
            <a:r>
              <a:rPr lang="en-US" altLang="zh-CN" sz="900" dirty="0">
                <a:solidFill>
                  <a:srgbClr val="000000"/>
                </a:solidFill>
                <a:latin typeface="黑体" panose="02010609060101010101" pitchFamily="49" charset="-122"/>
                <a:ea typeface="黑体" panose="02010609060101010101" pitchFamily="49" charset="-122"/>
              </a:rPr>
              <a:t>        pe[:, 0, 0::2] = torch.sin(position * div_term)</a:t>
            </a:r>
          </a:p>
          <a:p>
            <a:r>
              <a:rPr lang="en-US" altLang="zh-CN" sz="900" dirty="0">
                <a:solidFill>
                  <a:srgbClr val="000000"/>
                </a:solidFill>
                <a:latin typeface="黑体" panose="02010609060101010101" pitchFamily="49" charset="-122"/>
                <a:ea typeface="黑体" panose="02010609060101010101" pitchFamily="49" charset="-122"/>
              </a:rPr>
              <a:t>        pe[:, 0, 1::2] = torch.cos(position * div_term)</a:t>
            </a:r>
          </a:p>
          <a:p>
            <a:r>
              <a:rPr lang="en-US" altLang="zh-CN" sz="900" dirty="0">
                <a:solidFill>
                  <a:srgbClr val="000000"/>
                </a:solidFill>
                <a:latin typeface="黑体" panose="02010609060101010101" pitchFamily="49" charset="-122"/>
                <a:ea typeface="黑体" panose="02010609060101010101" pitchFamily="49" charset="-122"/>
              </a:rPr>
              <a:t>        </a:t>
            </a:r>
            <a:r>
              <a:rPr lang="en-US" altLang="zh-CN" sz="900" dirty="0">
                <a:solidFill>
                  <a:srgbClr val="008000"/>
                </a:solidFill>
                <a:latin typeface="黑体" panose="02010609060101010101" pitchFamily="49" charset="-122"/>
                <a:ea typeface="黑体" panose="02010609060101010101" pitchFamily="49" charset="-122"/>
              </a:rPr>
              <a:t>#pe = pe.unsqueeze(0)</a:t>
            </a:r>
            <a:endParaRPr lang="en-US" altLang="zh-CN" sz="900" dirty="0">
              <a:solidFill>
                <a:srgbClr val="000000"/>
              </a:solidFill>
              <a:latin typeface="黑体" panose="02010609060101010101" pitchFamily="49" charset="-122"/>
              <a:ea typeface="黑体" panose="02010609060101010101" pitchFamily="49" charset="-122"/>
            </a:endParaRPr>
          </a:p>
          <a:p>
            <a:r>
              <a:rPr lang="en-US" altLang="zh-CN" sz="900" dirty="0">
                <a:solidFill>
                  <a:srgbClr val="000000"/>
                </a:solidFill>
                <a:latin typeface="黑体" panose="02010609060101010101" pitchFamily="49" charset="-122"/>
                <a:ea typeface="黑体" panose="02010609060101010101" pitchFamily="49" charset="-122"/>
              </a:rPr>
              <a:t>        </a:t>
            </a:r>
            <a:r>
              <a:rPr lang="en-US" altLang="zh-CN" sz="900" dirty="0">
                <a:solidFill>
                  <a:srgbClr val="0000FF"/>
                </a:solidFill>
                <a:latin typeface="黑体" panose="02010609060101010101" pitchFamily="49" charset="-122"/>
                <a:ea typeface="黑体" panose="02010609060101010101" pitchFamily="49" charset="-122"/>
              </a:rPr>
              <a:t>self</a:t>
            </a:r>
            <a:r>
              <a:rPr lang="en-US" altLang="zh-CN" sz="900" dirty="0">
                <a:solidFill>
                  <a:srgbClr val="000000"/>
                </a:solidFill>
                <a:latin typeface="黑体" panose="02010609060101010101" pitchFamily="49" charset="-122"/>
                <a:ea typeface="黑体" panose="02010609060101010101" pitchFamily="49" charset="-122"/>
              </a:rPr>
              <a:t>.register_buffer(</a:t>
            </a:r>
            <a:r>
              <a:rPr lang="en-US" altLang="zh-CN" sz="900" dirty="0">
                <a:solidFill>
                  <a:srgbClr val="A31515"/>
                </a:solidFill>
                <a:latin typeface="黑体" panose="02010609060101010101" pitchFamily="49" charset="-122"/>
                <a:ea typeface="黑体" panose="02010609060101010101" pitchFamily="49" charset="-122"/>
              </a:rPr>
              <a:t>'pe'</a:t>
            </a:r>
            <a:r>
              <a:rPr lang="en-US" altLang="zh-CN" sz="900" dirty="0">
                <a:solidFill>
                  <a:srgbClr val="000000"/>
                </a:solidFill>
                <a:latin typeface="黑体" panose="02010609060101010101" pitchFamily="49" charset="-122"/>
                <a:ea typeface="黑体" panose="02010609060101010101" pitchFamily="49" charset="-122"/>
              </a:rPr>
              <a:t>, pe)</a:t>
            </a:r>
          </a:p>
          <a:p>
            <a:r>
              <a:rPr lang="zh-CN" altLang="en-US" sz="900" dirty="0">
                <a:solidFill>
                  <a:srgbClr val="000000"/>
                </a:solidFill>
                <a:latin typeface="黑体" panose="02010609060101010101" pitchFamily="49" charset="-122"/>
                <a:ea typeface="黑体" panose="02010609060101010101" pitchFamily="49" charset="-122"/>
              </a:rPr>
              <a:t>    </a:t>
            </a:r>
          </a:p>
          <a:p>
            <a:r>
              <a:rPr lang="zh-CN" altLang="en-US" sz="900" dirty="0">
                <a:solidFill>
                  <a:srgbClr val="000000"/>
                </a:solidFill>
                <a:latin typeface="黑体" panose="02010609060101010101" pitchFamily="49" charset="-122"/>
                <a:ea typeface="黑体" panose="02010609060101010101" pitchFamily="49" charset="-122"/>
              </a:rPr>
              <a:t>    </a:t>
            </a:r>
            <a:r>
              <a:rPr lang="en-US" altLang="zh-CN" sz="900" dirty="0">
                <a:solidFill>
                  <a:srgbClr val="008000"/>
                </a:solidFill>
                <a:latin typeface="黑体" panose="02010609060101010101" pitchFamily="49" charset="-122"/>
                <a:ea typeface="黑体" panose="02010609060101010101" pitchFamily="49" charset="-122"/>
              </a:rPr>
              <a:t># </a:t>
            </a:r>
            <a:r>
              <a:rPr lang="zh-CN" altLang="en-US" sz="900" dirty="0">
                <a:solidFill>
                  <a:srgbClr val="008000"/>
                </a:solidFill>
                <a:latin typeface="黑体" panose="02010609060101010101" pitchFamily="49" charset="-122"/>
                <a:ea typeface="黑体" panose="02010609060101010101" pitchFamily="49" charset="-122"/>
              </a:rPr>
              <a:t>将词的嵌入向量与位置编码相加作为</a:t>
            </a:r>
            <a:r>
              <a:rPr lang="en-US" altLang="zh-CN" sz="900" dirty="0">
                <a:solidFill>
                  <a:srgbClr val="008000"/>
                </a:solidFill>
                <a:latin typeface="黑体" panose="02010609060101010101" pitchFamily="49" charset="-122"/>
                <a:ea typeface="黑体" panose="02010609060101010101" pitchFamily="49" charset="-122"/>
              </a:rPr>
              <a:t>self-attention</a:t>
            </a:r>
            <a:r>
              <a:rPr lang="zh-CN" altLang="en-US" sz="900" dirty="0">
                <a:solidFill>
                  <a:srgbClr val="008000"/>
                </a:solidFill>
                <a:latin typeface="黑体" panose="02010609060101010101" pitchFamily="49" charset="-122"/>
                <a:ea typeface="黑体" panose="02010609060101010101" pitchFamily="49" charset="-122"/>
              </a:rPr>
              <a:t>模块的输入</a:t>
            </a:r>
            <a:endParaRPr lang="zh-CN" altLang="en-US" sz="900" dirty="0">
              <a:solidFill>
                <a:srgbClr val="000000"/>
              </a:solidFill>
              <a:latin typeface="黑体" panose="02010609060101010101" pitchFamily="49" charset="-122"/>
              <a:ea typeface="黑体" panose="02010609060101010101" pitchFamily="49" charset="-122"/>
            </a:endParaRPr>
          </a:p>
          <a:p>
            <a:r>
              <a:rPr lang="en-US" altLang="zh-CN" sz="900" dirty="0">
                <a:solidFill>
                  <a:srgbClr val="000000"/>
                </a:solidFill>
                <a:latin typeface="黑体" panose="02010609060101010101" pitchFamily="49" charset="-122"/>
                <a:ea typeface="黑体" panose="02010609060101010101" pitchFamily="49" charset="-122"/>
              </a:rPr>
              <a:t>    </a:t>
            </a:r>
            <a:r>
              <a:rPr lang="en-US" altLang="zh-CN" sz="900" dirty="0">
                <a:solidFill>
                  <a:srgbClr val="0000FF"/>
                </a:solidFill>
                <a:latin typeface="黑体" panose="02010609060101010101" pitchFamily="49" charset="-122"/>
                <a:ea typeface="黑体" panose="02010609060101010101" pitchFamily="49" charset="-122"/>
              </a:rPr>
              <a:t>def</a:t>
            </a:r>
            <a:r>
              <a:rPr lang="en-US" altLang="zh-CN" sz="900" dirty="0">
                <a:solidFill>
                  <a:srgbClr val="000000"/>
                </a:solidFill>
                <a:latin typeface="黑体" panose="02010609060101010101" pitchFamily="49" charset="-122"/>
                <a:ea typeface="黑体" panose="02010609060101010101" pitchFamily="49" charset="-122"/>
              </a:rPr>
              <a:t> </a:t>
            </a:r>
            <a:r>
              <a:rPr lang="en-US" altLang="zh-CN" sz="900" dirty="0">
                <a:solidFill>
                  <a:srgbClr val="2B91AF"/>
                </a:solidFill>
                <a:latin typeface="黑体" panose="02010609060101010101" pitchFamily="49" charset="-122"/>
                <a:ea typeface="黑体" panose="02010609060101010101" pitchFamily="49" charset="-122"/>
              </a:rPr>
              <a:t>forward</a:t>
            </a:r>
            <a:r>
              <a:rPr lang="en-US" altLang="zh-CN" sz="900" dirty="0">
                <a:solidFill>
                  <a:srgbClr val="000000"/>
                </a:solidFill>
                <a:latin typeface="黑体" panose="02010609060101010101" pitchFamily="49" charset="-122"/>
                <a:ea typeface="黑体" panose="02010609060101010101" pitchFamily="49" charset="-122"/>
              </a:rPr>
              <a:t>(self, x):</a:t>
            </a:r>
          </a:p>
          <a:p>
            <a:r>
              <a:rPr lang="en-US" altLang="zh-CN" sz="900" dirty="0">
                <a:solidFill>
                  <a:srgbClr val="000000"/>
                </a:solidFill>
                <a:latin typeface="黑体" panose="02010609060101010101" pitchFamily="49" charset="-122"/>
                <a:ea typeface="黑体" panose="02010609060101010101" pitchFamily="49" charset="-122"/>
              </a:rPr>
              <a:t>        x = x + </a:t>
            </a:r>
            <a:r>
              <a:rPr lang="en-US" altLang="zh-CN" sz="900" dirty="0">
                <a:solidFill>
                  <a:srgbClr val="0000FF"/>
                </a:solidFill>
                <a:latin typeface="黑体" panose="02010609060101010101" pitchFamily="49" charset="-122"/>
                <a:ea typeface="黑体" panose="02010609060101010101" pitchFamily="49" charset="-122"/>
              </a:rPr>
              <a:t>self</a:t>
            </a:r>
            <a:r>
              <a:rPr lang="en-US" altLang="zh-CN" sz="900" dirty="0">
                <a:solidFill>
                  <a:srgbClr val="000000"/>
                </a:solidFill>
                <a:latin typeface="黑体" panose="02010609060101010101" pitchFamily="49" charset="-122"/>
                <a:ea typeface="黑体" panose="02010609060101010101" pitchFamily="49" charset="-122"/>
              </a:rPr>
              <a:t>.pe[:x.size(0)]</a:t>
            </a:r>
          </a:p>
          <a:p>
            <a:r>
              <a:rPr lang="en-US" altLang="zh-CN" sz="900" dirty="0">
                <a:solidFill>
                  <a:srgbClr val="000000"/>
                </a:solidFill>
                <a:latin typeface="黑体" panose="02010609060101010101" pitchFamily="49" charset="-122"/>
                <a:ea typeface="黑体" panose="02010609060101010101" pitchFamily="49" charset="-122"/>
              </a:rPr>
              <a:t>        </a:t>
            </a:r>
            <a:r>
              <a:rPr lang="en-US" altLang="zh-CN" sz="900" dirty="0">
                <a:solidFill>
                  <a:srgbClr val="008000"/>
                </a:solidFill>
                <a:latin typeface="黑体" panose="02010609060101010101" pitchFamily="49" charset="-122"/>
                <a:ea typeface="黑体" panose="02010609060101010101" pitchFamily="49" charset="-122"/>
              </a:rPr>
              <a:t># x = x + self.pe[:, : x.size(1), :]</a:t>
            </a:r>
            <a:endParaRPr lang="en-US" altLang="zh-CN" sz="900" dirty="0">
              <a:solidFill>
                <a:srgbClr val="000000"/>
              </a:solidFill>
              <a:latin typeface="黑体" panose="02010609060101010101" pitchFamily="49" charset="-122"/>
              <a:ea typeface="黑体" panose="02010609060101010101" pitchFamily="49" charset="-122"/>
            </a:endParaRPr>
          </a:p>
          <a:p>
            <a:r>
              <a:rPr lang="en-US" altLang="zh-CN" sz="900" dirty="0">
                <a:solidFill>
                  <a:srgbClr val="000000"/>
                </a:solidFill>
                <a:latin typeface="黑体" panose="02010609060101010101" pitchFamily="49" charset="-122"/>
                <a:ea typeface="黑体" panose="02010609060101010101" pitchFamily="49" charset="-122"/>
              </a:rPr>
              <a:t>        </a:t>
            </a:r>
            <a:r>
              <a:rPr lang="en-US" altLang="zh-CN" sz="900" dirty="0">
                <a:solidFill>
                  <a:srgbClr val="0000FF"/>
                </a:solidFill>
                <a:latin typeface="黑体" panose="02010609060101010101" pitchFamily="49" charset="-122"/>
                <a:ea typeface="黑体" panose="02010609060101010101" pitchFamily="49" charset="-122"/>
              </a:rPr>
              <a:t>return</a:t>
            </a:r>
            <a:r>
              <a:rPr lang="en-US" altLang="zh-CN" sz="900" dirty="0">
                <a:solidFill>
                  <a:srgbClr val="000000"/>
                </a:solidFill>
                <a:latin typeface="黑体" panose="02010609060101010101" pitchFamily="49" charset="-122"/>
                <a:ea typeface="黑体" panose="02010609060101010101" pitchFamily="49" charset="-122"/>
              </a:rPr>
              <a:t> </a:t>
            </a:r>
            <a:r>
              <a:rPr lang="en-US" altLang="zh-CN" sz="900" dirty="0">
                <a:solidFill>
                  <a:srgbClr val="0000FF"/>
                </a:solidFill>
                <a:latin typeface="黑体" panose="02010609060101010101" pitchFamily="49" charset="-122"/>
                <a:ea typeface="黑体" panose="02010609060101010101" pitchFamily="49" charset="-122"/>
              </a:rPr>
              <a:t>self</a:t>
            </a:r>
            <a:r>
              <a:rPr lang="en-US" altLang="zh-CN" sz="900" dirty="0">
                <a:solidFill>
                  <a:srgbClr val="000000"/>
                </a:solidFill>
                <a:latin typeface="黑体" panose="02010609060101010101" pitchFamily="49" charset="-122"/>
                <a:ea typeface="黑体" panose="02010609060101010101" pitchFamily="49" charset="-122"/>
              </a:rPr>
              <a:t>.dropout(x)</a:t>
            </a:r>
            <a:endParaRPr lang="zh-CN" altLang="en-US" sz="900" dirty="0">
              <a:solidFill>
                <a:srgbClr val="000000"/>
              </a:solidFill>
              <a:latin typeface="黑体" panose="02010609060101010101" pitchFamily="49" charset="-122"/>
              <a:ea typeface="黑体" panose="02010609060101010101" pitchFamily="49" charset="-122"/>
            </a:endParaRPr>
          </a:p>
        </p:txBody>
      </p:sp>
      <p:sp>
        <p:nvSpPr>
          <p:cNvPr id="7" name="文本框 6">
            <a:extLst>
              <a:ext uri="{FF2B5EF4-FFF2-40B4-BE49-F238E27FC236}">
                <a16:creationId xmlns:a16="http://schemas.microsoft.com/office/drawing/2014/main" id="{576E46EB-EB08-466B-CAE3-A963FF52F5B1}"/>
              </a:ext>
            </a:extLst>
          </p:cNvPr>
          <p:cNvSpPr txBox="1"/>
          <p:nvPr/>
        </p:nvSpPr>
        <p:spPr>
          <a:xfrm>
            <a:off x="2167458" y="1645750"/>
            <a:ext cx="1454244" cy="261610"/>
          </a:xfrm>
          <a:prstGeom prst="rect">
            <a:avLst/>
          </a:prstGeom>
          <a:solidFill>
            <a:schemeClr val="accent2"/>
          </a:solidFill>
        </p:spPr>
        <p:txBody>
          <a:bodyPr wrap="none" rtlCol="0">
            <a:spAutoFit/>
          </a:bodyPr>
          <a:lstStyle/>
          <a:p>
            <a:r>
              <a:rPr lang="zh-CN" altLang="en-US" sz="1100" dirty="0">
                <a:solidFill>
                  <a:schemeClr val="tx2"/>
                </a:solidFill>
                <a:latin typeface="黑体" panose="02010609060101010101" pitchFamily="49" charset="-122"/>
                <a:ea typeface="黑体" panose="02010609060101010101" pitchFamily="49" charset="-122"/>
              </a:rPr>
              <a:t>位置编码器代码如下</a:t>
            </a:r>
          </a:p>
        </p:txBody>
      </p:sp>
      <p:sp>
        <p:nvSpPr>
          <p:cNvPr id="5" name="箭头: V 形 4">
            <a:extLst>
              <a:ext uri="{FF2B5EF4-FFF2-40B4-BE49-F238E27FC236}">
                <a16:creationId xmlns:a16="http://schemas.microsoft.com/office/drawing/2014/main" id="{394E1ACA-69B3-1FCD-7AF3-1CB96DEEF6AC}"/>
              </a:ext>
            </a:extLst>
          </p:cNvPr>
          <p:cNvSpPr>
            <a:spLocks/>
          </p:cNvSpPr>
          <p:nvPr/>
        </p:nvSpPr>
        <p:spPr>
          <a:xfrm>
            <a:off x="8446361" y="939314"/>
            <a:ext cx="3107198" cy="390247"/>
          </a:xfrm>
          <a:prstGeom prst="chevron">
            <a:avLst/>
          </a:prstGeom>
          <a:solidFill>
            <a:schemeClr val="accent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solidFill>
                <a:latin typeface="黑体" panose="02010609060101010101" pitchFamily="49" charset="-122"/>
                <a:ea typeface="黑体" panose="02010609060101010101" pitchFamily="49" charset="-122"/>
              </a:rPr>
              <a:t>创建全连接层</a:t>
            </a:r>
          </a:p>
        </p:txBody>
      </p:sp>
      <p:sp>
        <p:nvSpPr>
          <p:cNvPr id="15" name="文本框 14">
            <a:extLst>
              <a:ext uri="{FF2B5EF4-FFF2-40B4-BE49-F238E27FC236}">
                <a16:creationId xmlns:a16="http://schemas.microsoft.com/office/drawing/2014/main" id="{A7F9FE05-AD72-C020-9F63-9257FD1105C8}"/>
              </a:ext>
            </a:extLst>
          </p:cNvPr>
          <p:cNvSpPr txBox="1"/>
          <p:nvPr/>
        </p:nvSpPr>
        <p:spPr>
          <a:xfrm>
            <a:off x="6273407" y="1856743"/>
            <a:ext cx="5556711" cy="4921879"/>
          </a:xfrm>
          <a:custGeom>
            <a:avLst/>
            <a:gdLst>
              <a:gd name="connsiteX0" fmla="*/ 0 w 5766651"/>
              <a:gd name="connsiteY0" fmla="*/ 0 h 4278094"/>
              <a:gd name="connsiteX1" fmla="*/ 5766651 w 5766651"/>
              <a:gd name="connsiteY1" fmla="*/ 0 h 4278094"/>
              <a:gd name="connsiteX2" fmla="*/ 5766651 w 5766651"/>
              <a:gd name="connsiteY2" fmla="*/ 4278094 h 4278094"/>
              <a:gd name="connsiteX3" fmla="*/ 0 w 5766651"/>
              <a:gd name="connsiteY3" fmla="*/ 4278094 h 4278094"/>
            </a:gdLst>
            <a:ahLst/>
            <a:cxnLst>
              <a:cxn ang="0">
                <a:pos x="connsiteX0" y="connsiteY0"/>
              </a:cxn>
              <a:cxn ang="0">
                <a:pos x="connsiteX1" y="connsiteY1"/>
              </a:cxn>
              <a:cxn ang="0">
                <a:pos x="connsiteX2" y="connsiteY2"/>
              </a:cxn>
              <a:cxn ang="0">
                <a:pos x="connsiteX3" y="connsiteY3"/>
              </a:cxn>
            </a:cxnLst>
            <a:rect l="l" t="t" r="r" b="b"/>
            <a:pathLst>
              <a:path w="5766651" h="4278094">
                <a:moveTo>
                  <a:pt x="0" y="0"/>
                </a:moveTo>
                <a:lnTo>
                  <a:pt x="5766651" y="0"/>
                </a:lnTo>
                <a:lnTo>
                  <a:pt x="5766651" y="4278094"/>
                </a:lnTo>
                <a:lnTo>
                  <a:pt x="0" y="4278094"/>
                </a:lnTo>
                <a:close/>
              </a:path>
            </a:pathLst>
          </a:custGeom>
          <a:noFill/>
          <a:ln>
            <a:solidFill>
              <a:schemeClr val="accent2"/>
            </a:solidFill>
          </a:ln>
        </p:spPr>
        <p:txBody>
          <a:bodyPr wrap="squar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class</a:t>
            </a:r>
            <a:r>
              <a:rPr kumimoji="0" lang="en-US" altLang="zh-CN" sz="9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 </a:t>
            </a:r>
            <a:r>
              <a:rPr kumimoji="0" lang="en-US" altLang="zh-CN" sz="900" b="0" i="0" u="none" strike="noStrike" kern="1200" cap="none" spc="0" normalizeH="0" baseline="0" noProof="0" dirty="0">
                <a:ln>
                  <a:noFill/>
                </a:ln>
                <a:solidFill>
                  <a:srgbClr val="2B91AF"/>
                </a:solidFill>
                <a:effectLst/>
                <a:uLnTx/>
                <a:uFillTx/>
                <a:latin typeface="黑体" panose="02010609060101010101" pitchFamily="49" charset="-122"/>
                <a:ea typeface="黑体" panose="02010609060101010101" pitchFamily="49" charset="-122"/>
                <a:cs typeface="+mn-cs"/>
              </a:rPr>
              <a:t>TransformerNet</a:t>
            </a:r>
            <a:r>
              <a:rPr kumimoji="0" lang="en-US" altLang="zh-CN" sz="9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a:t>
            </a:r>
            <a:r>
              <a:rPr kumimoji="0" lang="en-US" altLang="zh-CN" sz="900" b="0" i="0" u="none" strike="noStrike" kern="1200" cap="none" spc="0" normalizeH="0" baseline="0" noProof="0" dirty="0">
                <a:ln>
                  <a:noFill/>
                </a:ln>
                <a:solidFill>
                  <a:srgbClr val="2B91AF"/>
                </a:solidFill>
                <a:effectLst/>
                <a:uLnTx/>
                <a:uFillTx/>
                <a:latin typeface="黑体" panose="02010609060101010101" pitchFamily="49" charset="-122"/>
                <a:ea typeface="黑体" panose="02010609060101010101" pitchFamily="49" charset="-122"/>
                <a:cs typeface="+mn-cs"/>
              </a:rPr>
              <a:t>nn</a:t>
            </a:r>
            <a:r>
              <a:rPr kumimoji="0" lang="en-US" altLang="zh-CN" sz="9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a:t>
            </a:r>
            <a:r>
              <a:rPr kumimoji="0" lang="en-US" altLang="zh-CN" sz="900" b="0" i="0" u="none" strike="noStrike" kern="1200" cap="none" spc="0" normalizeH="0" baseline="0" noProof="0" dirty="0">
                <a:ln>
                  <a:noFill/>
                </a:ln>
                <a:solidFill>
                  <a:srgbClr val="2B91AF"/>
                </a:solidFill>
                <a:effectLst/>
                <a:uLnTx/>
                <a:uFillTx/>
                <a:latin typeface="黑体" panose="02010609060101010101" pitchFamily="49" charset="-122"/>
                <a:ea typeface="黑体" panose="02010609060101010101" pitchFamily="49" charset="-122"/>
                <a:cs typeface="+mn-cs"/>
              </a:rPr>
              <a:t>Module</a:t>
            </a:r>
            <a:r>
              <a:rPr kumimoji="0" lang="en-US" altLang="zh-CN" sz="9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    </a:t>
            </a:r>
            <a:r>
              <a:rPr kumimoji="0" lang="en-US" altLang="zh-CN" sz="9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def</a:t>
            </a:r>
            <a:r>
              <a:rPr kumimoji="0" lang="en-US" altLang="zh-CN" sz="9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 </a:t>
            </a:r>
            <a:r>
              <a:rPr kumimoji="0" lang="en-US" altLang="zh-CN" sz="9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__init__</a:t>
            </a:r>
            <a:r>
              <a:rPr kumimoji="0" lang="en-US" altLang="zh-CN" sz="9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(self, vocab_size: </a:t>
            </a:r>
            <a:r>
              <a:rPr kumimoji="0" lang="en-US" altLang="zh-CN" sz="900" b="0" i="0" u="none" strike="noStrike" kern="1200" cap="none" spc="0" normalizeH="0" baseline="0" noProof="0" dirty="0">
                <a:ln>
                  <a:noFill/>
                </a:ln>
                <a:solidFill>
                  <a:srgbClr val="2B91AF"/>
                </a:solidFill>
                <a:effectLst/>
                <a:uLnTx/>
                <a:uFillTx/>
                <a:latin typeface="黑体" panose="02010609060101010101" pitchFamily="49" charset="-122"/>
                <a:ea typeface="黑体" panose="02010609060101010101" pitchFamily="49" charset="-122"/>
                <a:cs typeface="+mn-cs"/>
              </a:rPr>
              <a:t>int</a:t>
            </a:r>
            <a:r>
              <a:rPr kumimoji="0" lang="en-US" altLang="zh-CN" sz="9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 embed_dim: </a:t>
            </a:r>
            <a:r>
              <a:rPr kumimoji="0" lang="en-US" altLang="zh-CN" sz="900" b="0" i="0" u="none" strike="noStrike" kern="1200" cap="none" spc="0" normalizeH="0" baseline="0" noProof="0" dirty="0">
                <a:ln>
                  <a:noFill/>
                </a:ln>
                <a:solidFill>
                  <a:srgbClr val="2B91AF"/>
                </a:solidFill>
                <a:effectLst/>
                <a:uLnTx/>
                <a:uFillTx/>
                <a:latin typeface="黑体" panose="02010609060101010101" pitchFamily="49" charset="-122"/>
                <a:ea typeface="黑体" panose="02010609060101010101" pitchFamily="49" charset="-122"/>
                <a:cs typeface="+mn-cs"/>
              </a:rPr>
              <a:t>int</a:t>
            </a:r>
            <a:r>
              <a:rPr kumimoji="0" lang="en-US" altLang="zh-CN" sz="9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 num_class: </a:t>
            </a:r>
            <a:r>
              <a:rPr kumimoji="0" lang="en-US" altLang="zh-CN" sz="900" b="0" i="0" u="none" strike="noStrike" kern="1200" cap="none" spc="0" normalizeH="0" baseline="0" noProof="0" dirty="0">
                <a:ln>
                  <a:noFill/>
                </a:ln>
                <a:solidFill>
                  <a:srgbClr val="2B91AF"/>
                </a:solidFill>
                <a:effectLst/>
                <a:uLnTx/>
                <a:uFillTx/>
                <a:latin typeface="黑体" panose="02010609060101010101" pitchFamily="49" charset="-122"/>
                <a:ea typeface="黑体" panose="02010609060101010101" pitchFamily="49" charset="-122"/>
                <a:cs typeface="+mn-cs"/>
              </a:rPr>
              <a:t>int</a:t>
            </a:r>
            <a:r>
              <a:rPr kumimoji="0" lang="en-US" altLang="zh-CN" sz="9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 num_heads: </a:t>
            </a:r>
            <a:r>
              <a:rPr kumimoji="0" lang="en-US" altLang="zh-CN" sz="900" b="0" i="0" u="none" strike="noStrike" kern="1200" cap="none" spc="0" normalizeH="0" baseline="0" noProof="0" dirty="0">
                <a:ln>
                  <a:noFill/>
                </a:ln>
                <a:solidFill>
                  <a:srgbClr val="2B91AF"/>
                </a:solidFill>
                <a:effectLst/>
                <a:uLnTx/>
                <a:uFillTx/>
                <a:latin typeface="黑体" panose="02010609060101010101" pitchFamily="49" charset="-122"/>
                <a:ea typeface="黑体" panose="02010609060101010101" pitchFamily="49" charset="-122"/>
                <a:cs typeface="+mn-cs"/>
              </a:rPr>
              <a:t>int</a:t>
            </a:r>
            <a:r>
              <a:rPr kumimoji="0" lang="en-US" altLang="zh-CN" sz="9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 depth: </a:t>
            </a:r>
            <a:r>
              <a:rPr kumimoji="0" lang="en-US" altLang="zh-CN" sz="900" b="0" i="0" u="none" strike="noStrike" kern="1200" cap="none" spc="0" normalizeH="0" baseline="0" noProof="0" dirty="0">
                <a:ln>
                  <a:noFill/>
                </a:ln>
                <a:solidFill>
                  <a:srgbClr val="2B91AF"/>
                </a:solidFill>
                <a:effectLst/>
                <a:uLnTx/>
                <a:uFillTx/>
                <a:latin typeface="黑体" panose="02010609060101010101" pitchFamily="49" charset="-122"/>
                <a:ea typeface="黑体" panose="02010609060101010101" pitchFamily="49" charset="-122"/>
                <a:cs typeface="+mn-cs"/>
              </a:rPr>
              <a:t>int</a:t>
            </a:r>
            <a:r>
              <a:rPr kumimoji="0" lang="en-US" altLang="zh-CN" sz="9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 dropout: </a:t>
            </a:r>
            <a:r>
              <a:rPr kumimoji="0" lang="en-US" altLang="zh-CN" sz="900" b="0" i="0" u="none" strike="noStrike" kern="1200" cap="none" spc="0" normalizeH="0" baseline="0" noProof="0" dirty="0">
                <a:ln>
                  <a:noFill/>
                </a:ln>
                <a:solidFill>
                  <a:srgbClr val="2B91AF"/>
                </a:solidFill>
                <a:effectLst/>
                <a:uLnTx/>
                <a:uFillTx/>
                <a:latin typeface="黑体" panose="02010609060101010101" pitchFamily="49" charset="-122"/>
                <a:ea typeface="黑体" panose="02010609060101010101" pitchFamily="49" charset="-122"/>
                <a:cs typeface="+mn-cs"/>
              </a:rPr>
              <a:t>float</a:t>
            </a:r>
            <a:r>
              <a:rPr kumimoji="0" lang="en-US" altLang="zh-CN" sz="9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 = 0.5):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        </a:t>
            </a:r>
            <a:r>
              <a:rPr kumimoji="0" lang="en-US" altLang="zh-CN" sz="900" b="0" i="0" u="none" strike="noStrike" kern="1200" cap="none" spc="0" normalizeH="0" baseline="0" noProof="0" dirty="0">
                <a:ln>
                  <a:noFill/>
                </a:ln>
                <a:solidFill>
                  <a:srgbClr val="2B91AF"/>
                </a:solidFill>
                <a:effectLst/>
                <a:uLnTx/>
                <a:uFillTx/>
                <a:latin typeface="黑体" panose="02010609060101010101" pitchFamily="49" charset="-122"/>
                <a:ea typeface="黑体" panose="02010609060101010101" pitchFamily="49" charset="-122"/>
                <a:cs typeface="+mn-cs"/>
              </a:rPr>
              <a:t>super</a:t>
            </a:r>
            <a:r>
              <a:rPr kumimoji="0" lang="en-US" altLang="zh-CN" sz="9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a:t>
            </a:r>
            <a:r>
              <a:rPr kumimoji="0" lang="en-US" altLang="zh-CN" sz="9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__init__</a:t>
            </a:r>
            <a:r>
              <a:rPr kumimoji="0" lang="en-US" altLang="zh-CN" sz="9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        </a:t>
            </a:r>
            <a:r>
              <a:rPr kumimoji="0" lang="en-US" altLang="zh-CN" sz="900" b="0"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cs typeface="+mn-cs"/>
              </a:rPr>
              <a:t># </a:t>
            </a:r>
            <a:r>
              <a:rPr kumimoji="0" lang="zh-CN" altLang="en-US" sz="900" b="0"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cs typeface="+mn-cs"/>
              </a:rPr>
              <a:t>位置编码器</a:t>
            </a:r>
            <a:endParaRPr kumimoji="0" lang="zh-CN" altLang="en-US" sz="9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        </a:t>
            </a:r>
            <a:r>
              <a:rPr kumimoji="0" lang="en-US" altLang="zh-CN" sz="9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self</a:t>
            </a:r>
            <a:r>
              <a:rPr kumimoji="0" lang="en-US" altLang="zh-CN" sz="9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.pos_encoder = PositionalEncoding(vocab_size, embed_dim, dropout)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        </a:t>
            </a:r>
            <a:r>
              <a:rPr kumimoji="0" lang="en-US" altLang="zh-CN" sz="900" b="0"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cs typeface="+mn-cs"/>
              </a:rPr>
              <a:t># encoder</a:t>
            </a:r>
            <a:r>
              <a:rPr kumimoji="0" lang="zh-CN" altLang="en-US" sz="900" b="0"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cs typeface="+mn-cs"/>
              </a:rPr>
              <a:t>层</a:t>
            </a:r>
            <a:endParaRPr kumimoji="0" lang="zh-CN" altLang="en-US" sz="9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        encoder_layers = TransformerEncoderLayer(embed_dim, num_heads, dropout=dropout)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altLang="zh-CN" sz="9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        </a:t>
            </a:r>
            <a:r>
              <a:rPr kumimoji="0" lang="fr-FR" altLang="zh-CN" sz="9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self</a:t>
            </a:r>
            <a:r>
              <a:rPr kumimoji="0" lang="fr-FR" altLang="zh-CN" sz="9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.transformer_encoder = TransformerEncoder(encoder_layers, depth)</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        </a:t>
            </a:r>
            <a:r>
              <a:rPr kumimoji="0" lang="en-US" altLang="zh-CN" sz="900" b="0"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cs typeface="+mn-cs"/>
              </a:rPr>
              <a:t># </a:t>
            </a:r>
            <a:r>
              <a:rPr kumimoji="0" lang="zh-CN" altLang="en-US" sz="900" b="0"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cs typeface="+mn-cs"/>
              </a:rPr>
              <a:t>词嵌入层</a:t>
            </a:r>
            <a:endParaRPr kumimoji="0" lang="zh-CN" altLang="en-US" sz="9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        </a:t>
            </a:r>
            <a:r>
              <a:rPr kumimoji="0" lang="en-US" altLang="zh-CN" sz="9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self</a:t>
            </a:r>
            <a:r>
              <a:rPr kumimoji="0" lang="en-US" altLang="zh-CN" sz="9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.embedding = nn.EmbeddingBag(vocab_size, embed_dim, sparse=</a:t>
            </a:r>
            <a:r>
              <a:rPr kumimoji="0" lang="en-US" altLang="zh-CN" sz="9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False</a:t>
            </a:r>
            <a:r>
              <a:rPr kumimoji="0" lang="en-US" altLang="zh-CN" sz="9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        </a:t>
            </a:r>
            <a:r>
              <a:rPr kumimoji="0" lang="en-US" altLang="zh-CN" sz="9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self</a:t>
            </a:r>
            <a:r>
              <a:rPr kumimoji="0" lang="en-US" altLang="zh-CN" sz="9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.embed_dim = embed_dim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        </a:t>
            </a:r>
            <a:r>
              <a:rPr kumimoji="0" lang="en-US" altLang="zh-CN" sz="900" b="0"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cs typeface="+mn-cs"/>
              </a:rPr>
              <a:t># </a:t>
            </a:r>
            <a:r>
              <a:rPr kumimoji="0" lang="zh-CN" altLang="en-US" sz="900" b="0"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cs typeface="+mn-cs"/>
              </a:rPr>
              <a:t>线性神经网络层</a:t>
            </a:r>
            <a:endParaRPr kumimoji="0" lang="zh-CN" altLang="en-US" sz="9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        </a:t>
            </a:r>
            <a:r>
              <a:rPr kumimoji="0" lang="en-US" altLang="zh-CN" sz="9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self</a:t>
            </a:r>
            <a:r>
              <a:rPr kumimoji="0" lang="en-US" altLang="zh-CN" sz="9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.linear = nn.Linear(embed_dim, num_class)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        </a:t>
            </a:r>
            <a:r>
              <a:rPr kumimoji="0" lang="en-US" altLang="zh-CN" sz="900" b="0"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cs typeface="+mn-cs"/>
              </a:rPr>
              <a:t># </a:t>
            </a:r>
            <a:r>
              <a:rPr kumimoji="0" lang="zh-CN" altLang="en-US" sz="900" b="0"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cs typeface="+mn-cs"/>
              </a:rPr>
              <a:t>初始化权重</a:t>
            </a:r>
            <a:endParaRPr kumimoji="0" lang="zh-CN" altLang="en-US" sz="9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        </a:t>
            </a:r>
            <a:r>
              <a:rPr kumimoji="0" lang="en-US" altLang="zh-CN" sz="9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self</a:t>
            </a:r>
            <a:r>
              <a:rPr kumimoji="0" lang="en-US" altLang="zh-CN" sz="9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.init_weights()</a:t>
            </a:r>
            <a:endParaRPr kumimoji="0" lang="zh-CN" altLang="en-US" sz="9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    </a:t>
            </a:r>
            <a:r>
              <a:rPr kumimoji="0" lang="en-US" altLang="zh-CN" sz="900" b="0"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cs typeface="+mn-cs"/>
              </a:rPr>
              <a:t># </a:t>
            </a:r>
            <a:r>
              <a:rPr kumimoji="0" lang="zh-CN" altLang="en-US" sz="900" b="0"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cs typeface="+mn-cs"/>
              </a:rPr>
              <a:t>使用</a:t>
            </a:r>
            <a:r>
              <a:rPr kumimoji="0" lang="en-US" altLang="zh-CN" sz="900" b="0"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cs typeface="+mn-cs"/>
              </a:rPr>
              <a:t>[-0.1, 0.1]</a:t>
            </a:r>
            <a:r>
              <a:rPr kumimoji="0" lang="zh-CN" altLang="en-US" sz="900" b="0"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cs typeface="+mn-cs"/>
              </a:rPr>
              <a:t>范围的随机数初始化权重</a:t>
            </a:r>
            <a:endParaRPr kumimoji="0" lang="zh-CN" altLang="en-US" sz="9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    </a:t>
            </a:r>
            <a:r>
              <a:rPr kumimoji="0" lang="en-US" altLang="zh-CN" sz="9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def</a:t>
            </a:r>
            <a:r>
              <a:rPr kumimoji="0" lang="en-US" altLang="zh-CN" sz="9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 </a:t>
            </a:r>
            <a:r>
              <a:rPr kumimoji="0" lang="en-US" altLang="zh-CN" sz="900" b="0" i="0" u="none" strike="noStrike" kern="1200" cap="none" spc="0" normalizeH="0" baseline="0" noProof="0" dirty="0">
                <a:ln>
                  <a:noFill/>
                </a:ln>
                <a:solidFill>
                  <a:srgbClr val="2B91AF"/>
                </a:solidFill>
                <a:effectLst/>
                <a:uLnTx/>
                <a:uFillTx/>
                <a:latin typeface="黑体" panose="02010609060101010101" pitchFamily="49" charset="-122"/>
                <a:ea typeface="黑体" panose="02010609060101010101" pitchFamily="49" charset="-122"/>
                <a:cs typeface="+mn-cs"/>
              </a:rPr>
              <a:t>init_weights</a:t>
            </a:r>
            <a:r>
              <a:rPr kumimoji="0" lang="en-US" altLang="zh-CN" sz="9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(self) -&gt; </a:t>
            </a:r>
            <a:r>
              <a:rPr kumimoji="0" lang="en-US" altLang="zh-CN" sz="9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None</a:t>
            </a:r>
            <a:r>
              <a:rPr kumimoji="0" lang="en-US" altLang="zh-CN" sz="9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        initrange = 0.1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        </a:t>
            </a:r>
            <a:r>
              <a:rPr kumimoji="0" lang="en-US" altLang="zh-CN" sz="9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self</a:t>
            </a:r>
            <a:r>
              <a:rPr kumimoji="0" lang="en-US" altLang="zh-CN" sz="9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.embedding.weight.data.uniform_(-initrange, initrange)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        </a:t>
            </a:r>
            <a:r>
              <a:rPr kumimoji="0" lang="en-US" altLang="zh-CN" sz="9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self</a:t>
            </a:r>
            <a:r>
              <a:rPr kumimoji="0" lang="en-US" altLang="zh-CN" sz="9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.linear.bias.data.zero_()</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        </a:t>
            </a:r>
            <a:r>
              <a:rPr kumimoji="0" lang="en-US" altLang="zh-CN" sz="9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self</a:t>
            </a:r>
            <a:r>
              <a:rPr kumimoji="0" lang="en-US" altLang="zh-CN" sz="9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.linear.weight.data.uniform_(-initrange, initrange)</a:t>
            </a:r>
            <a:endParaRPr kumimoji="0" lang="zh-CN" altLang="en-US" sz="9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    </a:t>
            </a:r>
            <a:r>
              <a:rPr kumimoji="0" lang="en-US" altLang="zh-CN" sz="900" b="0"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cs typeface="+mn-cs"/>
              </a:rPr>
              <a:t># </a:t>
            </a:r>
            <a:r>
              <a:rPr kumimoji="0" lang="zh-CN" altLang="en-US" sz="900" b="0"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cs typeface="+mn-cs"/>
              </a:rPr>
              <a:t>前向传播函数</a:t>
            </a:r>
            <a:endParaRPr kumimoji="0" lang="zh-CN" altLang="en-US" sz="9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    </a:t>
            </a:r>
            <a:r>
              <a:rPr kumimoji="0" lang="en-US" altLang="zh-CN" sz="9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def</a:t>
            </a:r>
            <a:r>
              <a:rPr kumimoji="0" lang="en-US" altLang="zh-CN" sz="9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 </a:t>
            </a:r>
            <a:r>
              <a:rPr kumimoji="0" lang="en-US" altLang="zh-CN" sz="900" b="0" i="0" u="none" strike="noStrike" kern="1200" cap="none" spc="0" normalizeH="0" baseline="0" noProof="0" dirty="0">
                <a:ln>
                  <a:noFill/>
                </a:ln>
                <a:solidFill>
                  <a:srgbClr val="2B91AF"/>
                </a:solidFill>
                <a:effectLst/>
                <a:uLnTx/>
                <a:uFillTx/>
                <a:latin typeface="黑体" panose="02010609060101010101" pitchFamily="49" charset="-122"/>
                <a:ea typeface="黑体" panose="02010609060101010101" pitchFamily="49" charset="-122"/>
                <a:cs typeface="+mn-cs"/>
              </a:rPr>
              <a:t>forward</a:t>
            </a:r>
            <a:r>
              <a:rPr kumimoji="0" lang="en-US" altLang="zh-CN" sz="9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(self, x, offsets):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        </a:t>
            </a:r>
            <a:r>
              <a:rPr kumimoji="0" lang="en-US" altLang="zh-CN" sz="900" b="0"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cs typeface="+mn-cs"/>
              </a:rPr>
              <a:t># </a:t>
            </a:r>
            <a:r>
              <a:rPr kumimoji="0" lang="zh-CN" altLang="en-US" sz="900" b="0"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cs typeface="+mn-cs"/>
              </a:rPr>
              <a:t>词嵌入</a:t>
            </a:r>
            <a:endParaRPr kumimoji="0" lang="zh-CN" altLang="en-US" sz="9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        x = </a:t>
            </a:r>
            <a:r>
              <a:rPr kumimoji="0" lang="en-US" altLang="zh-CN" sz="9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self</a:t>
            </a:r>
            <a:r>
              <a:rPr kumimoji="0" lang="en-US" altLang="zh-CN" sz="9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.embedding(x, offsets) * math.sqrt(</a:t>
            </a:r>
            <a:r>
              <a:rPr kumimoji="0" lang="en-US" altLang="zh-CN" sz="9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self</a:t>
            </a:r>
            <a:r>
              <a:rPr kumimoji="0" lang="en-US" altLang="zh-CN" sz="9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.embed_dim)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        </a:t>
            </a:r>
            <a:r>
              <a:rPr kumimoji="0" lang="en-US" altLang="zh-CN" sz="900" b="0"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cs typeface="+mn-cs"/>
              </a:rPr>
              <a:t># </a:t>
            </a:r>
            <a:r>
              <a:rPr kumimoji="0" lang="zh-CN" altLang="en-US" sz="900" b="0"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cs typeface="+mn-cs"/>
              </a:rPr>
              <a:t>编码位置</a:t>
            </a:r>
            <a:endParaRPr kumimoji="0" lang="zh-CN" altLang="en-US" sz="9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        x = </a:t>
            </a:r>
            <a:r>
              <a:rPr kumimoji="0" lang="en-US" altLang="zh-CN" sz="9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self</a:t>
            </a:r>
            <a:r>
              <a:rPr kumimoji="0" lang="en-US" altLang="zh-CN" sz="9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.pos_encoder(x)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        x = </a:t>
            </a:r>
            <a:r>
              <a:rPr kumimoji="0" lang="en-US" altLang="zh-CN" sz="9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self</a:t>
            </a:r>
            <a:r>
              <a:rPr kumimoji="0" lang="en-US" altLang="zh-CN" sz="9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.transformer_encoder(x)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        x = x.mean(dim=1)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        </a:t>
            </a:r>
            <a:r>
              <a:rPr kumimoji="0" lang="en-US" altLang="zh-CN" sz="9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return</a:t>
            </a:r>
            <a:r>
              <a:rPr kumimoji="0" lang="en-US" altLang="zh-CN" sz="9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 </a:t>
            </a:r>
            <a:r>
              <a:rPr kumimoji="0" lang="en-US" altLang="zh-CN" sz="9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self</a:t>
            </a:r>
            <a:r>
              <a:rPr kumimoji="0" lang="en-US" altLang="zh-CN" sz="9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.linear(x)</a:t>
            </a:r>
          </a:p>
          <a:p>
            <a:pPr>
              <a:defRPr/>
            </a:pPr>
            <a:r>
              <a:rPr kumimoji="0" lang="en-US" altLang="zh-CN" sz="900" b="0"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cs typeface="+mn-cs"/>
              </a:rPr>
              <a:t># </a:t>
            </a:r>
            <a:r>
              <a:rPr lang="zh-CN" altLang="en-US" sz="900" dirty="0">
                <a:solidFill>
                  <a:srgbClr val="008000"/>
                </a:solidFill>
                <a:latin typeface="黑体" panose="02010609060101010101" pitchFamily="49" charset="-122"/>
                <a:ea typeface="黑体" panose="02010609060101010101" pitchFamily="49" charset="-122"/>
              </a:rPr>
              <a:t>创建模型实例</a:t>
            </a:r>
            <a:endParaRPr kumimoji="0" lang="en-US" altLang="zh-CN" sz="9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900" dirty="0">
                <a:solidFill>
                  <a:srgbClr val="000000"/>
                </a:solidFill>
                <a:latin typeface="黑体" panose="02010609060101010101" pitchFamily="49" charset="-122"/>
                <a:ea typeface="黑体" panose="02010609060101010101" pitchFamily="49" charset="-122"/>
              </a:rPr>
              <a:t>model = TransformerNet(vocab_size, embed_dim, num_class, num_heads, 12).to(device)</a:t>
            </a:r>
            <a:endParaRPr lang="zh-CN" altLang="en-US" sz="900" dirty="0">
              <a:solidFill>
                <a:srgbClr val="000000"/>
              </a:solidFill>
              <a:latin typeface="黑体" panose="02010609060101010101" pitchFamily="49" charset="-122"/>
              <a:ea typeface="黑体" panose="02010609060101010101" pitchFamily="49" charset="-122"/>
            </a:endParaRPr>
          </a:p>
        </p:txBody>
      </p:sp>
      <p:sp>
        <p:nvSpPr>
          <p:cNvPr id="12" name="文本框 11">
            <a:extLst>
              <a:ext uri="{FF2B5EF4-FFF2-40B4-BE49-F238E27FC236}">
                <a16:creationId xmlns:a16="http://schemas.microsoft.com/office/drawing/2014/main" id="{B4119D48-C04E-FEEA-2028-CE1A6598387E}"/>
              </a:ext>
            </a:extLst>
          </p:cNvPr>
          <p:cNvSpPr txBox="1"/>
          <p:nvPr/>
        </p:nvSpPr>
        <p:spPr>
          <a:xfrm>
            <a:off x="8464101" y="1645750"/>
            <a:ext cx="1031051" cy="261610"/>
          </a:xfrm>
          <a:prstGeom prst="rect">
            <a:avLst/>
          </a:prstGeom>
          <a:solidFill>
            <a:schemeClr val="accent2"/>
          </a:solidFill>
        </p:spPr>
        <p:txBody>
          <a:bodyPr wrap="none" rtlCol="0">
            <a:spAutoFit/>
          </a:bodyPr>
          <a:lstStyle/>
          <a:p>
            <a:r>
              <a:rPr lang="zh-CN" altLang="en-US" sz="1100" dirty="0">
                <a:solidFill>
                  <a:schemeClr val="tx2"/>
                </a:solidFill>
              </a:rPr>
              <a:t>模型代码如下</a:t>
            </a:r>
          </a:p>
        </p:txBody>
      </p:sp>
    </p:spTree>
    <p:extLst>
      <p:ext uri="{BB962C8B-B14F-4D97-AF65-F5344CB8AC3E}">
        <p14:creationId xmlns:p14="http://schemas.microsoft.com/office/powerpoint/2010/main" val="1605535064"/>
      </p:ext>
    </p:extLst>
  </p:cSld>
  <p:clrMapOvr>
    <a:masterClrMapping/>
  </p:clrMapOvr>
</p:sld>
</file>

<file path=ppt/theme/theme1.xml><?xml version="1.0" encoding="utf-8"?>
<a:theme xmlns:a="http://schemas.openxmlformats.org/drawingml/2006/main" name="Default Theme">
  <a:themeElements>
    <a:clrScheme name="minus 2">
      <a:dk1>
        <a:srgbClr val="7F7F7F"/>
      </a:dk1>
      <a:lt1>
        <a:srgbClr val="FFFFFF"/>
      </a:lt1>
      <a:dk2>
        <a:srgbClr val="000000"/>
      </a:dk2>
      <a:lt2>
        <a:srgbClr val="FFFFFF"/>
      </a:lt2>
      <a:accent1>
        <a:srgbClr val="000000"/>
      </a:accent1>
      <a:accent2>
        <a:srgbClr val="ECE1D7"/>
      </a:accent2>
      <a:accent3>
        <a:srgbClr val="545557"/>
      </a:accent3>
      <a:accent4>
        <a:srgbClr val="91969B"/>
      </a:accent4>
      <a:accent5>
        <a:srgbClr val="4B5050"/>
      </a:accent5>
      <a:accent6>
        <a:srgbClr val="91969B"/>
      </a:accent6>
      <a:hlink>
        <a:srgbClr val="4B5050"/>
      </a:hlink>
      <a:folHlink>
        <a:srgbClr val="19BB9B"/>
      </a:folHlink>
    </a:clrScheme>
    <a:fontScheme name="Custom 1">
      <a:majorFont>
        <a:latin typeface="Lato"/>
        <a:ea typeface=""/>
        <a:cs typeface=""/>
      </a:majorFont>
      <a:minorFont>
        <a:latin typeface="La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8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4145</Words>
  <Application>Microsoft Office PowerPoint</Application>
  <PresentationFormat>宽屏</PresentationFormat>
  <Paragraphs>375</Paragraphs>
  <Slides>15</Slides>
  <Notes>15</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15</vt:i4>
      </vt:variant>
    </vt:vector>
  </HeadingPairs>
  <TitlesOfParts>
    <vt:vector size="26" baseType="lpstr">
      <vt:lpstr>Montserrat Hairline</vt:lpstr>
      <vt:lpstr>等线</vt:lpstr>
      <vt:lpstr>黑体</vt:lpstr>
      <vt:lpstr>新宋体</vt:lpstr>
      <vt:lpstr>Arial</vt:lpstr>
      <vt:lpstr>Calibri</vt:lpstr>
      <vt:lpstr>Calibri Light</vt:lpstr>
      <vt:lpstr>Lato Light</vt:lpstr>
      <vt:lpstr>Montserrat</vt:lpstr>
      <vt:lpstr>Montserrat Light</vt:lpstr>
      <vt:lpstr>Default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Deng, Cong-2</dc:creator>
  <cp:lastModifiedBy>龙浩 曹</cp:lastModifiedBy>
  <cp:revision>258</cp:revision>
  <dcterms:created xsi:type="dcterms:W3CDTF">2023-12-04T08:38:40Z</dcterms:created>
  <dcterms:modified xsi:type="dcterms:W3CDTF">2023-12-11T02:14:05Z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3c9bec58-8084-492e-8360-0e1cfe36408c_Enabled">
    <vt:lpwstr>true</vt:lpwstr>
  </property>
  <property fmtid="{D5CDD505-2E9C-101B-9397-08002B2CF9AE}" pid="3" name="MSIP_Label_3c9bec58-8084-492e-8360-0e1cfe36408c_SetDate">
    <vt:lpwstr>2023-12-04T08:38:41Z</vt:lpwstr>
  </property>
  <property fmtid="{D5CDD505-2E9C-101B-9397-08002B2CF9AE}" pid="4" name="MSIP_Label_3c9bec58-8084-492e-8360-0e1cfe36408c_Method">
    <vt:lpwstr>Standard</vt:lpwstr>
  </property>
  <property fmtid="{D5CDD505-2E9C-101B-9397-08002B2CF9AE}" pid="5" name="MSIP_Label_3c9bec58-8084-492e-8360-0e1cfe36408c_Name">
    <vt:lpwstr>Not Protected -Pilot</vt:lpwstr>
  </property>
  <property fmtid="{D5CDD505-2E9C-101B-9397-08002B2CF9AE}" pid="6" name="MSIP_Label_3c9bec58-8084-492e-8360-0e1cfe36408c_SiteId">
    <vt:lpwstr>f35a6974-607f-47d4-82d7-ff31d7dc53a5</vt:lpwstr>
  </property>
  <property fmtid="{D5CDD505-2E9C-101B-9397-08002B2CF9AE}" pid="7" name="MSIP_Label_3c9bec58-8084-492e-8360-0e1cfe36408c_ActionId">
    <vt:lpwstr>cb71e32e-2662-43a2-a354-1aa3d76f552d</vt:lpwstr>
  </property>
  <property fmtid="{D5CDD505-2E9C-101B-9397-08002B2CF9AE}" pid="8" name="MSIP_Label_3c9bec58-8084-492e-8360-0e1cfe36408c_ContentBits">
    <vt:lpwstr>0</vt:lpwstr>
  </property>
</Properties>
</file>