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F9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797" y="12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0A803-F284-4EA3-9CE1-E89ADD503962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94421-FBDA-417B-8081-A7D88879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94421-FBDA-417B-8081-A7D88879D0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94421-FBDA-417B-8081-A7D88879D0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94421-FBDA-417B-8081-A7D88879D0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520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66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1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9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387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960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58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0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7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84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7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45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844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531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4201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54590" y="1132875"/>
            <a:ext cx="511439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Internal WiFi Card in NUC</a:t>
            </a:r>
            <a:endParaRPr lang="en-US" sz="1600" dirty="0"/>
          </a:p>
          <a:p>
            <a:r>
              <a:rPr lang="en-US" sz="1600" dirty="0"/>
              <a:t>Static IP Address:		</a:t>
            </a:r>
            <a:r>
              <a:rPr lang="en-US" sz="1600" b="1" dirty="0">
                <a:solidFill>
                  <a:srgbClr val="C00000"/>
                </a:solidFill>
              </a:rPr>
              <a:t>192.168.1.1</a:t>
            </a:r>
          </a:p>
          <a:p>
            <a:r>
              <a:rPr lang="en-US" sz="1600" dirty="0"/>
              <a:t>Static IP Subnet Mask:	255.255.255.0</a:t>
            </a:r>
          </a:p>
          <a:p>
            <a:r>
              <a:rPr lang="en-US" sz="1600" dirty="0"/>
              <a:t>WiFi Network:		</a:t>
            </a:r>
            <a:r>
              <a:rPr lang="en-US" sz="1600" b="1" dirty="0">
                <a:solidFill>
                  <a:srgbClr val="C00000"/>
                </a:solidFill>
              </a:rPr>
              <a:t>192.168.1.0/24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38049" y="1282218"/>
            <a:ext cx="2329352" cy="728276"/>
            <a:chOff x="967359" y="695746"/>
            <a:chExt cx="5120261" cy="1600859"/>
          </a:xfrm>
        </p:grpSpPr>
        <p:grpSp>
          <p:nvGrpSpPr>
            <p:cNvPr id="3" name="Intel NUC and Label"/>
            <p:cNvGrpSpPr/>
            <p:nvPr/>
          </p:nvGrpSpPr>
          <p:grpSpPr>
            <a:xfrm>
              <a:off x="967359" y="695746"/>
              <a:ext cx="5120261" cy="1600859"/>
              <a:chOff x="935231" y="3436720"/>
              <a:chExt cx="2245574" cy="702083"/>
            </a:xfrm>
          </p:grpSpPr>
          <p:grpSp>
            <p:nvGrpSpPr>
              <p:cNvPr id="4" name="NUC"/>
              <p:cNvGrpSpPr/>
              <p:nvPr/>
            </p:nvGrpSpPr>
            <p:grpSpPr>
              <a:xfrm rot="16200000">
                <a:off x="1795676" y="2753675"/>
                <a:ext cx="524683" cy="2245574"/>
                <a:chOff x="1400175" y="1012666"/>
                <a:chExt cx="1600200" cy="6848634"/>
              </a:xfrm>
            </p:grpSpPr>
            <p:sp>
              <p:nvSpPr>
                <p:cNvPr id="6" name="Rectangle: Rounded Corners 5"/>
                <p:cNvSpPr/>
                <p:nvPr/>
              </p:nvSpPr>
              <p:spPr>
                <a:xfrm>
                  <a:off x="1400175" y="1190625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1400175" y="7284562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1470025" y="1012666"/>
                  <a:ext cx="153035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1587500" y="1012666"/>
                  <a:ext cx="129540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908175" y="4122658"/>
                  <a:ext cx="641350" cy="641350"/>
                </a:xfrm>
                <a:prstGeom prst="ellipse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939925" y="4154408"/>
                  <a:ext cx="577850" cy="577850"/>
                </a:xfrm>
                <a:prstGeom prst="ellipse">
                  <a:avLst/>
                </a:prstGeom>
                <a:solidFill>
                  <a:srgbClr val="E1E1E3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>
                  <a:off x="2121694" y="4348587"/>
                  <a:ext cx="214312" cy="201903"/>
                </a:xfrm>
                <a:custGeom>
                  <a:avLst/>
                  <a:gdLst>
                    <a:gd name="connsiteX0" fmla="*/ 59531 w 214312"/>
                    <a:gd name="connsiteY0" fmla="*/ 0 h 201903"/>
                    <a:gd name="connsiteX1" fmla="*/ 59531 w 214312"/>
                    <a:gd name="connsiteY1" fmla="*/ 25371 h 201903"/>
                    <a:gd name="connsiteX2" fmla="*/ 46539 w 214312"/>
                    <a:gd name="connsiteY2" fmla="*/ 34130 h 201903"/>
                    <a:gd name="connsiteX3" fmla="*/ 21431 w 214312"/>
                    <a:gd name="connsiteY3" fmla="*/ 94747 h 201903"/>
                    <a:gd name="connsiteX4" fmla="*/ 107156 w 214312"/>
                    <a:gd name="connsiteY4" fmla="*/ 180472 h 201903"/>
                    <a:gd name="connsiteX5" fmla="*/ 192881 w 214312"/>
                    <a:gd name="connsiteY5" fmla="*/ 94747 h 201903"/>
                    <a:gd name="connsiteX6" fmla="*/ 167773 w 214312"/>
                    <a:gd name="connsiteY6" fmla="*/ 34130 h 201903"/>
                    <a:gd name="connsiteX7" fmla="*/ 154782 w 214312"/>
                    <a:gd name="connsiteY7" fmla="*/ 25372 h 201903"/>
                    <a:gd name="connsiteX8" fmla="*/ 154782 w 214312"/>
                    <a:gd name="connsiteY8" fmla="*/ 1 h 201903"/>
                    <a:gd name="connsiteX9" fmla="*/ 182927 w 214312"/>
                    <a:gd name="connsiteY9" fmla="*/ 18976 h 201903"/>
                    <a:gd name="connsiteX10" fmla="*/ 214312 w 214312"/>
                    <a:gd name="connsiteY10" fmla="*/ 94747 h 201903"/>
                    <a:gd name="connsiteX11" fmla="*/ 107156 w 214312"/>
                    <a:gd name="connsiteY11" fmla="*/ 201903 h 201903"/>
                    <a:gd name="connsiteX12" fmla="*/ 0 w 214312"/>
                    <a:gd name="connsiteY12" fmla="*/ 94747 h 201903"/>
                    <a:gd name="connsiteX13" fmla="*/ 31385 w 214312"/>
                    <a:gd name="connsiteY13" fmla="*/ 18976 h 20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4312" h="201903">
                      <a:moveTo>
                        <a:pt x="59531" y="0"/>
                      </a:moveTo>
                      <a:lnTo>
                        <a:pt x="59531" y="25371"/>
                      </a:lnTo>
                      <a:lnTo>
                        <a:pt x="46539" y="34130"/>
                      </a:lnTo>
                      <a:cubicBezTo>
                        <a:pt x="31026" y="49644"/>
                        <a:pt x="21431" y="71075"/>
                        <a:pt x="21431" y="94747"/>
                      </a:cubicBezTo>
                      <a:cubicBezTo>
                        <a:pt x="21431" y="142092"/>
                        <a:pt x="59811" y="180472"/>
                        <a:pt x="107156" y="180472"/>
                      </a:cubicBezTo>
                      <a:cubicBezTo>
                        <a:pt x="154501" y="180472"/>
                        <a:pt x="192881" y="142092"/>
                        <a:pt x="192881" y="94747"/>
                      </a:cubicBezTo>
                      <a:cubicBezTo>
                        <a:pt x="192881" y="71075"/>
                        <a:pt x="183286" y="49644"/>
                        <a:pt x="167773" y="34130"/>
                      </a:cubicBezTo>
                      <a:lnTo>
                        <a:pt x="154782" y="25372"/>
                      </a:lnTo>
                      <a:lnTo>
                        <a:pt x="154782" y="1"/>
                      </a:lnTo>
                      <a:lnTo>
                        <a:pt x="182927" y="18976"/>
                      </a:lnTo>
                      <a:cubicBezTo>
                        <a:pt x="202318" y="38368"/>
                        <a:pt x="214312" y="65157"/>
                        <a:pt x="214312" y="94747"/>
                      </a:cubicBezTo>
                      <a:cubicBezTo>
                        <a:pt x="214312" y="153928"/>
                        <a:pt x="166337" y="201903"/>
                        <a:pt x="107156" y="201903"/>
                      </a:cubicBezTo>
                      <a:cubicBezTo>
                        <a:pt x="47975" y="201903"/>
                        <a:pt x="0" y="153928"/>
                        <a:pt x="0" y="94747"/>
                      </a:cubicBezTo>
                      <a:cubicBezTo>
                        <a:pt x="0" y="65157"/>
                        <a:pt x="11994" y="38368"/>
                        <a:pt x="31385" y="18976"/>
                      </a:cubicBezTo>
                      <a:close/>
                    </a:path>
                  </a:pathLst>
                </a:cu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Rectangle: Rounded Corners 12"/>
                <p:cNvSpPr/>
                <p:nvPr/>
              </p:nvSpPr>
              <p:spPr>
                <a:xfrm>
                  <a:off x="2215134" y="4312658"/>
                  <a:ext cx="27432" cy="135652"/>
                </a:xfrm>
                <a:prstGeom prst="round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ectangle: Rounded Corners 13"/>
                <p:cNvSpPr/>
                <p:nvPr/>
              </p:nvSpPr>
              <p:spPr>
                <a:xfrm>
                  <a:off x="1890232" y="5298281"/>
                  <a:ext cx="260038" cy="545306"/>
                </a:xfrm>
                <a:prstGeom prst="roundRect">
                  <a:avLst/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Rectangle: Rounded Corners 14"/>
                <p:cNvSpPr/>
                <p:nvPr/>
              </p:nvSpPr>
              <p:spPr>
                <a:xfrm>
                  <a:off x="1921667" y="5322093"/>
                  <a:ext cx="190501" cy="497682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014537" y="5372099"/>
                  <a:ext cx="45719" cy="392907"/>
                </a:xfrm>
                <a:prstGeom prst="rect">
                  <a:avLst/>
                </a:prstGeom>
                <a:solidFill>
                  <a:srgbClr val="1376B4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" name="NUC Label"/>
              <p:cNvSpPr txBox="1"/>
              <p:nvPr/>
            </p:nvSpPr>
            <p:spPr>
              <a:xfrm>
                <a:off x="1432649" y="3436720"/>
                <a:ext cx="1265751" cy="222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225"/>
                <a:r>
                  <a:rPr lang="en-US" sz="800" kern="0" dirty="0">
                    <a:solidFill>
                      <a:sysClr val="windowText" lastClr="000000"/>
                    </a:solidFill>
                  </a:rPr>
                  <a:t>Intel NUC / IoT Gateway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4185" y="1199474"/>
              <a:ext cx="692888" cy="934662"/>
            </a:xfrm>
            <a:prstGeom prst="rect">
              <a:avLst/>
            </a:prstGeom>
          </p:spPr>
        </p:pic>
      </p:grpSp>
      <p:sp>
        <p:nvSpPr>
          <p:cNvPr id="20" name="Arrow: Left 19"/>
          <p:cNvSpPr/>
          <p:nvPr/>
        </p:nvSpPr>
        <p:spPr>
          <a:xfrm>
            <a:off x="3378896" y="1484169"/>
            <a:ext cx="1275695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Router"/>
          <p:cNvGrpSpPr/>
          <p:nvPr/>
        </p:nvGrpSpPr>
        <p:grpSpPr>
          <a:xfrm>
            <a:off x="1432840" y="3105109"/>
            <a:ext cx="2139771" cy="800856"/>
            <a:chOff x="3916908" y="3261359"/>
            <a:chExt cx="2200516" cy="823590"/>
          </a:xfrm>
        </p:grpSpPr>
        <p:grpSp>
          <p:nvGrpSpPr>
            <p:cNvPr id="22" name="Group 21"/>
            <p:cNvGrpSpPr/>
            <p:nvPr/>
          </p:nvGrpSpPr>
          <p:grpSpPr>
            <a:xfrm>
              <a:off x="4383858" y="3261359"/>
              <a:ext cx="1255454" cy="328989"/>
              <a:chOff x="4809508" y="3261359"/>
              <a:chExt cx="1255454" cy="328989"/>
            </a:xfrm>
          </p:grpSpPr>
          <p:sp>
            <p:nvSpPr>
              <p:cNvPr id="27" name="Rectangle: Rounded Corners 26"/>
              <p:cNvSpPr/>
              <p:nvPr/>
            </p:nvSpPr>
            <p:spPr>
              <a:xfrm rot="16200000">
                <a:off x="4689380" y="3381487"/>
                <a:ext cx="328989" cy="88734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 rot="16200000">
                <a:off x="5856099" y="3381486"/>
                <a:ext cx="328989" cy="88736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Rectangle: Rounded Corners 22"/>
            <p:cNvSpPr/>
            <p:nvPr/>
          </p:nvSpPr>
          <p:spPr>
            <a:xfrm rot="16200000">
              <a:off x="4410382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: Rounded Corners 23"/>
            <p:cNvSpPr/>
            <p:nvPr/>
          </p:nvSpPr>
          <p:spPr>
            <a:xfrm rot="16200000">
              <a:off x="5548701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16200000">
              <a:off x="4749723" y="2705319"/>
              <a:ext cx="523720" cy="2189350"/>
            </a:xfrm>
            <a:prstGeom prst="roundRect">
              <a:avLst>
                <a:gd name="adj" fmla="val 5392"/>
              </a:avLst>
            </a:prstGeom>
            <a:solidFill>
              <a:srgbClr val="D3D3D5"/>
            </a:solidFill>
            <a:ln w="28575">
              <a:solidFill>
                <a:srgbClr val="121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5979" y="3538135"/>
              <a:ext cx="2191445" cy="538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VENUE</a:t>
              </a:r>
              <a:b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</a:br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ROUTER</a:t>
              </a:r>
            </a:p>
          </p:txBody>
        </p:sp>
      </p:grpSp>
      <p:grpSp>
        <p:nvGrpSpPr>
          <p:cNvPr id="45" name="Laptop"/>
          <p:cNvGrpSpPr/>
          <p:nvPr/>
        </p:nvGrpSpPr>
        <p:grpSpPr>
          <a:xfrm>
            <a:off x="1641457" y="5233901"/>
            <a:ext cx="1722537" cy="1245983"/>
            <a:chOff x="1170527" y="868784"/>
            <a:chExt cx="1757077" cy="1270968"/>
          </a:xfrm>
        </p:grpSpPr>
        <p:sp>
          <p:nvSpPr>
            <p:cNvPr id="46" name="Laptop"/>
            <p:cNvSpPr/>
            <p:nvPr/>
          </p:nvSpPr>
          <p:spPr>
            <a:xfrm>
              <a:off x="1170527" y="868784"/>
              <a:ext cx="1757077" cy="1270968"/>
            </a:xfrm>
            <a:custGeom>
              <a:avLst/>
              <a:gdLst>
                <a:gd name="connsiteX0" fmla="*/ 642657 w 1472838"/>
                <a:gd name="connsiteY0" fmla="*/ 922293 h 1065365"/>
                <a:gd name="connsiteX1" fmla="*/ 637150 w 1472838"/>
                <a:gd name="connsiteY1" fmla="*/ 929114 h 1065365"/>
                <a:gd name="connsiteX2" fmla="*/ 617978 w 1472838"/>
                <a:gd name="connsiteY2" fmla="*/ 1021726 h 1065365"/>
                <a:gd name="connsiteX3" fmla="*/ 619885 w 1472838"/>
                <a:gd name="connsiteY3" fmla="*/ 1031433 h 1065365"/>
                <a:gd name="connsiteX4" fmla="*/ 736260 w 1472838"/>
                <a:gd name="connsiteY4" fmla="*/ 1031433 h 1065365"/>
                <a:gd name="connsiteX5" fmla="*/ 736577 w 1472838"/>
                <a:gd name="connsiteY5" fmla="*/ 1031433 h 1065365"/>
                <a:gd name="connsiteX6" fmla="*/ 852952 w 1472838"/>
                <a:gd name="connsiteY6" fmla="*/ 1031433 h 1065365"/>
                <a:gd name="connsiteX7" fmla="*/ 854858 w 1472838"/>
                <a:gd name="connsiteY7" fmla="*/ 1021726 h 1065365"/>
                <a:gd name="connsiteX8" fmla="*/ 835687 w 1472838"/>
                <a:gd name="connsiteY8" fmla="*/ 929114 h 1065365"/>
                <a:gd name="connsiteX9" fmla="*/ 830180 w 1472838"/>
                <a:gd name="connsiteY9" fmla="*/ 922293 h 1065365"/>
                <a:gd name="connsiteX10" fmla="*/ 736418 w 1472838"/>
                <a:gd name="connsiteY10" fmla="*/ 922381 h 1065365"/>
                <a:gd name="connsiteX11" fmla="*/ 154273 w 1472838"/>
                <a:gd name="connsiteY11" fmla="*/ 791792 h 1065365"/>
                <a:gd name="connsiteX12" fmla="*/ 736419 w 1472838"/>
                <a:gd name="connsiteY12" fmla="*/ 792014 h 1065365"/>
                <a:gd name="connsiteX13" fmla="*/ 1318565 w 1472838"/>
                <a:gd name="connsiteY13" fmla="*/ 791792 h 1065365"/>
                <a:gd name="connsiteX14" fmla="*/ 1352762 w 1472838"/>
                <a:gd name="connsiteY14" fmla="*/ 808890 h 1065365"/>
                <a:gd name="connsiteX15" fmla="*/ 1471792 w 1472838"/>
                <a:gd name="connsiteY15" fmla="*/ 1041033 h 1065365"/>
                <a:gd name="connsiteX16" fmla="*/ 1459955 w 1472838"/>
                <a:gd name="connsiteY16" fmla="*/ 1065365 h 1065365"/>
                <a:gd name="connsiteX17" fmla="*/ 737406 w 1472838"/>
                <a:gd name="connsiteY17" fmla="*/ 1065365 h 1065365"/>
                <a:gd name="connsiteX18" fmla="*/ 735433 w 1472838"/>
                <a:gd name="connsiteY18" fmla="*/ 1065365 h 1065365"/>
                <a:gd name="connsiteX19" fmla="*/ 12883 w 1472838"/>
                <a:gd name="connsiteY19" fmla="*/ 1065365 h 1065365"/>
                <a:gd name="connsiteX20" fmla="*/ 1046 w 1472838"/>
                <a:gd name="connsiteY20" fmla="*/ 1041033 h 1065365"/>
                <a:gd name="connsiteX21" fmla="*/ 120077 w 1472838"/>
                <a:gd name="connsiteY21" fmla="*/ 808890 h 1065365"/>
                <a:gd name="connsiteX22" fmla="*/ 154273 w 1472838"/>
                <a:gd name="connsiteY22" fmla="*/ 791792 h 1065365"/>
                <a:gd name="connsiteX23" fmla="*/ 216248 w 1472838"/>
                <a:gd name="connsiteY23" fmla="*/ 79246 h 1065365"/>
                <a:gd name="connsiteX24" fmla="*/ 216248 w 1472838"/>
                <a:gd name="connsiteY24" fmla="*/ 671060 h 1065365"/>
                <a:gd name="connsiteX25" fmla="*/ 1277981 w 1472838"/>
                <a:gd name="connsiteY25" fmla="*/ 671060 h 1065365"/>
                <a:gd name="connsiteX26" fmla="*/ 1277981 w 1472838"/>
                <a:gd name="connsiteY26" fmla="*/ 79246 h 1065365"/>
                <a:gd name="connsiteX27" fmla="*/ 157991 w 1472838"/>
                <a:gd name="connsiteY27" fmla="*/ 0 h 1065365"/>
                <a:gd name="connsiteX28" fmla="*/ 1336238 w 1472838"/>
                <a:gd name="connsiteY28" fmla="*/ 0 h 1065365"/>
                <a:gd name="connsiteX29" fmla="*/ 1352751 w 1472838"/>
                <a:gd name="connsiteY29" fmla="*/ 16513 h 1065365"/>
                <a:gd name="connsiteX30" fmla="*/ 1352751 w 1472838"/>
                <a:gd name="connsiteY30" fmla="*/ 733056 h 1065365"/>
                <a:gd name="connsiteX31" fmla="*/ 1336238 w 1472838"/>
                <a:gd name="connsiteY31" fmla="*/ 749569 h 1065365"/>
                <a:gd name="connsiteX32" fmla="*/ 157991 w 1472838"/>
                <a:gd name="connsiteY32" fmla="*/ 749569 h 1065365"/>
                <a:gd name="connsiteX33" fmla="*/ 141478 w 1472838"/>
                <a:gd name="connsiteY33" fmla="*/ 733056 h 1065365"/>
                <a:gd name="connsiteX34" fmla="*/ 141478 w 1472838"/>
                <a:gd name="connsiteY34" fmla="*/ 16513 h 1065365"/>
                <a:gd name="connsiteX35" fmla="*/ 157991 w 1472838"/>
                <a:gd name="connsiteY35" fmla="*/ 0 h 106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72838" h="1065365">
                  <a:moveTo>
                    <a:pt x="642657" y="922293"/>
                  </a:moveTo>
                  <a:cubicBezTo>
                    <a:pt x="639762" y="922730"/>
                    <a:pt x="637926" y="925529"/>
                    <a:pt x="637150" y="929114"/>
                  </a:cubicBezTo>
                  <a:lnTo>
                    <a:pt x="617978" y="1021726"/>
                  </a:lnTo>
                  <a:cubicBezTo>
                    <a:pt x="617449" y="1024699"/>
                    <a:pt x="618190" y="1031083"/>
                    <a:pt x="619885" y="1031433"/>
                  </a:cubicBezTo>
                  <a:lnTo>
                    <a:pt x="736260" y="1031433"/>
                  </a:lnTo>
                  <a:lnTo>
                    <a:pt x="736577" y="1031433"/>
                  </a:lnTo>
                  <a:lnTo>
                    <a:pt x="852952" y="1031433"/>
                  </a:lnTo>
                  <a:cubicBezTo>
                    <a:pt x="854646" y="1031083"/>
                    <a:pt x="855388" y="1024699"/>
                    <a:pt x="854858" y="1021726"/>
                  </a:cubicBezTo>
                  <a:lnTo>
                    <a:pt x="835687" y="929114"/>
                  </a:lnTo>
                  <a:cubicBezTo>
                    <a:pt x="834910" y="925529"/>
                    <a:pt x="833075" y="922730"/>
                    <a:pt x="830180" y="922293"/>
                  </a:cubicBezTo>
                  <a:lnTo>
                    <a:pt x="736418" y="922381"/>
                  </a:lnTo>
                  <a:close/>
                  <a:moveTo>
                    <a:pt x="154273" y="791792"/>
                  </a:moveTo>
                  <a:lnTo>
                    <a:pt x="736419" y="792014"/>
                  </a:lnTo>
                  <a:lnTo>
                    <a:pt x="1318565" y="791792"/>
                  </a:lnTo>
                  <a:cubicBezTo>
                    <a:pt x="1336540" y="792888"/>
                    <a:pt x="1347939" y="799903"/>
                    <a:pt x="1352762" y="808890"/>
                  </a:cubicBezTo>
                  <a:lnTo>
                    <a:pt x="1471792" y="1041033"/>
                  </a:lnTo>
                  <a:cubicBezTo>
                    <a:pt x="1475080" y="1048486"/>
                    <a:pt x="1470477" y="1064489"/>
                    <a:pt x="1459955" y="1065365"/>
                  </a:cubicBezTo>
                  <a:lnTo>
                    <a:pt x="737406" y="1065365"/>
                  </a:lnTo>
                  <a:lnTo>
                    <a:pt x="735433" y="1065365"/>
                  </a:lnTo>
                  <a:lnTo>
                    <a:pt x="12883" y="1065365"/>
                  </a:lnTo>
                  <a:cubicBezTo>
                    <a:pt x="2361" y="1064489"/>
                    <a:pt x="-2242" y="1048486"/>
                    <a:pt x="1046" y="1041033"/>
                  </a:cubicBezTo>
                  <a:lnTo>
                    <a:pt x="120077" y="808890"/>
                  </a:lnTo>
                  <a:cubicBezTo>
                    <a:pt x="124899" y="799903"/>
                    <a:pt x="136298" y="792888"/>
                    <a:pt x="154273" y="791792"/>
                  </a:cubicBezTo>
                  <a:close/>
                  <a:moveTo>
                    <a:pt x="216248" y="79246"/>
                  </a:moveTo>
                  <a:lnTo>
                    <a:pt x="216248" y="671060"/>
                  </a:lnTo>
                  <a:lnTo>
                    <a:pt x="1277981" y="671060"/>
                  </a:lnTo>
                  <a:lnTo>
                    <a:pt x="1277981" y="79246"/>
                  </a:lnTo>
                  <a:close/>
                  <a:moveTo>
                    <a:pt x="157991" y="0"/>
                  </a:moveTo>
                  <a:lnTo>
                    <a:pt x="1336238" y="0"/>
                  </a:lnTo>
                  <a:cubicBezTo>
                    <a:pt x="1345357" y="0"/>
                    <a:pt x="1352751" y="7393"/>
                    <a:pt x="1352751" y="16513"/>
                  </a:cubicBezTo>
                  <a:lnTo>
                    <a:pt x="1352751" y="733056"/>
                  </a:lnTo>
                  <a:cubicBezTo>
                    <a:pt x="1352751" y="742175"/>
                    <a:pt x="1345357" y="749569"/>
                    <a:pt x="1336238" y="749569"/>
                  </a:cubicBezTo>
                  <a:lnTo>
                    <a:pt x="157991" y="749569"/>
                  </a:lnTo>
                  <a:cubicBezTo>
                    <a:pt x="148871" y="749569"/>
                    <a:pt x="141478" y="742175"/>
                    <a:pt x="141478" y="733056"/>
                  </a:cubicBezTo>
                  <a:lnTo>
                    <a:pt x="141478" y="16513"/>
                  </a:lnTo>
                  <a:cubicBezTo>
                    <a:pt x="141478" y="7393"/>
                    <a:pt x="148871" y="0"/>
                    <a:pt x="15799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aptop Label"/>
            <p:cNvSpPr txBox="1"/>
            <p:nvPr/>
          </p:nvSpPr>
          <p:spPr>
            <a:xfrm>
              <a:off x="1534273" y="1060491"/>
              <a:ext cx="1027199" cy="47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Developer </a:t>
              </a:r>
            </a:p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Laptop</a:t>
              </a:r>
            </a:p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On Venue Ethernet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54590" y="3281560"/>
            <a:ext cx="51143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Venue Router / Network</a:t>
            </a:r>
            <a:endParaRPr lang="en-US" sz="1600" dirty="0"/>
          </a:p>
          <a:p>
            <a:r>
              <a:rPr lang="en-US" sz="1600" dirty="0"/>
              <a:t>Venue Network:		</a:t>
            </a:r>
            <a:r>
              <a:rPr lang="en-US" sz="1600" b="1" dirty="0">
                <a:solidFill>
                  <a:srgbClr val="00B050"/>
                </a:solidFill>
              </a:rPr>
              <a:t>192.168.1.0/24</a:t>
            </a:r>
          </a:p>
        </p:txBody>
      </p:sp>
      <p:sp>
        <p:nvSpPr>
          <p:cNvPr id="51" name="Arrow: Left 50"/>
          <p:cNvSpPr/>
          <p:nvPr/>
        </p:nvSpPr>
        <p:spPr>
          <a:xfrm>
            <a:off x="3378896" y="3386633"/>
            <a:ext cx="1275695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424502" y="3916940"/>
            <a:ext cx="156447" cy="1275021"/>
            <a:chOff x="2890862" y="4081991"/>
            <a:chExt cx="156447" cy="1275021"/>
          </a:xfrm>
        </p:grpSpPr>
        <p:grpSp>
          <p:nvGrpSpPr>
            <p:cNvPr id="81" name="Ethernet Cable Male End"/>
            <p:cNvGrpSpPr/>
            <p:nvPr/>
          </p:nvGrpSpPr>
          <p:grpSpPr>
            <a:xfrm rot="16200000">
              <a:off x="2603270" y="4369583"/>
              <a:ext cx="731632" cy="156447"/>
              <a:chOff x="-12911454" y="1"/>
              <a:chExt cx="29988410" cy="6412494"/>
            </a:xfrm>
          </p:grpSpPr>
          <p:sp>
            <p:nvSpPr>
              <p:cNvPr id="83" name="Cable"/>
              <p:cNvSpPr>
                <a:spLocks/>
              </p:cNvSpPr>
              <p:nvPr/>
            </p:nvSpPr>
            <p:spPr bwMode="auto">
              <a:xfrm>
                <a:off x="-12911454" y="1847363"/>
                <a:ext cx="12446441" cy="2717728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0" name="Ethernet Cable Male End"/>
            <p:cNvGrpSpPr/>
            <p:nvPr/>
          </p:nvGrpSpPr>
          <p:grpSpPr>
            <a:xfrm rot="5400000">
              <a:off x="2636805" y="4946508"/>
              <a:ext cx="664561" cy="156447"/>
              <a:chOff x="-10162304" y="1"/>
              <a:chExt cx="27239260" cy="6412494"/>
            </a:xfrm>
          </p:grpSpPr>
          <p:sp>
            <p:nvSpPr>
              <p:cNvPr id="89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2424502" y="2062594"/>
            <a:ext cx="156447" cy="1275021"/>
            <a:chOff x="2890862" y="4081991"/>
            <a:chExt cx="156447" cy="1275021"/>
          </a:xfrm>
        </p:grpSpPr>
        <p:grpSp>
          <p:nvGrpSpPr>
            <p:cNvPr id="97" name="Ethernet Cable Male End"/>
            <p:cNvGrpSpPr/>
            <p:nvPr/>
          </p:nvGrpSpPr>
          <p:grpSpPr>
            <a:xfrm rot="16200000">
              <a:off x="2603270" y="4369583"/>
              <a:ext cx="731632" cy="156447"/>
              <a:chOff x="-12911454" y="1"/>
              <a:chExt cx="29988410" cy="6412494"/>
            </a:xfrm>
          </p:grpSpPr>
          <p:sp>
            <p:nvSpPr>
              <p:cNvPr id="105" name="Cable"/>
              <p:cNvSpPr>
                <a:spLocks/>
              </p:cNvSpPr>
              <p:nvPr/>
            </p:nvSpPr>
            <p:spPr bwMode="auto">
              <a:xfrm>
                <a:off x="-12911454" y="1847363"/>
                <a:ext cx="12446441" cy="2717728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8" name="Ethernet Cable Male End"/>
            <p:cNvGrpSpPr/>
            <p:nvPr/>
          </p:nvGrpSpPr>
          <p:grpSpPr>
            <a:xfrm rot="5400000">
              <a:off x="2636805" y="4946508"/>
              <a:ext cx="664561" cy="156447"/>
              <a:chOff x="-10162304" y="1"/>
              <a:chExt cx="27239260" cy="6412494"/>
            </a:xfrm>
          </p:grpSpPr>
          <p:sp>
            <p:nvSpPr>
              <p:cNvPr id="99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4654590" y="2316504"/>
            <a:ext cx="51143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Venue Network Plugged into NUC Ethernet Jack</a:t>
            </a:r>
          </a:p>
          <a:p>
            <a:r>
              <a:rPr lang="en-US" sz="1600" dirty="0"/>
              <a:t>On Venue Network:		</a:t>
            </a:r>
            <a:r>
              <a:rPr lang="en-US" sz="1600" b="1" dirty="0">
                <a:solidFill>
                  <a:srgbClr val="00B050"/>
                </a:solidFill>
              </a:rPr>
              <a:t>192.168.1.0/24</a:t>
            </a:r>
          </a:p>
        </p:txBody>
      </p:sp>
      <p:sp>
        <p:nvSpPr>
          <p:cNvPr id="112" name="Arrow: Left 111"/>
          <p:cNvSpPr/>
          <p:nvPr/>
        </p:nvSpPr>
        <p:spPr>
          <a:xfrm>
            <a:off x="2571544" y="2421577"/>
            <a:ext cx="208304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54590" y="4197924"/>
            <a:ext cx="51143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Venue Network Plugged into Laptop</a:t>
            </a:r>
          </a:p>
          <a:p>
            <a:r>
              <a:rPr lang="en-US" sz="1600" dirty="0"/>
              <a:t>On Venue Network:		</a:t>
            </a:r>
            <a:r>
              <a:rPr lang="en-US" sz="1600" b="1" dirty="0">
                <a:solidFill>
                  <a:srgbClr val="00B050"/>
                </a:solidFill>
              </a:rPr>
              <a:t>192.168.1.0/24</a:t>
            </a:r>
          </a:p>
        </p:txBody>
      </p:sp>
      <p:sp>
        <p:nvSpPr>
          <p:cNvPr id="115" name="Arrow: Left 114"/>
          <p:cNvSpPr/>
          <p:nvPr/>
        </p:nvSpPr>
        <p:spPr>
          <a:xfrm>
            <a:off x="2571544" y="4302997"/>
            <a:ext cx="208304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/>
          <p:cNvSpPr/>
          <p:nvPr/>
        </p:nvSpPr>
        <p:spPr>
          <a:xfrm>
            <a:off x="9444421" y="188752"/>
            <a:ext cx="2445391" cy="6023296"/>
          </a:xfrm>
          <a:prstGeom prst="roundRect">
            <a:avLst>
              <a:gd name="adj" fmla="val 846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static IP Address assigned to the NUC’s WiFi Adapter is: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192.168.1.1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From that address, the NUC infers that the WiFi network it is hosting is: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rgbClr val="C00000"/>
                </a:solidFill>
              </a:rPr>
              <a:t>192.168.1.0/24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If the NUC is plugged into your venue network, your venue’s network also is defined as: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192.168.1.0/24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The NUC get’s confused because it’s Ethernet and WiFi networks conflict.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8686035" y="2049517"/>
            <a:ext cx="768358" cy="1675650"/>
            <a:chOff x="8686035" y="1918124"/>
            <a:chExt cx="768358" cy="2044436"/>
          </a:xfrm>
        </p:grpSpPr>
        <p:sp>
          <p:nvSpPr>
            <p:cNvPr id="119" name="Freeform: Shape 118"/>
            <p:cNvSpPr/>
            <p:nvPr/>
          </p:nvSpPr>
          <p:spPr>
            <a:xfrm>
              <a:off x="8686035" y="1918124"/>
              <a:ext cx="768358" cy="1022218"/>
            </a:xfrm>
            <a:custGeom>
              <a:avLst/>
              <a:gdLst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  <a:gd name="connsiteX0" fmla="*/ 0 w 768358"/>
                <a:gd name="connsiteY0" fmla="*/ 29 h 1022247"/>
                <a:gd name="connsiteX1" fmla="*/ 768358 w 768358"/>
                <a:gd name="connsiteY1" fmla="*/ 1022247 h 1022247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8358" h="1022218">
                  <a:moveTo>
                    <a:pt x="0" y="0"/>
                  </a:moveTo>
                  <a:cubicBezTo>
                    <a:pt x="601459" y="22426"/>
                    <a:pt x="752475" y="531332"/>
                    <a:pt x="768358" y="1022218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triangle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>
            <a:xfrm flipV="1">
              <a:off x="8686035" y="2940342"/>
              <a:ext cx="768358" cy="1022218"/>
            </a:xfrm>
            <a:custGeom>
              <a:avLst/>
              <a:gdLst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  <a:gd name="connsiteX0" fmla="*/ 0 w 768358"/>
                <a:gd name="connsiteY0" fmla="*/ 29 h 1022247"/>
                <a:gd name="connsiteX1" fmla="*/ 768358 w 768358"/>
                <a:gd name="connsiteY1" fmla="*/ 1022247 h 1022247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8358" h="1022218">
                  <a:moveTo>
                    <a:pt x="0" y="0"/>
                  </a:moveTo>
                  <a:cubicBezTo>
                    <a:pt x="601459" y="22426"/>
                    <a:pt x="752475" y="531332"/>
                    <a:pt x="768358" y="1022218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headEnd type="triangle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itle 124"/>
          <p:cNvSpPr>
            <a:spLocks noGrp="1"/>
          </p:cNvSpPr>
          <p:nvPr>
            <p:ph type="title"/>
          </p:nvPr>
        </p:nvSpPr>
        <p:spPr>
          <a:xfrm>
            <a:off x="822960" y="52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THE IP NETWORK CONFLICT PROBLEM</a:t>
            </a:r>
          </a:p>
        </p:txBody>
      </p:sp>
    </p:spTree>
    <p:extLst>
      <p:ext uri="{BB962C8B-B14F-4D97-AF65-F5344CB8AC3E}">
        <p14:creationId xmlns:p14="http://schemas.microsoft.com/office/powerpoint/2010/main" val="66229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54590" y="1132875"/>
            <a:ext cx="511439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Internal WiFi Card in NUC</a:t>
            </a:r>
            <a:endParaRPr lang="en-US" sz="1600" dirty="0"/>
          </a:p>
          <a:p>
            <a:r>
              <a:rPr lang="en-US" sz="1600" dirty="0"/>
              <a:t>Static IP Address:		</a:t>
            </a:r>
            <a:r>
              <a:rPr lang="en-US" sz="1600" b="1" dirty="0">
                <a:solidFill>
                  <a:srgbClr val="00B050"/>
                </a:solidFill>
              </a:rPr>
              <a:t>192.168.101.1</a:t>
            </a:r>
          </a:p>
          <a:p>
            <a:r>
              <a:rPr lang="en-US" sz="1600" dirty="0"/>
              <a:t>Static IP Subnet Mask:	255.255.255.0</a:t>
            </a:r>
          </a:p>
          <a:p>
            <a:r>
              <a:rPr lang="en-US" sz="1600" dirty="0"/>
              <a:t>WiFi Network IP:		</a:t>
            </a:r>
            <a:r>
              <a:rPr lang="en-US" sz="1600" b="1" dirty="0">
                <a:solidFill>
                  <a:srgbClr val="00B050"/>
                </a:solidFill>
              </a:rPr>
              <a:t>192.168.101.0/24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38049" y="1282218"/>
            <a:ext cx="2329352" cy="728276"/>
            <a:chOff x="967359" y="695746"/>
            <a:chExt cx="5120261" cy="1600859"/>
          </a:xfrm>
        </p:grpSpPr>
        <p:grpSp>
          <p:nvGrpSpPr>
            <p:cNvPr id="3" name="Intel NUC and Label"/>
            <p:cNvGrpSpPr/>
            <p:nvPr/>
          </p:nvGrpSpPr>
          <p:grpSpPr>
            <a:xfrm>
              <a:off x="967359" y="695746"/>
              <a:ext cx="5120261" cy="1600859"/>
              <a:chOff x="935231" y="3436720"/>
              <a:chExt cx="2245574" cy="702083"/>
            </a:xfrm>
          </p:grpSpPr>
          <p:grpSp>
            <p:nvGrpSpPr>
              <p:cNvPr id="4" name="NUC"/>
              <p:cNvGrpSpPr/>
              <p:nvPr/>
            </p:nvGrpSpPr>
            <p:grpSpPr>
              <a:xfrm rot="16200000">
                <a:off x="1795676" y="2753675"/>
                <a:ext cx="524683" cy="2245574"/>
                <a:chOff x="1400175" y="1012666"/>
                <a:chExt cx="1600200" cy="6848634"/>
              </a:xfrm>
            </p:grpSpPr>
            <p:sp>
              <p:nvSpPr>
                <p:cNvPr id="6" name="Rectangle: Rounded Corners 5"/>
                <p:cNvSpPr/>
                <p:nvPr/>
              </p:nvSpPr>
              <p:spPr>
                <a:xfrm>
                  <a:off x="1400175" y="1190625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1400175" y="7284562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1470025" y="1012666"/>
                  <a:ext cx="153035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1587500" y="1012666"/>
                  <a:ext cx="129540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908175" y="4122658"/>
                  <a:ext cx="641350" cy="641350"/>
                </a:xfrm>
                <a:prstGeom prst="ellipse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939925" y="4154408"/>
                  <a:ext cx="577850" cy="577850"/>
                </a:xfrm>
                <a:prstGeom prst="ellipse">
                  <a:avLst/>
                </a:prstGeom>
                <a:solidFill>
                  <a:srgbClr val="E1E1E3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>
                  <a:off x="2121694" y="4348587"/>
                  <a:ext cx="214312" cy="201903"/>
                </a:xfrm>
                <a:custGeom>
                  <a:avLst/>
                  <a:gdLst>
                    <a:gd name="connsiteX0" fmla="*/ 59531 w 214312"/>
                    <a:gd name="connsiteY0" fmla="*/ 0 h 201903"/>
                    <a:gd name="connsiteX1" fmla="*/ 59531 w 214312"/>
                    <a:gd name="connsiteY1" fmla="*/ 25371 h 201903"/>
                    <a:gd name="connsiteX2" fmla="*/ 46539 w 214312"/>
                    <a:gd name="connsiteY2" fmla="*/ 34130 h 201903"/>
                    <a:gd name="connsiteX3" fmla="*/ 21431 w 214312"/>
                    <a:gd name="connsiteY3" fmla="*/ 94747 h 201903"/>
                    <a:gd name="connsiteX4" fmla="*/ 107156 w 214312"/>
                    <a:gd name="connsiteY4" fmla="*/ 180472 h 201903"/>
                    <a:gd name="connsiteX5" fmla="*/ 192881 w 214312"/>
                    <a:gd name="connsiteY5" fmla="*/ 94747 h 201903"/>
                    <a:gd name="connsiteX6" fmla="*/ 167773 w 214312"/>
                    <a:gd name="connsiteY6" fmla="*/ 34130 h 201903"/>
                    <a:gd name="connsiteX7" fmla="*/ 154782 w 214312"/>
                    <a:gd name="connsiteY7" fmla="*/ 25372 h 201903"/>
                    <a:gd name="connsiteX8" fmla="*/ 154782 w 214312"/>
                    <a:gd name="connsiteY8" fmla="*/ 1 h 201903"/>
                    <a:gd name="connsiteX9" fmla="*/ 182927 w 214312"/>
                    <a:gd name="connsiteY9" fmla="*/ 18976 h 201903"/>
                    <a:gd name="connsiteX10" fmla="*/ 214312 w 214312"/>
                    <a:gd name="connsiteY10" fmla="*/ 94747 h 201903"/>
                    <a:gd name="connsiteX11" fmla="*/ 107156 w 214312"/>
                    <a:gd name="connsiteY11" fmla="*/ 201903 h 201903"/>
                    <a:gd name="connsiteX12" fmla="*/ 0 w 214312"/>
                    <a:gd name="connsiteY12" fmla="*/ 94747 h 201903"/>
                    <a:gd name="connsiteX13" fmla="*/ 31385 w 214312"/>
                    <a:gd name="connsiteY13" fmla="*/ 18976 h 20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4312" h="201903">
                      <a:moveTo>
                        <a:pt x="59531" y="0"/>
                      </a:moveTo>
                      <a:lnTo>
                        <a:pt x="59531" y="25371"/>
                      </a:lnTo>
                      <a:lnTo>
                        <a:pt x="46539" y="34130"/>
                      </a:lnTo>
                      <a:cubicBezTo>
                        <a:pt x="31026" y="49644"/>
                        <a:pt x="21431" y="71075"/>
                        <a:pt x="21431" y="94747"/>
                      </a:cubicBezTo>
                      <a:cubicBezTo>
                        <a:pt x="21431" y="142092"/>
                        <a:pt x="59811" y="180472"/>
                        <a:pt x="107156" y="180472"/>
                      </a:cubicBezTo>
                      <a:cubicBezTo>
                        <a:pt x="154501" y="180472"/>
                        <a:pt x="192881" y="142092"/>
                        <a:pt x="192881" y="94747"/>
                      </a:cubicBezTo>
                      <a:cubicBezTo>
                        <a:pt x="192881" y="71075"/>
                        <a:pt x="183286" y="49644"/>
                        <a:pt x="167773" y="34130"/>
                      </a:cubicBezTo>
                      <a:lnTo>
                        <a:pt x="154782" y="25372"/>
                      </a:lnTo>
                      <a:lnTo>
                        <a:pt x="154782" y="1"/>
                      </a:lnTo>
                      <a:lnTo>
                        <a:pt x="182927" y="18976"/>
                      </a:lnTo>
                      <a:cubicBezTo>
                        <a:pt x="202318" y="38368"/>
                        <a:pt x="214312" y="65157"/>
                        <a:pt x="214312" y="94747"/>
                      </a:cubicBezTo>
                      <a:cubicBezTo>
                        <a:pt x="214312" y="153928"/>
                        <a:pt x="166337" y="201903"/>
                        <a:pt x="107156" y="201903"/>
                      </a:cubicBezTo>
                      <a:cubicBezTo>
                        <a:pt x="47975" y="201903"/>
                        <a:pt x="0" y="153928"/>
                        <a:pt x="0" y="94747"/>
                      </a:cubicBezTo>
                      <a:cubicBezTo>
                        <a:pt x="0" y="65157"/>
                        <a:pt x="11994" y="38368"/>
                        <a:pt x="31385" y="18976"/>
                      </a:cubicBezTo>
                      <a:close/>
                    </a:path>
                  </a:pathLst>
                </a:cu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Rectangle: Rounded Corners 12"/>
                <p:cNvSpPr/>
                <p:nvPr/>
              </p:nvSpPr>
              <p:spPr>
                <a:xfrm>
                  <a:off x="2215134" y="4312658"/>
                  <a:ext cx="27432" cy="135652"/>
                </a:xfrm>
                <a:prstGeom prst="round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ectangle: Rounded Corners 13"/>
                <p:cNvSpPr/>
                <p:nvPr/>
              </p:nvSpPr>
              <p:spPr>
                <a:xfrm>
                  <a:off x="1890232" y="5298281"/>
                  <a:ext cx="260038" cy="545306"/>
                </a:xfrm>
                <a:prstGeom prst="roundRect">
                  <a:avLst/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Rectangle: Rounded Corners 14"/>
                <p:cNvSpPr/>
                <p:nvPr/>
              </p:nvSpPr>
              <p:spPr>
                <a:xfrm>
                  <a:off x="1921667" y="5322093"/>
                  <a:ext cx="190501" cy="497682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014537" y="5372099"/>
                  <a:ext cx="45719" cy="392907"/>
                </a:xfrm>
                <a:prstGeom prst="rect">
                  <a:avLst/>
                </a:prstGeom>
                <a:solidFill>
                  <a:srgbClr val="1376B4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" name="NUC Label"/>
              <p:cNvSpPr txBox="1"/>
              <p:nvPr/>
            </p:nvSpPr>
            <p:spPr>
              <a:xfrm>
                <a:off x="1432649" y="3436720"/>
                <a:ext cx="1265751" cy="222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225"/>
                <a:r>
                  <a:rPr lang="en-US" sz="800" kern="0" dirty="0">
                    <a:solidFill>
                      <a:sysClr val="windowText" lastClr="000000"/>
                    </a:solidFill>
                  </a:rPr>
                  <a:t>Intel NUC / IoT Gateway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4185" y="1199474"/>
              <a:ext cx="692888" cy="934662"/>
            </a:xfrm>
            <a:prstGeom prst="rect">
              <a:avLst/>
            </a:prstGeom>
          </p:spPr>
        </p:pic>
      </p:grpSp>
      <p:sp>
        <p:nvSpPr>
          <p:cNvPr id="20" name="Arrow: Left 19"/>
          <p:cNvSpPr/>
          <p:nvPr/>
        </p:nvSpPr>
        <p:spPr>
          <a:xfrm>
            <a:off x="3378896" y="1484169"/>
            <a:ext cx="1275695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Router"/>
          <p:cNvGrpSpPr/>
          <p:nvPr/>
        </p:nvGrpSpPr>
        <p:grpSpPr>
          <a:xfrm>
            <a:off x="1432840" y="3105109"/>
            <a:ext cx="2139771" cy="800856"/>
            <a:chOff x="3916908" y="3261359"/>
            <a:chExt cx="2200516" cy="823590"/>
          </a:xfrm>
        </p:grpSpPr>
        <p:grpSp>
          <p:nvGrpSpPr>
            <p:cNvPr id="22" name="Group 21"/>
            <p:cNvGrpSpPr/>
            <p:nvPr/>
          </p:nvGrpSpPr>
          <p:grpSpPr>
            <a:xfrm>
              <a:off x="4383858" y="3261359"/>
              <a:ext cx="1255454" cy="328989"/>
              <a:chOff x="4809508" y="3261359"/>
              <a:chExt cx="1255454" cy="328989"/>
            </a:xfrm>
          </p:grpSpPr>
          <p:sp>
            <p:nvSpPr>
              <p:cNvPr id="27" name="Rectangle: Rounded Corners 26"/>
              <p:cNvSpPr/>
              <p:nvPr/>
            </p:nvSpPr>
            <p:spPr>
              <a:xfrm rot="16200000">
                <a:off x="4689380" y="3381487"/>
                <a:ext cx="328989" cy="88734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 rot="16200000">
                <a:off x="5856099" y="3381486"/>
                <a:ext cx="328989" cy="88736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Rectangle: Rounded Corners 22"/>
            <p:cNvSpPr/>
            <p:nvPr/>
          </p:nvSpPr>
          <p:spPr>
            <a:xfrm rot="16200000">
              <a:off x="4410382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: Rounded Corners 23"/>
            <p:cNvSpPr/>
            <p:nvPr/>
          </p:nvSpPr>
          <p:spPr>
            <a:xfrm rot="16200000">
              <a:off x="5548701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16200000">
              <a:off x="4749723" y="2705319"/>
              <a:ext cx="523720" cy="2189350"/>
            </a:xfrm>
            <a:prstGeom prst="roundRect">
              <a:avLst>
                <a:gd name="adj" fmla="val 5392"/>
              </a:avLst>
            </a:prstGeom>
            <a:solidFill>
              <a:srgbClr val="D3D3D5"/>
            </a:solidFill>
            <a:ln w="28575">
              <a:solidFill>
                <a:srgbClr val="121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5979" y="3538135"/>
              <a:ext cx="2191445" cy="538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VENUE</a:t>
              </a:r>
              <a:b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</a:br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ROUTER</a:t>
              </a:r>
            </a:p>
          </p:txBody>
        </p:sp>
      </p:grpSp>
      <p:grpSp>
        <p:nvGrpSpPr>
          <p:cNvPr id="45" name="Laptop"/>
          <p:cNvGrpSpPr/>
          <p:nvPr/>
        </p:nvGrpSpPr>
        <p:grpSpPr>
          <a:xfrm>
            <a:off x="1641457" y="5233901"/>
            <a:ext cx="1722537" cy="1245983"/>
            <a:chOff x="1170527" y="868784"/>
            <a:chExt cx="1757077" cy="1270968"/>
          </a:xfrm>
        </p:grpSpPr>
        <p:sp>
          <p:nvSpPr>
            <p:cNvPr id="46" name="Laptop"/>
            <p:cNvSpPr/>
            <p:nvPr/>
          </p:nvSpPr>
          <p:spPr>
            <a:xfrm>
              <a:off x="1170527" y="868784"/>
              <a:ext cx="1757077" cy="1270968"/>
            </a:xfrm>
            <a:custGeom>
              <a:avLst/>
              <a:gdLst>
                <a:gd name="connsiteX0" fmla="*/ 642657 w 1472838"/>
                <a:gd name="connsiteY0" fmla="*/ 922293 h 1065365"/>
                <a:gd name="connsiteX1" fmla="*/ 637150 w 1472838"/>
                <a:gd name="connsiteY1" fmla="*/ 929114 h 1065365"/>
                <a:gd name="connsiteX2" fmla="*/ 617978 w 1472838"/>
                <a:gd name="connsiteY2" fmla="*/ 1021726 h 1065365"/>
                <a:gd name="connsiteX3" fmla="*/ 619885 w 1472838"/>
                <a:gd name="connsiteY3" fmla="*/ 1031433 h 1065365"/>
                <a:gd name="connsiteX4" fmla="*/ 736260 w 1472838"/>
                <a:gd name="connsiteY4" fmla="*/ 1031433 h 1065365"/>
                <a:gd name="connsiteX5" fmla="*/ 736577 w 1472838"/>
                <a:gd name="connsiteY5" fmla="*/ 1031433 h 1065365"/>
                <a:gd name="connsiteX6" fmla="*/ 852952 w 1472838"/>
                <a:gd name="connsiteY6" fmla="*/ 1031433 h 1065365"/>
                <a:gd name="connsiteX7" fmla="*/ 854858 w 1472838"/>
                <a:gd name="connsiteY7" fmla="*/ 1021726 h 1065365"/>
                <a:gd name="connsiteX8" fmla="*/ 835687 w 1472838"/>
                <a:gd name="connsiteY8" fmla="*/ 929114 h 1065365"/>
                <a:gd name="connsiteX9" fmla="*/ 830180 w 1472838"/>
                <a:gd name="connsiteY9" fmla="*/ 922293 h 1065365"/>
                <a:gd name="connsiteX10" fmla="*/ 736418 w 1472838"/>
                <a:gd name="connsiteY10" fmla="*/ 922381 h 1065365"/>
                <a:gd name="connsiteX11" fmla="*/ 154273 w 1472838"/>
                <a:gd name="connsiteY11" fmla="*/ 791792 h 1065365"/>
                <a:gd name="connsiteX12" fmla="*/ 736419 w 1472838"/>
                <a:gd name="connsiteY12" fmla="*/ 792014 h 1065365"/>
                <a:gd name="connsiteX13" fmla="*/ 1318565 w 1472838"/>
                <a:gd name="connsiteY13" fmla="*/ 791792 h 1065365"/>
                <a:gd name="connsiteX14" fmla="*/ 1352762 w 1472838"/>
                <a:gd name="connsiteY14" fmla="*/ 808890 h 1065365"/>
                <a:gd name="connsiteX15" fmla="*/ 1471792 w 1472838"/>
                <a:gd name="connsiteY15" fmla="*/ 1041033 h 1065365"/>
                <a:gd name="connsiteX16" fmla="*/ 1459955 w 1472838"/>
                <a:gd name="connsiteY16" fmla="*/ 1065365 h 1065365"/>
                <a:gd name="connsiteX17" fmla="*/ 737406 w 1472838"/>
                <a:gd name="connsiteY17" fmla="*/ 1065365 h 1065365"/>
                <a:gd name="connsiteX18" fmla="*/ 735433 w 1472838"/>
                <a:gd name="connsiteY18" fmla="*/ 1065365 h 1065365"/>
                <a:gd name="connsiteX19" fmla="*/ 12883 w 1472838"/>
                <a:gd name="connsiteY19" fmla="*/ 1065365 h 1065365"/>
                <a:gd name="connsiteX20" fmla="*/ 1046 w 1472838"/>
                <a:gd name="connsiteY20" fmla="*/ 1041033 h 1065365"/>
                <a:gd name="connsiteX21" fmla="*/ 120077 w 1472838"/>
                <a:gd name="connsiteY21" fmla="*/ 808890 h 1065365"/>
                <a:gd name="connsiteX22" fmla="*/ 154273 w 1472838"/>
                <a:gd name="connsiteY22" fmla="*/ 791792 h 1065365"/>
                <a:gd name="connsiteX23" fmla="*/ 216248 w 1472838"/>
                <a:gd name="connsiteY23" fmla="*/ 79246 h 1065365"/>
                <a:gd name="connsiteX24" fmla="*/ 216248 w 1472838"/>
                <a:gd name="connsiteY24" fmla="*/ 671060 h 1065365"/>
                <a:gd name="connsiteX25" fmla="*/ 1277981 w 1472838"/>
                <a:gd name="connsiteY25" fmla="*/ 671060 h 1065365"/>
                <a:gd name="connsiteX26" fmla="*/ 1277981 w 1472838"/>
                <a:gd name="connsiteY26" fmla="*/ 79246 h 1065365"/>
                <a:gd name="connsiteX27" fmla="*/ 157991 w 1472838"/>
                <a:gd name="connsiteY27" fmla="*/ 0 h 1065365"/>
                <a:gd name="connsiteX28" fmla="*/ 1336238 w 1472838"/>
                <a:gd name="connsiteY28" fmla="*/ 0 h 1065365"/>
                <a:gd name="connsiteX29" fmla="*/ 1352751 w 1472838"/>
                <a:gd name="connsiteY29" fmla="*/ 16513 h 1065365"/>
                <a:gd name="connsiteX30" fmla="*/ 1352751 w 1472838"/>
                <a:gd name="connsiteY30" fmla="*/ 733056 h 1065365"/>
                <a:gd name="connsiteX31" fmla="*/ 1336238 w 1472838"/>
                <a:gd name="connsiteY31" fmla="*/ 749569 h 1065365"/>
                <a:gd name="connsiteX32" fmla="*/ 157991 w 1472838"/>
                <a:gd name="connsiteY32" fmla="*/ 749569 h 1065365"/>
                <a:gd name="connsiteX33" fmla="*/ 141478 w 1472838"/>
                <a:gd name="connsiteY33" fmla="*/ 733056 h 1065365"/>
                <a:gd name="connsiteX34" fmla="*/ 141478 w 1472838"/>
                <a:gd name="connsiteY34" fmla="*/ 16513 h 1065365"/>
                <a:gd name="connsiteX35" fmla="*/ 157991 w 1472838"/>
                <a:gd name="connsiteY35" fmla="*/ 0 h 106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72838" h="1065365">
                  <a:moveTo>
                    <a:pt x="642657" y="922293"/>
                  </a:moveTo>
                  <a:cubicBezTo>
                    <a:pt x="639762" y="922730"/>
                    <a:pt x="637926" y="925529"/>
                    <a:pt x="637150" y="929114"/>
                  </a:cubicBezTo>
                  <a:lnTo>
                    <a:pt x="617978" y="1021726"/>
                  </a:lnTo>
                  <a:cubicBezTo>
                    <a:pt x="617449" y="1024699"/>
                    <a:pt x="618190" y="1031083"/>
                    <a:pt x="619885" y="1031433"/>
                  </a:cubicBezTo>
                  <a:lnTo>
                    <a:pt x="736260" y="1031433"/>
                  </a:lnTo>
                  <a:lnTo>
                    <a:pt x="736577" y="1031433"/>
                  </a:lnTo>
                  <a:lnTo>
                    <a:pt x="852952" y="1031433"/>
                  </a:lnTo>
                  <a:cubicBezTo>
                    <a:pt x="854646" y="1031083"/>
                    <a:pt x="855388" y="1024699"/>
                    <a:pt x="854858" y="1021726"/>
                  </a:cubicBezTo>
                  <a:lnTo>
                    <a:pt x="835687" y="929114"/>
                  </a:lnTo>
                  <a:cubicBezTo>
                    <a:pt x="834910" y="925529"/>
                    <a:pt x="833075" y="922730"/>
                    <a:pt x="830180" y="922293"/>
                  </a:cubicBezTo>
                  <a:lnTo>
                    <a:pt x="736418" y="922381"/>
                  </a:lnTo>
                  <a:close/>
                  <a:moveTo>
                    <a:pt x="154273" y="791792"/>
                  </a:moveTo>
                  <a:lnTo>
                    <a:pt x="736419" y="792014"/>
                  </a:lnTo>
                  <a:lnTo>
                    <a:pt x="1318565" y="791792"/>
                  </a:lnTo>
                  <a:cubicBezTo>
                    <a:pt x="1336540" y="792888"/>
                    <a:pt x="1347939" y="799903"/>
                    <a:pt x="1352762" y="808890"/>
                  </a:cubicBezTo>
                  <a:lnTo>
                    <a:pt x="1471792" y="1041033"/>
                  </a:lnTo>
                  <a:cubicBezTo>
                    <a:pt x="1475080" y="1048486"/>
                    <a:pt x="1470477" y="1064489"/>
                    <a:pt x="1459955" y="1065365"/>
                  </a:cubicBezTo>
                  <a:lnTo>
                    <a:pt x="737406" y="1065365"/>
                  </a:lnTo>
                  <a:lnTo>
                    <a:pt x="735433" y="1065365"/>
                  </a:lnTo>
                  <a:lnTo>
                    <a:pt x="12883" y="1065365"/>
                  </a:lnTo>
                  <a:cubicBezTo>
                    <a:pt x="2361" y="1064489"/>
                    <a:pt x="-2242" y="1048486"/>
                    <a:pt x="1046" y="1041033"/>
                  </a:cubicBezTo>
                  <a:lnTo>
                    <a:pt x="120077" y="808890"/>
                  </a:lnTo>
                  <a:cubicBezTo>
                    <a:pt x="124899" y="799903"/>
                    <a:pt x="136298" y="792888"/>
                    <a:pt x="154273" y="791792"/>
                  </a:cubicBezTo>
                  <a:close/>
                  <a:moveTo>
                    <a:pt x="216248" y="79246"/>
                  </a:moveTo>
                  <a:lnTo>
                    <a:pt x="216248" y="671060"/>
                  </a:lnTo>
                  <a:lnTo>
                    <a:pt x="1277981" y="671060"/>
                  </a:lnTo>
                  <a:lnTo>
                    <a:pt x="1277981" y="79246"/>
                  </a:lnTo>
                  <a:close/>
                  <a:moveTo>
                    <a:pt x="157991" y="0"/>
                  </a:moveTo>
                  <a:lnTo>
                    <a:pt x="1336238" y="0"/>
                  </a:lnTo>
                  <a:cubicBezTo>
                    <a:pt x="1345357" y="0"/>
                    <a:pt x="1352751" y="7393"/>
                    <a:pt x="1352751" y="16513"/>
                  </a:cubicBezTo>
                  <a:lnTo>
                    <a:pt x="1352751" y="733056"/>
                  </a:lnTo>
                  <a:cubicBezTo>
                    <a:pt x="1352751" y="742175"/>
                    <a:pt x="1345357" y="749569"/>
                    <a:pt x="1336238" y="749569"/>
                  </a:cubicBezTo>
                  <a:lnTo>
                    <a:pt x="157991" y="749569"/>
                  </a:lnTo>
                  <a:cubicBezTo>
                    <a:pt x="148871" y="749569"/>
                    <a:pt x="141478" y="742175"/>
                    <a:pt x="141478" y="733056"/>
                  </a:cubicBezTo>
                  <a:lnTo>
                    <a:pt x="141478" y="16513"/>
                  </a:lnTo>
                  <a:cubicBezTo>
                    <a:pt x="141478" y="7393"/>
                    <a:pt x="148871" y="0"/>
                    <a:pt x="15799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aptop Label"/>
            <p:cNvSpPr txBox="1"/>
            <p:nvPr/>
          </p:nvSpPr>
          <p:spPr>
            <a:xfrm>
              <a:off x="1534273" y="1060491"/>
              <a:ext cx="1027199" cy="47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Developer </a:t>
              </a:r>
            </a:p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Laptop</a:t>
              </a:r>
            </a:p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On Venue Ethernet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54590" y="3281560"/>
            <a:ext cx="51143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Venue Router / Network</a:t>
            </a:r>
            <a:endParaRPr lang="en-US" sz="1600" dirty="0"/>
          </a:p>
          <a:p>
            <a:r>
              <a:rPr lang="en-US" sz="1600" dirty="0"/>
              <a:t>Venue Network:		</a:t>
            </a:r>
            <a:r>
              <a:rPr lang="en-US" sz="1600" b="1" dirty="0">
                <a:solidFill>
                  <a:srgbClr val="00B050"/>
                </a:solidFill>
              </a:rPr>
              <a:t>192.168.1.0/24</a:t>
            </a:r>
          </a:p>
        </p:txBody>
      </p:sp>
      <p:sp>
        <p:nvSpPr>
          <p:cNvPr id="51" name="Arrow: Left 50"/>
          <p:cNvSpPr/>
          <p:nvPr/>
        </p:nvSpPr>
        <p:spPr>
          <a:xfrm>
            <a:off x="3378896" y="3386633"/>
            <a:ext cx="1275695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424502" y="3916940"/>
            <a:ext cx="156447" cy="1275021"/>
            <a:chOff x="2890862" y="4081991"/>
            <a:chExt cx="156447" cy="1275021"/>
          </a:xfrm>
        </p:grpSpPr>
        <p:grpSp>
          <p:nvGrpSpPr>
            <p:cNvPr id="81" name="Ethernet Cable Male End"/>
            <p:cNvGrpSpPr/>
            <p:nvPr/>
          </p:nvGrpSpPr>
          <p:grpSpPr>
            <a:xfrm rot="16200000">
              <a:off x="2603270" y="4369583"/>
              <a:ext cx="731632" cy="156447"/>
              <a:chOff x="-12911454" y="1"/>
              <a:chExt cx="29988410" cy="6412494"/>
            </a:xfrm>
          </p:grpSpPr>
          <p:sp>
            <p:nvSpPr>
              <p:cNvPr id="83" name="Cable"/>
              <p:cNvSpPr>
                <a:spLocks/>
              </p:cNvSpPr>
              <p:nvPr/>
            </p:nvSpPr>
            <p:spPr bwMode="auto">
              <a:xfrm>
                <a:off x="-12911454" y="1847363"/>
                <a:ext cx="12446441" cy="2717728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0" name="Ethernet Cable Male End"/>
            <p:cNvGrpSpPr/>
            <p:nvPr/>
          </p:nvGrpSpPr>
          <p:grpSpPr>
            <a:xfrm rot="5400000">
              <a:off x="2636805" y="4946508"/>
              <a:ext cx="664561" cy="156447"/>
              <a:chOff x="-10162304" y="1"/>
              <a:chExt cx="27239260" cy="6412494"/>
            </a:xfrm>
          </p:grpSpPr>
          <p:sp>
            <p:nvSpPr>
              <p:cNvPr id="89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2424502" y="2062594"/>
            <a:ext cx="156447" cy="1275021"/>
            <a:chOff x="2890862" y="4081991"/>
            <a:chExt cx="156447" cy="1275021"/>
          </a:xfrm>
        </p:grpSpPr>
        <p:grpSp>
          <p:nvGrpSpPr>
            <p:cNvPr id="97" name="Ethernet Cable Male End"/>
            <p:cNvGrpSpPr/>
            <p:nvPr/>
          </p:nvGrpSpPr>
          <p:grpSpPr>
            <a:xfrm rot="16200000">
              <a:off x="2603270" y="4369583"/>
              <a:ext cx="731632" cy="156447"/>
              <a:chOff x="-12911454" y="1"/>
              <a:chExt cx="29988410" cy="6412494"/>
            </a:xfrm>
          </p:grpSpPr>
          <p:sp>
            <p:nvSpPr>
              <p:cNvPr id="105" name="Cable"/>
              <p:cNvSpPr>
                <a:spLocks/>
              </p:cNvSpPr>
              <p:nvPr/>
            </p:nvSpPr>
            <p:spPr bwMode="auto">
              <a:xfrm>
                <a:off x="-12911454" y="1847363"/>
                <a:ext cx="12446441" cy="2717728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8" name="Ethernet Cable Male End"/>
            <p:cNvGrpSpPr/>
            <p:nvPr/>
          </p:nvGrpSpPr>
          <p:grpSpPr>
            <a:xfrm rot="5400000">
              <a:off x="2636805" y="4946508"/>
              <a:ext cx="664561" cy="156447"/>
              <a:chOff x="-10162304" y="1"/>
              <a:chExt cx="27239260" cy="6412494"/>
            </a:xfrm>
          </p:grpSpPr>
          <p:sp>
            <p:nvSpPr>
              <p:cNvPr id="99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4654590" y="2316504"/>
            <a:ext cx="51143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Venue Network Plugged into NUC Ethernet Jack</a:t>
            </a:r>
          </a:p>
          <a:p>
            <a:r>
              <a:rPr lang="en-US" sz="1600" dirty="0"/>
              <a:t>On Venue Network:		</a:t>
            </a:r>
            <a:r>
              <a:rPr lang="en-US" sz="1600" b="1" dirty="0">
                <a:solidFill>
                  <a:srgbClr val="00B050"/>
                </a:solidFill>
              </a:rPr>
              <a:t>192.168.1.0/24</a:t>
            </a:r>
          </a:p>
        </p:txBody>
      </p:sp>
      <p:sp>
        <p:nvSpPr>
          <p:cNvPr id="112" name="Arrow: Left 111"/>
          <p:cNvSpPr/>
          <p:nvPr/>
        </p:nvSpPr>
        <p:spPr>
          <a:xfrm>
            <a:off x="2571544" y="2421577"/>
            <a:ext cx="208304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54590" y="4197924"/>
            <a:ext cx="51143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Venue Network Plugged into Laptop</a:t>
            </a:r>
          </a:p>
          <a:p>
            <a:r>
              <a:rPr lang="en-US" sz="1600" dirty="0"/>
              <a:t>On Venue Network:		</a:t>
            </a:r>
            <a:r>
              <a:rPr lang="en-US" sz="1600" b="1" dirty="0">
                <a:solidFill>
                  <a:srgbClr val="00B050"/>
                </a:solidFill>
              </a:rPr>
              <a:t>192.168.1.0/24</a:t>
            </a:r>
          </a:p>
        </p:txBody>
      </p:sp>
      <p:sp>
        <p:nvSpPr>
          <p:cNvPr id="115" name="Arrow: Left 114"/>
          <p:cNvSpPr/>
          <p:nvPr/>
        </p:nvSpPr>
        <p:spPr>
          <a:xfrm>
            <a:off x="2571544" y="4302997"/>
            <a:ext cx="208304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/>
          <p:cNvSpPr/>
          <p:nvPr/>
        </p:nvSpPr>
        <p:spPr>
          <a:xfrm>
            <a:off x="9444421" y="188752"/>
            <a:ext cx="2445391" cy="6023296"/>
          </a:xfrm>
          <a:prstGeom prst="roundRect">
            <a:avLst>
              <a:gd name="adj" fmla="val 846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Change the Static IP of the NUC’s WiFi adapter so that it is on a different network.  For example, changing the IP Address to: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rgbClr val="00B050"/>
                </a:solidFill>
              </a:rPr>
              <a:t>192.168.101.1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With a subnet mask of 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255.255.255.0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Puts it on the network: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rgbClr val="00B050"/>
                </a:solidFill>
              </a:rPr>
              <a:t>192.168.101.0/24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The NUC will no longer be confused if it’s Ethernet port is plugged into a venue network of: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rgbClr val="00B050"/>
                </a:solidFill>
              </a:rPr>
              <a:t>192.168.1.0/24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/>
          <p:cNvSpPr/>
          <p:nvPr/>
        </p:nvSpPr>
        <p:spPr>
          <a:xfrm>
            <a:off x="4653745" y="5032626"/>
            <a:ext cx="4431742" cy="1493982"/>
          </a:xfrm>
          <a:prstGeom prst="roundRect">
            <a:avLst>
              <a:gd name="adj" fmla="val 846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Note, you don’t have to use the </a:t>
            </a:r>
            <a:r>
              <a:rPr lang="en-US" sz="1600" b="1" i="1" dirty="0">
                <a:solidFill>
                  <a:schemeClr val="tx1"/>
                </a:solidFill>
              </a:rPr>
              <a:t>192.168.101.1</a:t>
            </a:r>
            <a:r>
              <a:rPr lang="en-US" sz="1600" i="1" dirty="0">
                <a:solidFill>
                  <a:schemeClr val="tx1"/>
                </a:solidFill>
              </a:rPr>
              <a:t> IP Address for your NUC’s </a:t>
            </a:r>
            <a:r>
              <a:rPr lang="en-US" sz="1600" i="1" dirty="0" err="1">
                <a:solidFill>
                  <a:schemeClr val="tx1"/>
                </a:solidFill>
              </a:rPr>
              <a:t>wifi</a:t>
            </a:r>
            <a:r>
              <a:rPr lang="en-US" sz="1600" i="1" dirty="0">
                <a:solidFill>
                  <a:schemeClr val="tx1"/>
                </a:solidFill>
              </a:rPr>
              <a:t>. Just make sure to use an </a:t>
            </a:r>
            <a:r>
              <a:rPr lang="en-US" sz="1600" b="1" i="1" dirty="0">
                <a:solidFill>
                  <a:schemeClr val="tx1"/>
                </a:solidFill>
              </a:rPr>
              <a:t>IP Address </a:t>
            </a:r>
            <a:r>
              <a:rPr lang="en-US" sz="1600" i="1" dirty="0">
                <a:solidFill>
                  <a:schemeClr val="tx1"/>
                </a:solidFill>
              </a:rPr>
              <a:t>/ </a:t>
            </a:r>
            <a:r>
              <a:rPr lang="en-US" sz="1600" b="1" i="1" dirty="0">
                <a:solidFill>
                  <a:schemeClr val="tx1"/>
                </a:solidFill>
              </a:rPr>
              <a:t>Subnet Mask </a:t>
            </a:r>
            <a:r>
              <a:rPr lang="en-US" sz="1600" i="1" dirty="0">
                <a:solidFill>
                  <a:schemeClr val="tx1"/>
                </a:solidFill>
              </a:rPr>
              <a:t>combo for the </a:t>
            </a:r>
            <a:r>
              <a:rPr lang="en-US" sz="1600" i="1" dirty="0" err="1">
                <a:solidFill>
                  <a:schemeClr val="tx1"/>
                </a:solidFill>
              </a:rPr>
              <a:t>WiFI</a:t>
            </a:r>
            <a:r>
              <a:rPr lang="en-US" sz="1600" i="1" dirty="0">
                <a:solidFill>
                  <a:schemeClr val="tx1"/>
                </a:solidFill>
              </a:rPr>
              <a:t> adapter that puts it on a completely different network than the venue network.</a:t>
            </a:r>
          </a:p>
        </p:txBody>
      </p:sp>
      <p:sp>
        <p:nvSpPr>
          <p:cNvPr id="73" name="Title 124"/>
          <p:cNvSpPr txBox="1">
            <a:spLocks/>
          </p:cNvSpPr>
          <p:nvPr/>
        </p:nvSpPr>
        <p:spPr>
          <a:xfrm>
            <a:off x="822960" y="52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IP NETWORK CONFLICT SOLUTION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8686035" y="2079454"/>
            <a:ext cx="768358" cy="1645713"/>
            <a:chOff x="8686035" y="1954650"/>
            <a:chExt cx="768358" cy="2007910"/>
          </a:xfrm>
        </p:grpSpPr>
        <p:sp>
          <p:nvSpPr>
            <p:cNvPr id="75" name="Freeform: Shape 74"/>
            <p:cNvSpPr/>
            <p:nvPr/>
          </p:nvSpPr>
          <p:spPr>
            <a:xfrm>
              <a:off x="8854764" y="1954650"/>
              <a:ext cx="599629" cy="985695"/>
            </a:xfrm>
            <a:custGeom>
              <a:avLst/>
              <a:gdLst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  <a:gd name="connsiteX0" fmla="*/ 0 w 768358"/>
                <a:gd name="connsiteY0" fmla="*/ 29 h 1022247"/>
                <a:gd name="connsiteX1" fmla="*/ 768358 w 768358"/>
                <a:gd name="connsiteY1" fmla="*/ 1022247 h 1022247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  <a:gd name="connsiteX0" fmla="*/ 0 w 624122"/>
                <a:gd name="connsiteY0" fmla="*/ 0 h 1002295"/>
                <a:gd name="connsiteX1" fmla="*/ 624122 w 624122"/>
                <a:gd name="connsiteY1" fmla="*/ 1002295 h 1002295"/>
                <a:gd name="connsiteX0" fmla="*/ 0 w 624122"/>
                <a:gd name="connsiteY0" fmla="*/ 0 h 1002295"/>
                <a:gd name="connsiteX1" fmla="*/ 624122 w 624122"/>
                <a:gd name="connsiteY1" fmla="*/ 1002295 h 1002295"/>
                <a:gd name="connsiteX0" fmla="*/ 0 w 599629"/>
                <a:gd name="connsiteY0" fmla="*/ 0 h 985693"/>
                <a:gd name="connsiteX1" fmla="*/ 599629 w 599629"/>
                <a:gd name="connsiteY1" fmla="*/ 985693 h 985693"/>
                <a:gd name="connsiteX0" fmla="*/ 0 w 599629"/>
                <a:gd name="connsiteY0" fmla="*/ 0 h 985693"/>
                <a:gd name="connsiteX1" fmla="*/ 599629 w 599629"/>
                <a:gd name="connsiteY1" fmla="*/ 985693 h 985693"/>
                <a:gd name="connsiteX0" fmla="*/ 0 w 599629"/>
                <a:gd name="connsiteY0" fmla="*/ 0 h 985693"/>
                <a:gd name="connsiteX1" fmla="*/ 599629 w 599629"/>
                <a:gd name="connsiteY1" fmla="*/ 985693 h 985693"/>
                <a:gd name="connsiteX0" fmla="*/ 0 w 599629"/>
                <a:gd name="connsiteY0" fmla="*/ 0 h 985693"/>
                <a:gd name="connsiteX1" fmla="*/ 599629 w 599629"/>
                <a:gd name="connsiteY1" fmla="*/ 985693 h 985693"/>
                <a:gd name="connsiteX0" fmla="*/ 0 w 599629"/>
                <a:gd name="connsiteY0" fmla="*/ 0 h 985693"/>
                <a:gd name="connsiteX1" fmla="*/ 599629 w 599629"/>
                <a:gd name="connsiteY1" fmla="*/ 985693 h 9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629" h="985693">
                  <a:moveTo>
                    <a:pt x="0" y="0"/>
                  </a:moveTo>
                  <a:cubicBezTo>
                    <a:pt x="466748" y="97134"/>
                    <a:pt x="583746" y="494807"/>
                    <a:pt x="599629" y="985693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headEnd type="triangle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 flipV="1">
              <a:off x="8686035" y="2940342"/>
              <a:ext cx="768358" cy="1022218"/>
            </a:xfrm>
            <a:custGeom>
              <a:avLst/>
              <a:gdLst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696287"/>
                <a:gd name="connsiteY0" fmla="*/ 0 h 1040235"/>
                <a:gd name="connsiteX1" fmla="*/ 696287 w 696287"/>
                <a:gd name="connsiteY1" fmla="*/ 1040235 h 1040235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  <a:gd name="connsiteX0" fmla="*/ 0 w 768358"/>
                <a:gd name="connsiteY0" fmla="*/ 29 h 1022247"/>
                <a:gd name="connsiteX1" fmla="*/ 768358 w 768358"/>
                <a:gd name="connsiteY1" fmla="*/ 1022247 h 1022247"/>
                <a:gd name="connsiteX0" fmla="*/ 0 w 768358"/>
                <a:gd name="connsiteY0" fmla="*/ 0 h 1022218"/>
                <a:gd name="connsiteX1" fmla="*/ 768358 w 768358"/>
                <a:gd name="connsiteY1" fmla="*/ 1022218 h 102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8358" h="1022218">
                  <a:moveTo>
                    <a:pt x="0" y="0"/>
                  </a:moveTo>
                  <a:cubicBezTo>
                    <a:pt x="601459" y="22426"/>
                    <a:pt x="752475" y="531332"/>
                    <a:pt x="768358" y="1022218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headEnd type="triangle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530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38049" y="1282218"/>
            <a:ext cx="2329352" cy="728276"/>
            <a:chOff x="967359" y="695746"/>
            <a:chExt cx="5120261" cy="1600859"/>
          </a:xfrm>
        </p:grpSpPr>
        <p:grpSp>
          <p:nvGrpSpPr>
            <p:cNvPr id="3" name="Intel NUC and Label"/>
            <p:cNvGrpSpPr/>
            <p:nvPr/>
          </p:nvGrpSpPr>
          <p:grpSpPr>
            <a:xfrm>
              <a:off x="967359" y="695746"/>
              <a:ext cx="5120261" cy="1600859"/>
              <a:chOff x="935231" y="3436720"/>
              <a:chExt cx="2245574" cy="702083"/>
            </a:xfrm>
          </p:grpSpPr>
          <p:grpSp>
            <p:nvGrpSpPr>
              <p:cNvPr id="4" name="NUC"/>
              <p:cNvGrpSpPr/>
              <p:nvPr/>
            </p:nvGrpSpPr>
            <p:grpSpPr>
              <a:xfrm rot="16200000">
                <a:off x="1795676" y="2753675"/>
                <a:ext cx="524683" cy="2245574"/>
                <a:chOff x="1400175" y="1012666"/>
                <a:chExt cx="1600200" cy="6848634"/>
              </a:xfrm>
            </p:grpSpPr>
            <p:sp>
              <p:nvSpPr>
                <p:cNvPr id="6" name="Rectangle: Rounded Corners 5"/>
                <p:cNvSpPr/>
                <p:nvPr/>
              </p:nvSpPr>
              <p:spPr>
                <a:xfrm>
                  <a:off x="1400175" y="1190625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1400175" y="7284562"/>
                  <a:ext cx="107949" cy="409575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1470025" y="1012666"/>
                  <a:ext cx="153035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1587500" y="1012666"/>
                  <a:ext cx="1295400" cy="6848634"/>
                </a:xfrm>
                <a:prstGeom prst="roundRect">
                  <a:avLst>
                    <a:gd name="adj" fmla="val 5392"/>
                  </a:avLst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908175" y="4122658"/>
                  <a:ext cx="641350" cy="641350"/>
                </a:xfrm>
                <a:prstGeom prst="ellipse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939925" y="4154408"/>
                  <a:ext cx="577850" cy="577850"/>
                </a:xfrm>
                <a:prstGeom prst="ellipse">
                  <a:avLst/>
                </a:prstGeom>
                <a:solidFill>
                  <a:srgbClr val="E1E1E3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>
                  <a:off x="2121694" y="4348587"/>
                  <a:ext cx="214312" cy="201903"/>
                </a:xfrm>
                <a:custGeom>
                  <a:avLst/>
                  <a:gdLst>
                    <a:gd name="connsiteX0" fmla="*/ 59531 w 214312"/>
                    <a:gd name="connsiteY0" fmla="*/ 0 h 201903"/>
                    <a:gd name="connsiteX1" fmla="*/ 59531 w 214312"/>
                    <a:gd name="connsiteY1" fmla="*/ 25371 h 201903"/>
                    <a:gd name="connsiteX2" fmla="*/ 46539 w 214312"/>
                    <a:gd name="connsiteY2" fmla="*/ 34130 h 201903"/>
                    <a:gd name="connsiteX3" fmla="*/ 21431 w 214312"/>
                    <a:gd name="connsiteY3" fmla="*/ 94747 h 201903"/>
                    <a:gd name="connsiteX4" fmla="*/ 107156 w 214312"/>
                    <a:gd name="connsiteY4" fmla="*/ 180472 h 201903"/>
                    <a:gd name="connsiteX5" fmla="*/ 192881 w 214312"/>
                    <a:gd name="connsiteY5" fmla="*/ 94747 h 201903"/>
                    <a:gd name="connsiteX6" fmla="*/ 167773 w 214312"/>
                    <a:gd name="connsiteY6" fmla="*/ 34130 h 201903"/>
                    <a:gd name="connsiteX7" fmla="*/ 154782 w 214312"/>
                    <a:gd name="connsiteY7" fmla="*/ 25372 h 201903"/>
                    <a:gd name="connsiteX8" fmla="*/ 154782 w 214312"/>
                    <a:gd name="connsiteY8" fmla="*/ 1 h 201903"/>
                    <a:gd name="connsiteX9" fmla="*/ 182927 w 214312"/>
                    <a:gd name="connsiteY9" fmla="*/ 18976 h 201903"/>
                    <a:gd name="connsiteX10" fmla="*/ 214312 w 214312"/>
                    <a:gd name="connsiteY10" fmla="*/ 94747 h 201903"/>
                    <a:gd name="connsiteX11" fmla="*/ 107156 w 214312"/>
                    <a:gd name="connsiteY11" fmla="*/ 201903 h 201903"/>
                    <a:gd name="connsiteX12" fmla="*/ 0 w 214312"/>
                    <a:gd name="connsiteY12" fmla="*/ 94747 h 201903"/>
                    <a:gd name="connsiteX13" fmla="*/ 31385 w 214312"/>
                    <a:gd name="connsiteY13" fmla="*/ 18976 h 201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4312" h="201903">
                      <a:moveTo>
                        <a:pt x="59531" y="0"/>
                      </a:moveTo>
                      <a:lnTo>
                        <a:pt x="59531" y="25371"/>
                      </a:lnTo>
                      <a:lnTo>
                        <a:pt x="46539" y="34130"/>
                      </a:lnTo>
                      <a:cubicBezTo>
                        <a:pt x="31026" y="49644"/>
                        <a:pt x="21431" y="71075"/>
                        <a:pt x="21431" y="94747"/>
                      </a:cubicBezTo>
                      <a:cubicBezTo>
                        <a:pt x="21431" y="142092"/>
                        <a:pt x="59811" y="180472"/>
                        <a:pt x="107156" y="180472"/>
                      </a:cubicBezTo>
                      <a:cubicBezTo>
                        <a:pt x="154501" y="180472"/>
                        <a:pt x="192881" y="142092"/>
                        <a:pt x="192881" y="94747"/>
                      </a:cubicBezTo>
                      <a:cubicBezTo>
                        <a:pt x="192881" y="71075"/>
                        <a:pt x="183286" y="49644"/>
                        <a:pt x="167773" y="34130"/>
                      </a:cubicBezTo>
                      <a:lnTo>
                        <a:pt x="154782" y="25372"/>
                      </a:lnTo>
                      <a:lnTo>
                        <a:pt x="154782" y="1"/>
                      </a:lnTo>
                      <a:lnTo>
                        <a:pt x="182927" y="18976"/>
                      </a:lnTo>
                      <a:cubicBezTo>
                        <a:pt x="202318" y="38368"/>
                        <a:pt x="214312" y="65157"/>
                        <a:pt x="214312" y="94747"/>
                      </a:cubicBezTo>
                      <a:cubicBezTo>
                        <a:pt x="214312" y="153928"/>
                        <a:pt x="166337" y="201903"/>
                        <a:pt x="107156" y="201903"/>
                      </a:cubicBezTo>
                      <a:cubicBezTo>
                        <a:pt x="47975" y="201903"/>
                        <a:pt x="0" y="153928"/>
                        <a:pt x="0" y="94747"/>
                      </a:cubicBezTo>
                      <a:cubicBezTo>
                        <a:pt x="0" y="65157"/>
                        <a:pt x="11994" y="38368"/>
                        <a:pt x="31385" y="18976"/>
                      </a:cubicBezTo>
                      <a:close/>
                    </a:path>
                  </a:pathLst>
                </a:cu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Rectangle: Rounded Corners 12"/>
                <p:cNvSpPr/>
                <p:nvPr/>
              </p:nvSpPr>
              <p:spPr>
                <a:xfrm>
                  <a:off x="2215134" y="4312658"/>
                  <a:ext cx="27432" cy="135652"/>
                </a:xfrm>
                <a:prstGeom prst="round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ectangle: Rounded Corners 13"/>
                <p:cNvSpPr/>
                <p:nvPr/>
              </p:nvSpPr>
              <p:spPr>
                <a:xfrm>
                  <a:off x="1890232" y="5298281"/>
                  <a:ext cx="260038" cy="545306"/>
                </a:xfrm>
                <a:prstGeom prst="roundRect">
                  <a:avLst/>
                </a:prstGeom>
                <a:solidFill>
                  <a:srgbClr val="D3D3D5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Rectangle: Rounded Corners 14"/>
                <p:cNvSpPr/>
                <p:nvPr/>
              </p:nvSpPr>
              <p:spPr>
                <a:xfrm>
                  <a:off x="1921667" y="5322093"/>
                  <a:ext cx="190501" cy="497682"/>
                </a:xfrm>
                <a:prstGeom prst="roundRect">
                  <a:avLst/>
                </a:prstGeom>
                <a:solidFill>
                  <a:srgbClr val="78787A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014537" y="5372099"/>
                  <a:ext cx="45719" cy="392907"/>
                </a:xfrm>
                <a:prstGeom prst="rect">
                  <a:avLst/>
                </a:prstGeom>
                <a:solidFill>
                  <a:srgbClr val="1376B4"/>
                </a:solidFill>
                <a:ln>
                  <a:solidFill>
                    <a:srgbClr val="121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" name="NUC Label"/>
              <p:cNvSpPr txBox="1"/>
              <p:nvPr/>
            </p:nvSpPr>
            <p:spPr>
              <a:xfrm>
                <a:off x="1432649" y="3436720"/>
                <a:ext cx="1265751" cy="222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225"/>
                <a:r>
                  <a:rPr lang="en-US" sz="800" kern="0" dirty="0">
                    <a:solidFill>
                      <a:sysClr val="windowText" lastClr="000000"/>
                    </a:solidFill>
                  </a:rPr>
                  <a:t>Intel NUC / IoT Gateway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4185" y="1199474"/>
              <a:ext cx="692888" cy="934662"/>
            </a:xfrm>
            <a:prstGeom prst="rect">
              <a:avLst/>
            </a:prstGeom>
          </p:spPr>
        </p:pic>
      </p:grpSp>
      <p:grpSp>
        <p:nvGrpSpPr>
          <p:cNvPr id="21" name="Router"/>
          <p:cNvGrpSpPr/>
          <p:nvPr/>
        </p:nvGrpSpPr>
        <p:grpSpPr>
          <a:xfrm>
            <a:off x="1432840" y="3105109"/>
            <a:ext cx="2139771" cy="800856"/>
            <a:chOff x="3916908" y="3261359"/>
            <a:chExt cx="2200516" cy="823590"/>
          </a:xfrm>
        </p:grpSpPr>
        <p:grpSp>
          <p:nvGrpSpPr>
            <p:cNvPr id="22" name="Group 21"/>
            <p:cNvGrpSpPr/>
            <p:nvPr/>
          </p:nvGrpSpPr>
          <p:grpSpPr>
            <a:xfrm>
              <a:off x="4383858" y="3261359"/>
              <a:ext cx="1255454" cy="328989"/>
              <a:chOff x="4809508" y="3261359"/>
              <a:chExt cx="1255454" cy="328989"/>
            </a:xfrm>
          </p:grpSpPr>
          <p:sp>
            <p:nvSpPr>
              <p:cNvPr id="27" name="Rectangle: Rounded Corners 26"/>
              <p:cNvSpPr/>
              <p:nvPr/>
            </p:nvSpPr>
            <p:spPr>
              <a:xfrm rot="16200000">
                <a:off x="4689380" y="3381487"/>
                <a:ext cx="328989" cy="88734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 rot="16200000">
                <a:off x="5856099" y="3381486"/>
                <a:ext cx="328989" cy="88736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Rectangle: Rounded Corners 22"/>
            <p:cNvSpPr/>
            <p:nvPr/>
          </p:nvSpPr>
          <p:spPr>
            <a:xfrm rot="16200000">
              <a:off x="4410382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: Rounded Corners 23"/>
            <p:cNvSpPr/>
            <p:nvPr/>
          </p:nvSpPr>
          <p:spPr>
            <a:xfrm rot="16200000">
              <a:off x="5548701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16200000">
              <a:off x="4749723" y="2705319"/>
              <a:ext cx="523720" cy="2189350"/>
            </a:xfrm>
            <a:prstGeom prst="roundRect">
              <a:avLst>
                <a:gd name="adj" fmla="val 5392"/>
              </a:avLst>
            </a:prstGeom>
            <a:solidFill>
              <a:srgbClr val="D3D3D5"/>
            </a:solidFill>
            <a:ln w="28575">
              <a:solidFill>
                <a:srgbClr val="121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5979" y="3538135"/>
              <a:ext cx="2191445" cy="538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VENUE</a:t>
              </a:r>
              <a:b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</a:br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ROUTER</a:t>
              </a:r>
            </a:p>
          </p:txBody>
        </p:sp>
      </p:grpSp>
      <p:grpSp>
        <p:nvGrpSpPr>
          <p:cNvPr id="45" name="Laptop"/>
          <p:cNvGrpSpPr/>
          <p:nvPr/>
        </p:nvGrpSpPr>
        <p:grpSpPr>
          <a:xfrm>
            <a:off x="1641457" y="5233901"/>
            <a:ext cx="1722537" cy="1245983"/>
            <a:chOff x="1170527" y="868784"/>
            <a:chExt cx="1757077" cy="1270968"/>
          </a:xfrm>
        </p:grpSpPr>
        <p:sp>
          <p:nvSpPr>
            <p:cNvPr id="46" name="Laptop"/>
            <p:cNvSpPr/>
            <p:nvPr/>
          </p:nvSpPr>
          <p:spPr>
            <a:xfrm>
              <a:off x="1170527" y="868784"/>
              <a:ext cx="1757077" cy="1270968"/>
            </a:xfrm>
            <a:custGeom>
              <a:avLst/>
              <a:gdLst>
                <a:gd name="connsiteX0" fmla="*/ 642657 w 1472838"/>
                <a:gd name="connsiteY0" fmla="*/ 922293 h 1065365"/>
                <a:gd name="connsiteX1" fmla="*/ 637150 w 1472838"/>
                <a:gd name="connsiteY1" fmla="*/ 929114 h 1065365"/>
                <a:gd name="connsiteX2" fmla="*/ 617978 w 1472838"/>
                <a:gd name="connsiteY2" fmla="*/ 1021726 h 1065365"/>
                <a:gd name="connsiteX3" fmla="*/ 619885 w 1472838"/>
                <a:gd name="connsiteY3" fmla="*/ 1031433 h 1065365"/>
                <a:gd name="connsiteX4" fmla="*/ 736260 w 1472838"/>
                <a:gd name="connsiteY4" fmla="*/ 1031433 h 1065365"/>
                <a:gd name="connsiteX5" fmla="*/ 736577 w 1472838"/>
                <a:gd name="connsiteY5" fmla="*/ 1031433 h 1065365"/>
                <a:gd name="connsiteX6" fmla="*/ 852952 w 1472838"/>
                <a:gd name="connsiteY6" fmla="*/ 1031433 h 1065365"/>
                <a:gd name="connsiteX7" fmla="*/ 854858 w 1472838"/>
                <a:gd name="connsiteY7" fmla="*/ 1021726 h 1065365"/>
                <a:gd name="connsiteX8" fmla="*/ 835687 w 1472838"/>
                <a:gd name="connsiteY8" fmla="*/ 929114 h 1065365"/>
                <a:gd name="connsiteX9" fmla="*/ 830180 w 1472838"/>
                <a:gd name="connsiteY9" fmla="*/ 922293 h 1065365"/>
                <a:gd name="connsiteX10" fmla="*/ 736418 w 1472838"/>
                <a:gd name="connsiteY10" fmla="*/ 922381 h 1065365"/>
                <a:gd name="connsiteX11" fmla="*/ 154273 w 1472838"/>
                <a:gd name="connsiteY11" fmla="*/ 791792 h 1065365"/>
                <a:gd name="connsiteX12" fmla="*/ 736419 w 1472838"/>
                <a:gd name="connsiteY12" fmla="*/ 792014 h 1065365"/>
                <a:gd name="connsiteX13" fmla="*/ 1318565 w 1472838"/>
                <a:gd name="connsiteY13" fmla="*/ 791792 h 1065365"/>
                <a:gd name="connsiteX14" fmla="*/ 1352762 w 1472838"/>
                <a:gd name="connsiteY14" fmla="*/ 808890 h 1065365"/>
                <a:gd name="connsiteX15" fmla="*/ 1471792 w 1472838"/>
                <a:gd name="connsiteY15" fmla="*/ 1041033 h 1065365"/>
                <a:gd name="connsiteX16" fmla="*/ 1459955 w 1472838"/>
                <a:gd name="connsiteY16" fmla="*/ 1065365 h 1065365"/>
                <a:gd name="connsiteX17" fmla="*/ 737406 w 1472838"/>
                <a:gd name="connsiteY17" fmla="*/ 1065365 h 1065365"/>
                <a:gd name="connsiteX18" fmla="*/ 735433 w 1472838"/>
                <a:gd name="connsiteY18" fmla="*/ 1065365 h 1065365"/>
                <a:gd name="connsiteX19" fmla="*/ 12883 w 1472838"/>
                <a:gd name="connsiteY19" fmla="*/ 1065365 h 1065365"/>
                <a:gd name="connsiteX20" fmla="*/ 1046 w 1472838"/>
                <a:gd name="connsiteY20" fmla="*/ 1041033 h 1065365"/>
                <a:gd name="connsiteX21" fmla="*/ 120077 w 1472838"/>
                <a:gd name="connsiteY21" fmla="*/ 808890 h 1065365"/>
                <a:gd name="connsiteX22" fmla="*/ 154273 w 1472838"/>
                <a:gd name="connsiteY22" fmla="*/ 791792 h 1065365"/>
                <a:gd name="connsiteX23" fmla="*/ 216248 w 1472838"/>
                <a:gd name="connsiteY23" fmla="*/ 79246 h 1065365"/>
                <a:gd name="connsiteX24" fmla="*/ 216248 w 1472838"/>
                <a:gd name="connsiteY24" fmla="*/ 671060 h 1065365"/>
                <a:gd name="connsiteX25" fmla="*/ 1277981 w 1472838"/>
                <a:gd name="connsiteY25" fmla="*/ 671060 h 1065365"/>
                <a:gd name="connsiteX26" fmla="*/ 1277981 w 1472838"/>
                <a:gd name="connsiteY26" fmla="*/ 79246 h 1065365"/>
                <a:gd name="connsiteX27" fmla="*/ 157991 w 1472838"/>
                <a:gd name="connsiteY27" fmla="*/ 0 h 1065365"/>
                <a:gd name="connsiteX28" fmla="*/ 1336238 w 1472838"/>
                <a:gd name="connsiteY28" fmla="*/ 0 h 1065365"/>
                <a:gd name="connsiteX29" fmla="*/ 1352751 w 1472838"/>
                <a:gd name="connsiteY29" fmla="*/ 16513 h 1065365"/>
                <a:gd name="connsiteX30" fmla="*/ 1352751 w 1472838"/>
                <a:gd name="connsiteY30" fmla="*/ 733056 h 1065365"/>
                <a:gd name="connsiteX31" fmla="*/ 1336238 w 1472838"/>
                <a:gd name="connsiteY31" fmla="*/ 749569 h 1065365"/>
                <a:gd name="connsiteX32" fmla="*/ 157991 w 1472838"/>
                <a:gd name="connsiteY32" fmla="*/ 749569 h 1065365"/>
                <a:gd name="connsiteX33" fmla="*/ 141478 w 1472838"/>
                <a:gd name="connsiteY33" fmla="*/ 733056 h 1065365"/>
                <a:gd name="connsiteX34" fmla="*/ 141478 w 1472838"/>
                <a:gd name="connsiteY34" fmla="*/ 16513 h 1065365"/>
                <a:gd name="connsiteX35" fmla="*/ 157991 w 1472838"/>
                <a:gd name="connsiteY35" fmla="*/ 0 h 106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72838" h="1065365">
                  <a:moveTo>
                    <a:pt x="642657" y="922293"/>
                  </a:moveTo>
                  <a:cubicBezTo>
                    <a:pt x="639762" y="922730"/>
                    <a:pt x="637926" y="925529"/>
                    <a:pt x="637150" y="929114"/>
                  </a:cubicBezTo>
                  <a:lnTo>
                    <a:pt x="617978" y="1021726"/>
                  </a:lnTo>
                  <a:cubicBezTo>
                    <a:pt x="617449" y="1024699"/>
                    <a:pt x="618190" y="1031083"/>
                    <a:pt x="619885" y="1031433"/>
                  </a:cubicBezTo>
                  <a:lnTo>
                    <a:pt x="736260" y="1031433"/>
                  </a:lnTo>
                  <a:lnTo>
                    <a:pt x="736577" y="1031433"/>
                  </a:lnTo>
                  <a:lnTo>
                    <a:pt x="852952" y="1031433"/>
                  </a:lnTo>
                  <a:cubicBezTo>
                    <a:pt x="854646" y="1031083"/>
                    <a:pt x="855388" y="1024699"/>
                    <a:pt x="854858" y="1021726"/>
                  </a:cubicBezTo>
                  <a:lnTo>
                    <a:pt x="835687" y="929114"/>
                  </a:lnTo>
                  <a:cubicBezTo>
                    <a:pt x="834910" y="925529"/>
                    <a:pt x="833075" y="922730"/>
                    <a:pt x="830180" y="922293"/>
                  </a:cubicBezTo>
                  <a:lnTo>
                    <a:pt x="736418" y="922381"/>
                  </a:lnTo>
                  <a:close/>
                  <a:moveTo>
                    <a:pt x="154273" y="791792"/>
                  </a:moveTo>
                  <a:lnTo>
                    <a:pt x="736419" y="792014"/>
                  </a:lnTo>
                  <a:lnTo>
                    <a:pt x="1318565" y="791792"/>
                  </a:lnTo>
                  <a:cubicBezTo>
                    <a:pt x="1336540" y="792888"/>
                    <a:pt x="1347939" y="799903"/>
                    <a:pt x="1352762" y="808890"/>
                  </a:cubicBezTo>
                  <a:lnTo>
                    <a:pt x="1471792" y="1041033"/>
                  </a:lnTo>
                  <a:cubicBezTo>
                    <a:pt x="1475080" y="1048486"/>
                    <a:pt x="1470477" y="1064489"/>
                    <a:pt x="1459955" y="1065365"/>
                  </a:cubicBezTo>
                  <a:lnTo>
                    <a:pt x="737406" y="1065365"/>
                  </a:lnTo>
                  <a:lnTo>
                    <a:pt x="735433" y="1065365"/>
                  </a:lnTo>
                  <a:lnTo>
                    <a:pt x="12883" y="1065365"/>
                  </a:lnTo>
                  <a:cubicBezTo>
                    <a:pt x="2361" y="1064489"/>
                    <a:pt x="-2242" y="1048486"/>
                    <a:pt x="1046" y="1041033"/>
                  </a:cubicBezTo>
                  <a:lnTo>
                    <a:pt x="120077" y="808890"/>
                  </a:lnTo>
                  <a:cubicBezTo>
                    <a:pt x="124899" y="799903"/>
                    <a:pt x="136298" y="792888"/>
                    <a:pt x="154273" y="791792"/>
                  </a:cubicBezTo>
                  <a:close/>
                  <a:moveTo>
                    <a:pt x="216248" y="79246"/>
                  </a:moveTo>
                  <a:lnTo>
                    <a:pt x="216248" y="671060"/>
                  </a:lnTo>
                  <a:lnTo>
                    <a:pt x="1277981" y="671060"/>
                  </a:lnTo>
                  <a:lnTo>
                    <a:pt x="1277981" y="79246"/>
                  </a:lnTo>
                  <a:close/>
                  <a:moveTo>
                    <a:pt x="157991" y="0"/>
                  </a:moveTo>
                  <a:lnTo>
                    <a:pt x="1336238" y="0"/>
                  </a:lnTo>
                  <a:cubicBezTo>
                    <a:pt x="1345357" y="0"/>
                    <a:pt x="1352751" y="7393"/>
                    <a:pt x="1352751" y="16513"/>
                  </a:cubicBezTo>
                  <a:lnTo>
                    <a:pt x="1352751" y="733056"/>
                  </a:lnTo>
                  <a:cubicBezTo>
                    <a:pt x="1352751" y="742175"/>
                    <a:pt x="1345357" y="749569"/>
                    <a:pt x="1336238" y="749569"/>
                  </a:cubicBezTo>
                  <a:lnTo>
                    <a:pt x="157991" y="749569"/>
                  </a:lnTo>
                  <a:cubicBezTo>
                    <a:pt x="148871" y="749569"/>
                    <a:pt x="141478" y="742175"/>
                    <a:pt x="141478" y="733056"/>
                  </a:cubicBezTo>
                  <a:lnTo>
                    <a:pt x="141478" y="16513"/>
                  </a:lnTo>
                  <a:cubicBezTo>
                    <a:pt x="141478" y="7393"/>
                    <a:pt x="148871" y="0"/>
                    <a:pt x="15799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aptop Label"/>
            <p:cNvSpPr txBox="1"/>
            <p:nvPr/>
          </p:nvSpPr>
          <p:spPr>
            <a:xfrm>
              <a:off x="1534273" y="1060491"/>
              <a:ext cx="1027199" cy="47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Developer </a:t>
              </a:r>
            </a:p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Laptop</a:t>
              </a:r>
            </a:p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</a:rPr>
                <a:t>On Venue Ethernet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424502" y="3916940"/>
            <a:ext cx="156447" cy="1275021"/>
            <a:chOff x="2890862" y="4081991"/>
            <a:chExt cx="156447" cy="1275021"/>
          </a:xfrm>
        </p:grpSpPr>
        <p:grpSp>
          <p:nvGrpSpPr>
            <p:cNvPr id="81" name="Ethernet Cable Male End"/>
            <p:cNvGrpSpPr/>
            <p:nvPr/>
          </p:nvGrpSpPr>
          <p:grpSpPr>
            <a:xfrm rot="16200000">
              <a:off x="2603270" y="4369583"/>
              <a:ext cx="731632" cy="156447"/>
              <a:chOff x="-12911454" y="1"/>
              <a:chExt cx="29988410" cy="6412494"/>
            </a:xfrm>
          </p:grpSpPr>
          <p:sp>
            <p:nvSpPr>
              <p:cNvPr id="83" name="Cable"/>
              <p:cNvSpPr>
                <a:spLocks/>
              </p:cNvSpPr>
              <p:nvPr/>
            </p:nvSpPr>
            <p:spPr bwMode="auto">
              <a:xfrm>
                <a:off x="-12911454" y="1847363"/>
                <a:ext cx="12446441" cy="2717728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0" name="Ethernet Cable Male End"/>
            <p:cNvGrpSpPr/>
            <p:nvPr/>
          </p:nvGrpSpPr>
          <p:grpSpPr>
            <a:xfrm rot="5400000">
              <a:off x="2636805" y="4946508"/>
              <a:ext cx="664561" cy="156447"/>
              <a:chOff x="-10162304" y="1"/>
              <a:chExt cx="27239260" cy="6412494"/>
            </a:xfrm>
          </p:grpSpPr>
          <p:sp>
            <p:nvSpPr>
              <p:cNvPr id="89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2424502" y="2062594"/>
            <a:ext cx="156447" cy="1275021"/>
            <a:chOff x="2890862" y="4081991"/>
            <a:chExt cx="156447" cy="1275021"/>
          </a:xfrm>
        </p:grpSpPr>
        <p:grpSp>
          <p:nvGrpSpPr>
            <p:cNvPr id="97" name="Ethernet Cable Male End"/>
            <p:cNvGrpSpPr/>
            <p:nvPr/>
          </p:nvGrpSpPr>
          <p:grpSpPr>
            <a:xfrm rot="16200000">
              <a:off x="2603270" y="4369583"/>
              <a:ext cx="731632" cy="156447"/>
              <a:chOff x="-12911454" y="1"/>
              <a:chExt cx="29988410" cy="6412494"/>
            </a:xfrm>
          </p:grpSpPr>
          <p:sp>
            <p:nvSpPr>
              <p:cNvPr id="105" name="Cable"/>
              <p:cNvSpPr>
                <a:spLocks/>
              </p:cNvSpPr>
              <p:nvPr/>
            </p:nvSpPr>
            <p:spPr bwMode="auto">
              <a:xfrm>
                <a:off x="-12911454" y="1847363"/>
                <a:ext cx="12446441" cy="2717728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8" name="Ethernet Cable Male End"/>
            <p:cNvGrpSpPr/>
            <p:nvPr/>
          </p:nvGrpSpPr>
          <p:grpSpPr>
            <a:xfrm rot="5400000">
              <a:off x="2636805" y="4946508"/>
              <a:ext cx="664561" cy="156447"/>
              <a:chOff x="-10162304" y="1"/>
              <a:chExt cx="27239260" cy="6412494"/>
            </a:xfrm>
          </p:grpSpPr>
          <p:sp>
            <p:nvSpPr>
              <p:cNvPr id="99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73" name="Title 124"/>
          <p:cNvSpPr txBox="1">
            <a:spLocks/>
          </p:cNvSpPr>
          <p:nvPr/>
        </p:nvSpPr>
        <p:spPr>
          <a:xfrm>
            <a:off x="822960" y="52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IP NETWORK CONFLICT EASY FIX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84666" y="2026693"/>
            <a:ext cx="2774731" cy="459932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HDMI Cable"/>
          <p:cNvGrpSpPr/>
          <p:nvPr/>
        </p:nvGrpSpPr>
        <p:grpSpPr>
          <a:xfrm rot="10800000">
            <a:off x="3710219" y="1740004"/>
            <a:ext cx="3486783" cy="134501"/>
            <a:chOff x="-20091247" y="5400930"/>
            <a:chExt cx="29882770" cy="1152726"/>
          </a:xfrm>
        </p:grpSpPr>
        <p:sp>
          <p:nvSpPr>
            <p:cNvPr id="74" name="Cable"/>
            <p:cNvSpPr>
              <a:spLocks/>
            </p:cNvSpPr>
            <p:nvPr/>
          </p:nvSpPr>
          <p:spPr bwMode="auto">
            <a:xfrm rot="10800000">
              <a:off x="-20091247" y="5848939"/>
              <a:ext cx="27428382" cy="256692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HDMI Male End"/>
            <p:cNvSpPr/>
            <p:nvPr/>
          </p:nvSpPr>
          <p:spPr>
            <a:xfrm>
              <a:off x="9017190" y="5475328"/>
              <a:ext cx="774333" cy="1003930"/>
            </a:xfrm>
            <a:prstGeom prst="roundRect">
              <a:avLst>
                <a:gd name="adj" fmla="val 4366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Body"/>
            <p:cNvSpPr/>
            <p:nvPr/>
          </p:nvSpPr>
          <p:spPr>
            <a:xfrm>
              <a:off x="7294332" y="5400930"/>
              <a:ext cx="1974794" cy="1152726"/>
            </a:xfrm>
            <a:custGeom>
              <a:avLst/>
              <a:gdLst>
                <a:gd name="connsiteX0" fmla="*/ 144906 w 1974794"/>
                <a:gd name="connsiteY0" fmla="*/ 0 h 1152726"/>
                <a:gd name="connsiteX1" fmla="*/ 724515 w 1974794"/>
                <a:gd name="connsiteY1" fmla="*/ 0 h 1152726"/>
                <a:gd name="connsiteX2" fmla="*/ 780919 w 1974794"/>
                <a:gd name="connsiteY2" fmla="*/ 11387 h 1152726"/>
                <a:gd name="connsiteX3" fmla="*/ 821936 w 1974794"/>
                <a:gd name="connsiteY3" fmla="*/ 39042 h 1152726"/>
                <a:gd name="connsiteX4" fmla="*/ 1152858 w 1974794"/>
                <a:gd name="connsiteY4" fmla="*/ 39042 h 1152726"/>
                <a:gd name="connsiteX5" fmla="*/ 1193875 w 1974794"/>
                <a:gd name="connsiteY5" fmla="*/ 11387 h 1152726"/>
                <a:gd name="connsiteX6" fmla="*/ 1250279 w 1974794"/>
                <a:gd name="connsiteY6" fmla="*/ 0 h 1152726"/>
                <a:gd name="connsiteX7" fmla="*/ 1829888 w 1974794"/>
                <a:gd name="connsiteY7" fmla="*/ 0 h 1152726"/>
                <a:gd name="connsiteX8" fmla="*/ 1974794 w 1974794"/>
                <a:gd name="connsiteY8" fmla="*/ 144906 h 1152726"/>
                <a:gd name="connsiteX9" fmla="*/ 1974794 w 1974794"/>
                <a:gd name="connsiteY9" fmla="*/ 1007820 h 1152726"/>
                <a:gd name="connsiteX10" fmla="*/ 1829888 w 1974794"/>
                <a:gd name="connsiteY10" fmla="*/ 1152726 h 1152726"/>
                <a:gd name="connsiteX11" fmla="*/ 1250279 w 1974794"/>
                <a:gd name="connsiteY11" fmla="*/ 1152726 h 1152726"/>
                <a:gd name="connsiteX12" fmla="*/ 1193875 w 1974794"/>
                <a:gd name="connsiteY12" fmla="*/ 1141339 h 1152726"/>
                <a:gd name="connsiteX13" fmla="*/ 1152858 w 1974794"/>
                <a:gd name="connsiteY13" fmla="*/ 1113684 h 1152726"/>
                <a:gd name="connsiteX14" fmla="*/ 821936 w 1974794"/>
                <a:gd name="connsiteY14" fmla="*/ 1113684 h 1152726"/>
                <a:gd name="connsiteX15" fmla="*/ 780919 w 1974794"/>
                <a:gd name="connsiteY15" fmla="*/ 1141339 h 1152726"/>
                <a:gd name="connsiteX16" fmla="*/ 724515 w 1974794"/>
                <a:gd name="connsiteY16" fmla="*/ 1152726 h 1152726"/>
                <a:gd name="connsiteX17" fmla="*/ 144906 w 1974794"/>
                <a:gd name="connsiteY17" fmla="*/ 1152726 h 1152726"/>
                <a:gd name="connsiteX18" fmla="*/ 0 w 1974794"/>
                <a:gd name="connsiteY18" fmla="*/ 1007820 h 1152726"/>
                <a:gd name="connsiteX19" fmla="*/ 0 w 1974794"/>
                <a:gd name="connsiteY19" fmla="*/ 144906 h 1152726"/>
                <a:gd name="connsiteX20" fmla="*/ 144906 w 1974794"/>
                <a:gd name="connsiteY20" fmla="*/ 0 h 115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74794" h="1152726">
                  <a:moveTo>
                    <a:pt x="144906" y="0"/>
                  </a:moveTo>
                  <a:lnTo>
                    <a:pt x="724515" y="0"/>
                  </a:lnTo>
                  <a:cubicBezTo>
                    <a:pt x="744523" y="0"/>
                    <a:pt x="763583" y="4055"/>
                    <a:pt x="780919" y="11387"/>
                  </a:cubicBezTo>
                  <a:lnTo>
                    <a:pt x="821936" y="39042"/>
                  </a:lnTo>
                  <a:lnTo>
                    <a:pt x="1152858" y="39042"/>
                  </a:lnTo>
                  <a:lnTo>
                    <a:pt x="1193875" y="11387"/>
                  </a:lnTo>
                  <a:cubicBezTo>
                    <a:pt x="1211212" y="4055"/>
                    <a:pt x="1230272" y="0"/>
                    <a:pt x="1250279" y="0"/>
                  </a:cubicBezTo>
                  <a:lnTo>
                    <a:pt x="1829888" y="0"/>
                  </a:lnTo>
                  <a:cubicBezTo>
                    <a:pt x="1909917" y="0"/>
                    <a:pt x="1974794" y="64877"/>
                    <a:pt x="1974794" y="144906"/>
                  </a:cubicBezTo>
                  <a:lnTo>
                    <a:pt x="1974794" y="1007820"/>
                  </a:lnTo>
                  <a:cubicBezTo>
                    <a:pt x="1974794" y="1087849"/>
                    <a:pt x="1909917" y="1152726"/>
                    <a:pt x="1829888" y="1152726"/>
                  </a:cubicBezTo>
                  <a:lnTo>
                    <a:pt x="1250279" y="1152726"/>
                  </a:lnTo>
                  <a:cubicBezTo>
                    <a:pt x="1230272" y="1152726"/>
                    <a:pt x="1211212" y="1148671"/>
                    <a:pt x="1193875" y="1141339"/>
                  </a:cubicBezTo>
                  <a:lnTo>
                    <a:pt x="1152858" y="1113684"/>
                  </a:lnTo>
                  <a:lnTo>
                    <a:pt x="821936" y="1113684"/>
                  </a:lnTo>
                  <a:lnTo>
                    <a:pt x="780919" y="1141339"/>
                  </a:lnTo>
                  <a:cubicBezTo>
                    <a:pt x="763583" y="1148671"/>
                    <a:pt x="744523" y="1152726"/>
                    <a:pt x="724515" y="1152726"/>
                  </a:cubicBezTo>
                  <a:lnTo>
                    <a:pt x="144906" y="1152726"/>
                  </a:lnTo>
                  <a:cubicBezTo>
                    <a:pt x="64877" y="1152726"/>
                    <a:pt x="0" y="1087849"/>
                    <a:pt x="0" y="1007820"/>
                  </a:cubicBezTo>
                  <a:lnTo>
                    <a:pt x="0" y="144906"/>
                  </a:lnTo>
                  <a:cubicBezTo>
                    <a:pt x="0" y="64877"/>
                    <a:pt x="64877" y="0"/>
                    <a:pt x="144906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DMI Logo"/>
            <p:cNvSpPr>
              <a:spLocks/>
            </p:cNvSpPr>
            <p:nvPr/>
          </p:nvSpPr>
          <p:spPr bwMode="auto">
            <a:xfrm rot="5400000" flipV="1">
              <a:off x="8541179" y="5908721"/>
              <a:ext cx="777830" cy="137144"/>
            </a:xfrm>
            <a:custGeom>
              <a:avLst/>
              <a:gdLst>
                <a:gd name="connsiteX0" fmla="*/ 1684337 w 1809750"/>
                <a:gd name="connsiteY0" fmla="*/ 0 h 319088"/>
                <a:gd name="connsiteX1" fmla="*/ 1809750 w 1809750"/>
                <a:gd name="connsiteY1" fmla="*/ 0 h 319088"/>
                <a:gd name="connsiteX2" fmla="*/ 1809750 w 1809750"/>
                <a:gd name="connsiteY2" fmla="*/ 130180 h 319088"/>
                <a:gd name="connsiteX3" fmla="*/ 1809258 w 1809750"/>
                <a:gd name="connsiteY3" fmla="*/ 173247 h 319088"/>
                <a:gd name="connsiteX4" fmla="*/ 1809750 w 1809750"/>
                <a:gd name="connsiteY4" fmla="*/ 205058 h 319088"/>
                <a:gd name="connsiteX5" fmla="*/ 1809750 w 1809750"/>
                <a:gd name="connsiteY5" fmla="*/ 319088 h 319088"/>
                <a:gd name="connsiteX6" fmla="*/ 1684337 w 1809750"/>
                <a:gd name="connsiteY6" fmla="*/ 319088 h 319088"/>
                <a:gd name="connsiteX7" fmla="*/ 1041400 w 1809750"/>
                <a:gd name="connsiteY7" fmla="*/ 0 h 319088"/>
                <a:gd name="connsiteX8" fmla="*/ 1550345 w 1809750"/>
                <a:gd name="connsiteY8" fmla="*/ 0 h 319088"/>
                <a:gd name="connsiteX9" fmla="*/ 1609069 w 1809750"/>
                <a:gd name="connsiteY9" fmla="*/ 24433 h 319088"/>
                <a:gd name="connsiteX10" fmla="*/ 1633538 w 1809750"/>
                <a:gd name="connsiteY10" fmla="*/ 84048 h 319088"/>
                <a:gd name="connsiteX11" fmla="*/ 1633538 w 1809750"/>
                <a:gd name="connsiteY11" fmla="*/ 319088 h 319088"/>
                <a:gd name="connsiteX12" fmla="*/ 1512663 w 1809750"/>
                <a:gd name="connsiteY12" fmla="*/ 319088 h 319088"/>
                <a:gd name="connsiteX13" fmla="*/ 1512663 w 1809750"/>
                <a:gd name="connsiteY13" fmla="*/ 79650 h 319088"/>
                <a:gd name="connsiteX14" fmla="*/ 1397661 w 1809750"/>
                <a:gd name="connsiteY14" fmla="*/ 79650 h 319088"/>
                <a:gd name="connsiteX15" fmla="*/ 1397661 w 1809750"/>
                <a:gd name="connsiteY15" fmla="*/ 319088 h 319088"/>
                <a:gd name="connsiteX16" fmla="*/ 1277276 w 1809750"/>
                <a:gd name="connsiteY16" fmla="*/ 319088 h 319088"/>
                <a:gd name="connsiteX17" fmla="*/ 1277276 w 1809750"/>
                <a:gd name="connsiteY17" fmla="*/ 79650 h 319088"/>
                <a:gd name="connsiteX18" fmla="*/ 1162274 w 1809750"/>
                <a:gd name="connsiteY18" fmla="*/ 79650 h 319088"/>
                <a:gd name="connsiteX19" fmla="*/ 1162274 w 1809750"/>
                <a:gd name="connsiteY19" fmla="*/ 319088 h 319088"/>
                <a:gd name="connsiteX20" fmla="*/ 1041400 w 1809750"/>
                <a:gd name="connsiteY20" fmla="*/ 319088 h 319088"/>
                <a:gd name="connsiteX21" fmla="*/ 521190 w 1809750"/>
                <a:gd name="connsiteY21" fmla="*/ 0 h 319088"/>
                <a:gd name="connsiteX22" fmla="*/ 907888 w 1809750"/>
                <a:gd name="connsiteY22" fmla="*/ 0 h 319088"/>
                <a:gd name="connsiteX23" fmla="*/ 967192 w 1809750"/>
                <a:gd name="connsiteY23" fmla="*/ 24470 h 319088"/>
                <a:gd name="connsiteX24" fmla="*/ 992188 w 1809750"/>
                <a:gd name="connsiteY24" fmla="*/ 84177 h 319088"/>
                <a:gd name="connsiteX25" fmla="*/ 992188 w 1809750"/>
                <a:gd name="connsiteY25" fmla="*/ 235401 h 319088"/>
                <a:gd name="connsiteX26" fmla="*/ 967192 w 1809750"/>
                <a:gd name="connsiteY26" fmla="*/ 294618 h 319088"/>
                <a:gd name="connsiteX27" fmla="*/ 907888 w 1809750"/>
                <a:gd name="connsiteY27" fmla="*/ 319088 h 319088"/>
                <a:gd name="connsiteX28" fmla="*/ 521190 w 1809750"/>
                <a:gd name="connsiteY28" fmla="*/ 319088 h 319088"/>
                <a:gd name="connsiteX29" fmla="*/ 520700 w 1809750"/>
                <a:gd name="connsiteY29" fmla="*/ 130180 h 319088"/>
                <a:gd name="connsiteX30" fmla="*/ 641757 w 1809750"/>
                <a:gd name="connsiteY30" fmla="*/ 130180 h 319088"/>
                <a:gd name="connsiteX31" fmla="*/ 642248 w 1809750"/>
                <a:gd name="connsiteY31" fmla="*/ 239806 h 319088"/>
                <a:gd name="connsiteX32" fmla="*/ 871130 w 1809750"/>
                <a:gd name="connsiteY32" fmla="*/ 239806 h 319088"/>
                <a:gd name="connsiteX33" fmla="*/ 871130 w 1809750"/>
                <a:gd name="connsiteY33" fmla="*/ 79283 h 319088"/>
                <a:gd name="connsiteX34" fmla="*/ 520700 w 1809750"/>
                <a:gd name="connsiteY34" fmla="*/ 79283 h 319088"/>
                <a:gd name="connsiteX35" fmla="*/ 0 w 1809750"/>
                <a:gd name="connsiteY35" fmla="*/ 0 h 319088"/>
                <a:gd name="connsiteX36" fmla="*/ 124947 w 1809750"/>
                <a:gd name="connsiteY36" fmla="*/ 0 h 319088"/>
                <a:gd name="connsiteX37" fmla="*/ 124947 w 1809750"/>
                <a:gd name="connsiteY37" fmla="*/ 130180 h 319088"/>
                <a:gd name="connsiteX38" fmla="*/ 342992 w 1809750"/>
                <a:gd name="connsiteY38" fmla="*/ 130180 h 319088"/>
                <a:gd name="connsiteX39" fmla="*/ 342992 w 1809750"/>
                <a:gd name="connsiteY39" fmla="*/ 0 h 319088"/>
                <a:gd name="connsiteX40" fmla="*/ 469900 w 1809750"/>
                <a:gd name="connsiteY40" fmla="*/ 0 h 319088"/>
                <a:gd name="connsiteX41" fmla="*/ 469900 w 1809750"/>
                <a:gd name="connsiteY41" fmla="*/ 319088 h 319088"/>
                <a:gd name="connsiteX42" fmla="*/ 342992 w 1809750"/>
                <a:gd name="connsiteY42" fmla="*/ 319088 h 319088"/>
                <a:gd name="connsiteX43" fmla="*/ 342992 w 1809750"/>
                <a:gd name="connsiteY43" fmla="*/ 205058 h 319088"/>
                <a:gd name="connsiteX44" fmla="*/ 124947 w 1809750"/>
                <a:gd name="connsiteY44" fmla="*/ 205058 h 319088"/>
                <a:gd name="connsiteX45" fmla="*/ 124947 w 1809750"/>
                <a:gd name="connsiteY45" fmla="*/ 319088 h 319088"/>
                <a:gd name="connsiteX46" fmla="*/ 0 w 1809750"/>
                <a:gd name="connsiteY46" fmla="*/ 319088 h 3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809750" h="319088">
                  <a:moveTo>
                    <a:pt x="1684337" y="0"/>
                  </a:moveTo>
                  <a:lnTo>
                    <a:pt x="1809750" y="0"/>
                  </a:lnTo>
                  <a:lnTo>
                    <a:pt x="1809750" y="130180"/>
                  </a:lnTo>
                  <a:lnTo>
                    <a:pt x="1809258" y="173247"/>
                  </a:lnTo>
                  <a:lnTo>
                    <a:pt x="1809750" y="205058"/>
                  </a:lnTo>
                  <a:lnTo>
                    <a:pt x="1809750" y="319088"/>
                  </a:lnTo>
                  <a:lnTo>
                    <a:pt x="1684337" y="319088"/>
                  </a:lnTo>
                  <a:close/>
                  <a:moveTo>
                    <a:pt x="1041400" y="0"/>
                  </a:moveTo>
                  <a:lnTo>
                    <a:pt x="1550345" y="0"/>
                  </a:lnTo>
                  <a:cubicBezTo>
                    <a:pt x="1573345" y="0"/>
                    <a:pt x="1592920" y="8307"/>
                    <a:pt x="1609069" y="24433"/>
                  </a:cubicBezTo>
                  <a:cubicBezTo>
                    <a:pt x="1625708" y="40558"/>
                    <a:pt x="1633538" y="60593"/>
                    <a:pt x="1633538" y="84048"/>
                  </a:cubicBezTo>
                  <a:lnTo>
                    <a:pt x="1633538" y="319088"/>
                  </a:lnTo>
                  <a:lnTo>
                    <a:pt x="1512663" y="319088"/>
                  </a:lnTo>
                  <a:lnTo>
                    <a:pt x="1512663" y="79650"/>
                  </a:lnTo>
                  <a:lnTo>
                    <a:pt x="1397661" y="79650"/>
                  </a:lnTo>
                  <a:lnTo>
                    <a:pt x="1397661" y="319088"/>
                  </a:lnTo>
                  <a:lnTo>
                    <a:pt x="1277276" y="319088"/>
                  </a:lnTo>
                  <a:lnTo>
                    <a:pt x="1277276" y="79650"/>
                  </a:lnTo>
                  <a:lnTo>
                    <a:pt x="1162274" y="79650"/>
                  </a:lnTo>
                  <a:lnTo>
                    <a:pt x="1162274" y="319088"/>
                  </a:lnTo>
                  <a:lnTo>
                    <a:pt x="1041400" y="319088"/>
                  </a:lnTo>
                  <a:close/>
                  <a:moveTo>
                    <a:pt x="521190" y="0"/>
                  </a:moveTo>
                  <a:lnTo>
                    <a:pt x="907888" y="0"/>
                  </a:lnTo>
                  <a:cubicBezTo>
                    <a:pt x="930924" y="0"/>
                    <a:pt x="950528" y="8320"/>
                    <a:pt x="967192" y="24470"/>
                  </a:cubicBezTo>
                  <a:cubicBezTo>
                    <a:pt x="983856" y="40620"/>
                    <a:pt x="992188" y="60686"/>
                    <a:pt x="992188" y="84177"/>
                  </a:cubicBezTo>
                  <a:lnTo>
                    <a:pt x="992188" y="235401"/>
                  </a:lnTo>
                  <a:cubicBezTo>
                    <a:pt x="992188" y="258403"/>
                    <a:pt x="983856" y="278468"/>
                    <a:pt x="967192" y="294618"/>
                  </a:cubicBezTo>
                  <a:cubicBezTo>
                    <a:pt x="950528" y="311258"/>
                    <a:pt x="930924" y="319088"/>
                    <a:pt x="907888" y="319088"/>
                  </a:cubicBezTo>
                  <a:lnTo>
                    <a:pt x="521190" y="319088"/>
                  </a:lnTo>
                  <a:lnTo>
                    <a:pt x="520700" y="130180"/>
                  </a:lnTo>
                  <a:lnTo>
                    <a:pt x="641757" y="130180"/>
                  </a:lnTo>
                  <a:lnTo>
                    <a:pt x="642248" y="239806"/>
                  </a:lnTo>
                  <a:lnTo>
                    <a:pt x="871130" y="239806"/>
                  </a:lnTo>
                  <a:lnTo>
                    <a:pt x="871130" y="79283"/>
                  </a:lnTo>
                  <a:lnTo>
                    <a:pt x="520700" y="79283"/>
                  </a:lnTo>
                  <a:close/>
                  <a:moveTo>
                    <a:pt x="0" y="0"/>
                  </a:moveTo>
                  <a:lnTo>
                    <a:pt x="124947" y="0"/>
                  </a:lnTo>
                  <a:lnTo>
                    <a:pt x="124947" y="130180"/>
                  </a:lnTo>
                  <a:lnTo>
                    <a:pt x="342992" y="130180"/>
                  </a:lnTo>
                  <a:lnTo>
                    <a:pt x="342992" y="0"/>
                  </a:lnTo>
                  <a:lnTo>
                    <a:pt x="469900" y="0"/>
                  </a:lnTo>
                  <a:lnTo>
                    <a:pt x="469900" y="319088"/>
                  </a:lnTo>
                  <a:lnTo>
                    <a:pt x="342992" y="319088"/>
                  </a:lnTo>
                  <a:lnTo>
                    <a:pt x="342992" y="205058"/>
                  </a:lnTo>
                  <a:lnTo>
                    <a:pt x="124947" y="205058"/>
                  </a:lnTo>
                  <a:lnTo>
                    <a:pt x="124947" y="319088"/>
                  </a:lnTo>
                  <a:lnTo>
                    <a:pt x="0" y="31908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78" name="Indents"/>
            <p:cNvGrpSpPr/>
            <p:nvPr/>
          </p:nvGrpSpPr>
          <p:grpSpPr>
            <a:xfrm>
              <a:off x="7896067" y="5613036"/>
              <a:ext cx="771324" cy="728514"/>
              <a:chOff x="7900490" y="5613036"/>
              <a:chExt cx="771324" cy="728514"/>
            </a:xfrm>
          </p:grpSpPr>
          <p:sp>
            <p:nvSpPr>
              <p:cNvPr id="79" name="Rounded Rectangle 49"/>
              <p:cNvSpPr/>
              <p:nvPr/>
            </p:nvSpPr>
            <p:spPr>
              <a:xfrm>
                <a:off x="8219360" y="5613036"/>
                <a:ext cx="133585" cy="728514"/>
              </a:xfrm>
              <a:prstGeom prst="roundRect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ounded Rectangle 121"/>
              <p:cNvSpPr/>
              <p:nvPr/>
            </p:nvSpPr>
            <p:spPr>
              <a:xfrm>
                <a:off x="8538229" y="5613036"/>
                <a:ext cx="133585" cy="728514"/>
              </a:xfrm>
              <a:prstGeom prst="roundRect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ounded Rectangle 122"/>
              <p:cNvSpPr/>
              <p:nvPr/>
            </p:nvSpPr>
            <p:spPr>
              <a:xfrm>
                <a:off x="7900490" y="5613036"/>
                <a:ext cx="133585" cy="728514"/>
              </a:xfrm>
              <a:prstGeom prst="roundRect">
                <a:avLst/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7120160" y="1103944"/>
            <a:ext cx="1387216" cy="895561"/>
            <a:chOff x="4002215" y="2026032"/>
            <a:chExt cx="2359832" cy="1523465"/>
          </a:xfrm>
        </p:grpSpPr>
        <p:sp>
          <p:nvSpPr>
            <p:cNvPr id="120" name="Freeform: Shape 119"/>
            <p:cNvSpPr/>
            <p:nvPr/>
          </p:nvSpPr>
          <p:spPr>
            <a:xfrm>
              <a:off x="4002215" y="2026032"/>
              <a:ext cx="2359832" cy="1523465"/>
            </a:xfrm>
            <a:custGeom>
              <a:avLst/>
              <a:gdLst>
                <a:gd name="connsiteX0" fmla="*/ 0 w 2359832"/>
                <a:gd name="connsiteY0" fmla="*/ 0 h 1523465"/>
                <a:gd name="connsiteX1" fmla="*/ 2359832 w 2359832"/>
                <a:gd name="connsiteY1" fmla="*/ 0 h 1523465"/>
                <a:gd name="connsiteX2" fmla="*/ 2359832 w 2359832"/>
                <a:gd name="connsiteY2" fmla="*/ 1394520 h 1523465"/>
                <a:gd name="connsiteX3" fmla="*/ 1447147 w 2359832"/>
                <a:gd name="connsiteY3" fmla="*/ 1394520 h 1523465"/>
                <a:gd name="connsiteX4" fmla="*/ 1447147 w 2359832"/>
                <a:gd name="connsiteY4" fmla="*/ 1477745 h 1523465"/>
                <a:gd name="connsiteX5" fmla="*/ 2305333 w 2359832"/>
                <a:gd name="connsiteY5" fmla="*/ 1477745 h 1523465"/>
                <a:gd name="connsiteX6" fmla="*/ 2305333 w 2359832"/>
                <a:gd name="connsiteY6" fmla="*/ 1523465 h 1523465"/>
                <a:gd name="connsiteX7" fmla="*/ 54499 w 2359832"/>
                <a:gd name="connsiteY7" fmla="*/ 1523465 h 1523465"/>
                <a:gd name="connsiteX8" fmla="*/ 54499 w 2359832"/>
                <a:gd name="connsiteY8" fmla="*/ 1477745 h 1523465"/>
                <a:gd name="connsiteX9" fmla="*/ 912685 w 2359832"/>
                <a:gd name="connsiteY9" fmla="*/ 1477745 h 1523465"/>
                <a:gd name="connsiteX10" fmla="*/ 912685 w 2359832"/>
                <a:gd name="connsiteY10" fmla="*/ 1394520 h 1523465"/>
                <a:gd name="connsiteX11" fmla="*/ 0 w 2359832"/>
                <a:gd name="connsiteY11" fmla="*/ 1394520 h 152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9832" h="1523465">
                  <a:moveTo>
                    <a:pt x="0" y="0"/>
                  </a:moveTo>
                  <a:lnTo>
                    <a:pt x="2359832" y="0"/>
                  </a:lnTo>
                  <a:lnTo>
                    <a:pt x="2359832" y="1394520"/>
                  </a:lnTo>
                  <a:lnTo>
                    <a:pt x="1447147" y="1394520"/>
                  </a:lnTo>
                  <a:lnTo>
                    <a:pt x="1447147" y="1477745"/>
                  </a:lnTo>
                  <a:lnTo>
                    <a:pt x="2305333" y="1477745"/>
                  </a:lnTo>
                  <a:lnTo>
                    <a:pt x="2305333" y="1523465"/>
                  </a:lnTo>
                  <a:lnTo>
                    <a:pt x="54499" y="1523465"/>
                  </a:lnTo>
                  <a:lnTo>
                    <a:pt x="54499" y="1477745"/>
                  </a:lnTo>
                  <a:lnTo>
                    <a:pt x="912685" y="1477745"/>
                  </a:lnTo>
                  <a:lnTo>
                    <a:pt x="912685" y="1394520"/>
                  </a:lnTo>
                  <a:lnTo>
                    <a:pt x="0" y="13945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072759" y="2100263"/>
              <a:ext cx="2221126" cy="124605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USB Type A Cable End"/>
          <p:cNvGrpSpPr>
            <a:grpSpLocks noChangeAspect="1"/>
          </p:cNvGrpSpPr>
          <p:nvPr/>
        </p:nvGrpSpPr>
        <p:grpSpPr>
          <a:xfrm rot="10800000">
            <a:off x="3708055" y="1578818"/>
            <a:ext cx="1755893" cy="100055"/>
            <a:chOff x="-5364200" y="3039873"/>
            <a:chExt cx="13574278" cy="773493"/>
          </a:xfrm>
        </p:grpSpPr>
        <p:sp>
          <p:nvSpPr>
            <p:cNvPr id="123" name="End Molding"/>
            <p:cNvSpPr>
              <a:spLocks/>
            </p:cNvSpPr>
            <p:nvPr/>
          </p:nvSpPr>
          <p:spPr bwMode="auto">
            <a:xfrm>
              <a:off x="5869781" y="3039873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Cable"/>
            <p:cNvSpPr>
              <a:spLocks/>
            </p:cNvSpPr>
            <p:nvPr/>
          </p:nvSpPr>
          <p:spPr bwMode="auto">
            <a:xfrm rot="10800000">
              <a:off x="-5364200" y="3373065"/>
              <a:ext cx="11310320" cy="116996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48291" y="1109149"/>
            <a:ext cx="1568450" cy="583052"/>
            <a:chOff x="5436157" y="1530702"/>
            <a:chExt cx="1568450" cy="583052"/>
          </a:xfrm>
        </p:grpSpPr>
        <p:sp>
          <p:nvSpPr>
            <p:cNvPr id="31" name="Rectangle: Rounded Corners 30"/>
            <p:cNvSpPr/>
            <p:nvPr/>
          </p:nvSpPr>
          <p:spPr>
            <a:xfrm>
              <a:off x="5436157" y="1530702"/>
              <a:ext cx="1568450" cy="583052"/>
            </a:xfrm>
            <a:prstGeom prst="roundRect">
              <a:avLst>
                <a:gd name="adj" fmla="val 5776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: Shape 167"/>
            <p:cNvSpPr/>
            <p:nvPr/>
          </p:nvSpPr>
          <p:spPr>
            <a:xfrm>
              <a:off x="5508417" y="1578818"/>
              <a:ext cx="1439268" cy="476037"/>
            </a:xfrm>
            <a:custGeom>
              <a:avLst/>
              <a:gdLst>
                <a:gd name="connsiteX0" fmla="*/ 995274 w 1439268"/>
                <a:gd name="connsiteY0" fmla="*/ 383619 h 476037"/>
                <a:gd name="connsiteX1" fmla="*/ 1051718 w 1439268"/>
                <a:gd name="connsiteY1" fmla="*/ 383619 h 476037"/>
                <a:gd name="connsiteX2" fmla="*/ 1065830 w 1439268"/>
                <a:gd name="connsiteY2" fmla="*/ 397731 h 476037"/>
                <a:gd name="connsiteX3" fmla="*/ 1065830 w 1439268"/>
                <a:gd name="connsiteY3" fmla="*/ 461925 h 476037"/>
                <a:gd name="connsiteX4" fmla="*/ 1051718 w 1439268"/>
                <a:gd name="connsiteY4" fmla="*/ 476037 h 476037"/>
                <a:gd name="connsiteX5" fmla="*/ 995274 w 1439268"/>
                <a:gd name="connsiteY5" fmla="*/ 476037 h 476037"/>
                <a:gd name="connsiteX6" fmla="*/ 981162 w 1439268"/>
                <a:gd name="connsiteY6" fmla="*/ 461925 h 476037"/>
                <a:gd name="connsiteX7" fmla="*/ 981162 w 1439268"/>
                <a:gd name="connsiteY7" fmla="*/ 397731 h 476037"/>
                <a:gd name="connsiteX8" fmla="*/ 995274 w 1439268"/>
                <a:gd name="connsiteY8" fmla="*/ 383619 h 476037"/>
                <a:gd name="connsiteX9" fmla="*/ 141672 w 1439268"/>
                <a:gd name="connsiteY9" fmla="*/ 383619 h 476037"/>
                <a:gd name="connsiteX10" fmla="*/ 938403 w 1439268"/>
                <a:gd name="connsiteY10" fmla="*/ 383619 h 476037"/>
                <a:gd name="connsiteX11" fmla="*/ 953806 w 1439268"/>
                <a:gd name="connsiteY11" fmla="*/ 399022 h 476037"/>
                <a:gd name="connsiteX12" fmla="*/ 953806 w 1439268"/>
                <a:gd name="connsiteY12" fmla="*/ 460634 h 476037"/>
                <a:gd name="connsiteX13" fmla="*/ 938403 w 1439268"/>
                <a:gd name="connsiteY13" fmla="*/ 476037 h 476037"/>
                <a:gd name="connsiteX14" fmla="*/ 141672 w 1439268"/>
                <a:gd name="connsiteY14" fmla="*/ 476037 h 476037"/>
                <a:gd name="connsiteX15" fmla="*/ 126269 w 1439268"/>
                <a:gd name="connsiteY15" fmla="*/ 460634 h 476037"/>
                <a:gd name="connsiteX16" fmla="*/ 126269 w 1439268"/>
                <a:gd name="connsiteY16" fmla="*/ 399022 h 476037"/>
                <a:gd name="connsiteX17" fmla="*/ 141672 w 1439268"/>
                <a:gd name="connsiteY17" fmla="*/ 383619 h 476037"/>
                <a:gd name="connsiteX18" fmla="*/ 14112 w 1439268"/>
                <a:gd name="connsiteY18" fmla="*/ 383619 h 476037"/>
                <a:gd name="connsiteX19" fmla="*/ 70556 w 1439268"/>
                <a:gd name="connsiteY19" fmla="*/ 383619 h 476037"/>
                <a:gd name="connsiteX20" fmla="*/ 84668 w 1439268"/>
                <a:gd name="connsiteY20" fmla="*/ 397731 h 476037"/>
                <a:gd name="connsiteX21" fmla="*/ 84668 w 1439268"/>
                <a:gd name="connsiteY21" fmla="*/ 461925 h 476037"/>
                <a:gd name="connsiteX22" fmla="*/ 70556 w 1439268"/>
                <a:gd name="connsiteY22" fmla="*/ 476037 h 476037"/>
                <a:gd name="connsiteX23" fmla="*/ 14112 w 1439268"/>
                <a:gd name="connsiteY23" fmla="*/ 476037 h 476037"/>
                <a:gd name="connsiteX24" fmla="*/ 0 w 1439268"/>
                <a:gd name="connsiteY24" fmla="*/ 461925 h 476037"/>
                <a:gd name="connsiteX25" fmla="*/ 0 w 1439268"/>
                <a:gd name="connsiteY25" fmla="*/ 397731 h 476037"/>
                <a:gd name="connsiteX26" fmla="*/ 14112 w 1439268"/>
                <a:gd name="connsiteY26" fmla="*/ 383619 h 476037"/>
                <a:gd name="connsiteX27" fmla="*/ 995274 w 1439268"/>
                <a:gd name="connsiteY27" fmla="*/ 261926 h 476037"/>
                <a:gd name="connsiteX28" fmla="*/ 1051718 w 1439268"/>
                <a:gd name="connsiteY28" fmla="*/ 261926 h 476037"/>
                <a:gd name="connsiteX29" fmla="*/ 1065830 w 1439268"/>
                <a:gd name="connsiteY29" fmla="*/ 276038 h 476037"/>
                <a:gd name="connsiteX30" fmla="*/ 1065830 w 1439268"/>
                <a:gd name="connsiteY30" fmla="*/ 340232 h 476037"/>
                <a:gd name="connsiteX31" fmla="*/ 1051718 w 1439268"/>
                <a:gd name="connsiteY31" fmla="*/ 354344 h 476037"/>
                <a:gd name="connsiteX32" fmla="*/ 995274 w 1439268"/>
                <a:gd name="connsiteY32" fmla="*/ 354344 h 476037"/>
                <a:gd name="connsiteX33" fmla="*/ 981162 w 1439268"/>
                <a:gd name="connsiteY33" fmla="*/ 340232 h 476037"/>
                <a:gd name="connsiteX34" fmla="*/ 981162 w 1439268"/>
                <a:gd name="connsiteY34" fmla="*/ 276038 h 476037"/>
                <a:gd name="connsiteX35" fmla="*/ 995274 w 1439268"/>
                <a:gd name="connsiteY35" fmla="*/ 261926 h 476037"/>
                <a:gd name="connsiteX36" fmla="*/ 883251 w 1439268"/>
                <a:gd name="connsiteY36" fmla="*/ 261926 h 476037"/>
                <a:gd name="connsiteX37" fmla="*/ 939695 w 1439268"/>
                <a:gd name="connsiteY37" fmla="*/ 261926 h 476037"/>
                <a:gd name="connsiteX38" fmla="*/ 953807 w 1439268"/>
                <a:gd name="connsiteY38" fmla="*/ 276038 h 476037"/>
                <a:gd name="connsiteX39" fmla="*/ 953807 w 1439268"/>
                <a:gd name="connsiteY39" fmla="*/ 340232 h 476037"/>
                <a:gd name="connsiteX40" fmla="*/ 939695 w 1439268"/>
                <a:gd name="connsiteY40" fmla="*/ 354344 h 476037"/>
                <a:gd name="connsiteX41" fmla="*/ 883251 w 1439268"/>
                <a:gd name="connsiteY41" fmla="*/ 354344 h 476037"/>
                <a:gd name="connsiteX42" fmla="*/ 869139 w 1439268"/>
                <a:gd name="connsiteY42" fmla="*/ 340232 h 476037"/>
                <a:gd name="connsiteX43" fmla="*/ 869139 w 1439268"/>
                <a:gd name="connsiteY43" fmla="*/ 276038 h 476037"/>
                <a:gd name="connsiteX44" fmla="*/ 883251 w 1439268"/>
                <a:gd name="connsiteY44" fmla="*/ 261926 h 476037"/>
                <a:gd name="connsiteX45" fmla="*/ 758042 w 1439268"/>
                <a:gd name="connsiteY45" fmla="*/ 261926 h 476037"/>
                <a:gd name="connsiteX46" fmla="*/ 814486 w 1439268"/>
                <a:gd name="connsiteY46" fmla="*/ 261926 h 476037"/>
                <a:gd name="connsiteX47" fmla="*/ 828598 w 1439268"/>
                <a:gd name="connsiteY47" fmla="*/ 276038 h 476037"/>
                <a:gd name="connsiteX48" fmla="*/ 828598 w 1439268"/>
                <a:gd name="connsiteY48" fmla="*/ 340232 h 476037"/>
                <a:gd name="connsiteX49" fmla="*/ 814486 w 1439268"/>
                <a:gd name="connsiteY49" fmla="*/ 354344 h 476037"/>
                <a:gd name="connsiteX50" fmla="*/ 758042 w 1439268"/>
                <a:gd name="connsiteY50" fmla="*/ 354344 h 476037"/>
                <a:gd name="connsiteX51" fmla="*/ 743930 w 1439268"/>
                <a:gd name="connsiteY51" fmla="*/ 340232 h 476037"/>
                <a:gd name="connsiteX52" fmla="*/ 743930 w 1439268"/>
                <a:gd name="connsiteY52" fmla="*/ 276038 h 476037"/>
                <a:gd name="connsiteX53" fmla="*/ 758042 w 1439268"/>
                <a:gd name="connsiteY53" fmla="*/ 261926 h 476037"/>
                <a:gd name="connsiteX54" fmla="*/ 635635 w 1439268"/>
                <a:gd name="connsiteY54" fmla="*/ 261926 h 476037"/>
                <a:gd name="connsiteX55" fmla="*/ 692079 w 1439268"/>
                <a:gd name="connsiteY55" fmla="*/ 261926 h 476037"/>
                <a:gd name="connsiteX56" fmla="*/ 706191 w 1439268"/>
                <a:gd name="connsiteY56" fmla="*/ 276038 h 476037"/>
                <a:gd name="connsiteX57" fmla="*/ 706191 w 1439268"/>
                <a:gd name="connsiteY57" fmla="*/ 340232 h 476037"/>
                <a:gd name="connsiteX58" fmla="*/ 692079 w 1439268"/>
                <a:gd name="connsiteY58" fmla="*/ 354344 h 476037"/>
                <a:gd name="connsiteX59" fmla="*/ 635635 w 1439268"/>
                <a:gd name="connsiteY59" fmla="*/ 354344 h 476037"/>
                <a:gd name="connsiteX60" fmla="*/ 621523 w 1439268"/>
                <a:gd name="connsiteY60" fmla="*/ 340232 h 476037"/>
                <a:gd name="connsiteX61" fmla="*/ 621523 w 1439268"/>
                <a:gd name="connsiteY61" fmla="*/ 276038 h 476037"/>
                <a:gd name="connsiteX62" fmla="*/ 635635 w 1439268"/>
                <a:gd name="connsiteY62" fmla="*/ 261926 h 476037"/>
                <a:gd name="connsiteX63" fmla="*/ 513228 w 1439268"/>
                <a:gd name="connsiteY63" fmla="*/ 261926 h 476037"/>
                <a:gd name="connsiteX64" fmla="*/ 569672 w 1439268"/>
                <a:gd name="connsiteY64" fmla="*/ 261926 h 476037"/>
                <a:gd name="connsiteX65" fmla="*/ 583784 w 1439268"/>
                <a:gd name="connsiteY65" fmla="*/ 276038 h 476037"/>
                <a:gd name="connsiteX66" fmla="*/ 583784 w 1439268"/>
                <a:gd name="connsiteY66" fmla="*/ 340232 h 476037"/>
                <a:gd name="connsiteX67" fmla="*/ 569672 w 1439268"/>
                <a:gd name="connsiteY67" fmla="*/ 354344 h 476037"/>
                <a:gd name="connsiteX68" fmla="*/ 513228 w 1439268"/>
                <a:gd name="connsiteY68" fmla="*/ 354344 h 476037"/>
                <a:gd name="connsiteX69" fmla="*/ 499116 w 1439268"/>
                <a:gd name="connsiteY69" fmla="*/ 340232 h 476037"/>
                <a:gd name="connsiteX70" fmla="*/ 499116 w 1439268"/>
                <a:gd name="connsiteY70" fmla="*/ 276038 h 476037"/>
                <a:gd name="connsiteX71" fmla="*/ 513228 w 1439268"/>
                <a:gd name="connsiteY71" fmla="*/ 261926 h 476037"/>
                <a:gd name="connsiteX72" fmla="*/ 387550 w 1439268"/>
                <a:gd name="connsiteY72" fmla="*/ 261926 h 476037"/>
                <a:gd name="connsiteX73" fmla="*/ 443994 w 1439268"/>
                <a:gd name="connsiteY73" fmla="*/ 261926 h 476037"/>
                <a:gd name="connsiteX74" fmla="*/ 458106 w 1439268"/>
                <a:gd name="connsiteY74" fmla="*/ 276038 h 476037"/>
                <a:gd name="connsiteX75" fmla="*/ 458106 w 1439268"/>
                <a:gd name="connsiteY75" fmla="*/ 340232 h 476037"/>
                <a:gd name="connsiteX76" fmla="*/ 443994 w 1439268"/>
                <a:gd name="connsiteY76" fmla="*/ 354344 h 476037"/>
                <a:gd name="connsiteX77" fmla="*/ 387550 w 1439268"/>
                <a:gd name="connsiteY77" fmla="*/ 354344 h 476037"/>
                <a:gd name="connsiteX78" fmla="*/ 373438 w 1439268"/>
                <a:gd name="connsiteY78" fmla="*/ 340232 h 476037"/>
                <a:gd name="connsiteX79" fmla="*/ 373438 w 1439268"/>
                <a:gd name="connsiteY79" fmla="*/ 276038 h 476037"/>
                <a:gd name="connsiteX80" fmla="*/ 387550 w 1439268"/>
                <a:gd name="connsiteY80" fmla="*/ 261926 h 476037"/>
                <a:gd name="connsiteX81" fmla="*/ 266652 w 1439268"/>
                <a:gd name="connsiteY81" fmla="*/ 261926 h 476037"/>
                <a:gd name="connsiteX82" fmla="*/ 323096 w 1439268"/>
                <a:gd name="connsiteY82" fmla="*/ 261926 h 476037"/>
                <a:gd name="connsiteX83" fmla="*/ 337208 w 1439268"/>
                <a:gd name="connsiteY83" fmla="*/ 276038 h 476037"/>
                <a:gd name="connsiteX84" fmla="*/ 337208 w 1439268"/>
                <a:gd name="connsiteY84" fmla="*/ 340232 h 476037"/>
                <a:gd name="connsiteX85" fmla="*/ 323096 w 1439268"/>
                <a:gd name="connsiteY85" fmla="*/ 354344 h 476037"/>
                <a:gd name="connsiteX86" fmla="*/ 266652 w 1439268"/>
                <a:gd name="connsiteY86" fmla="*/ 354344 h 476037"/>
                <a:gd name="connsiteX87" fmla="*/ 252540 w 1439268"/>
                <a:gd name="connsiteY87" fmla="*/ 340232 h 476037"/>
                <a:gd name="connsiteX88" fmla="*/ 252540 w 1439268"/>
                <a:gd name="connsiteY88" fmla="*/ 276038 h 476037"/>
                <a:gd name="connsiteX89" fmla="*/ 266652 w 1439268"/>
                <a:gd name="connsiteY89" fmla="*/ 261926 h 476037"/>
                <a:gd name="connsiteX90" fmla="*/ 140382 w 1439268"/>
                <a:gd name="connsiteY90" fmla="*/ 261926 h 476037"/>
                <a:gd name="connsiteX91" fmla="*/ 196826 w 1439268"/>
                <a:gd name="connsiteY91" fmla="*/ 261926 h 476037"/>
                <a:gd name="connsiteX92" fmla="*/ 210938 w 1439268"/>
                <a:gd name="connsiteY92" fmla="*/ 276038 h 476037"/>
                <a:gd name="connsiteX93" fmla="*/ 210938 w 1439268"/>
                <a:gd name="connsiteY93" fmla="*/ 340232 h 476037"/>
                <a:gd name="connsiteX94" fmla="*/ 196826 w 1439268"/>
                <a:gd name="connsiteY94" fmla="*/ 354344 h 476037"/>
                <a:gd name="connsiteX95" fmla="*/ 140382 w 1439268"/>
                <a:gd name="connsiteY95" fmla="*/ 354344 h 476037"/>
                <a:gd name="connsiteX96" fmla="*/ 126270 w 1439268"/>
                <a:gd name="connsiteY96" fmla="*/ 340232 h 476037"/>
                <a:gd name="connsiteX97" fmla="*/ 126270 w 1439268"/>
                <a:gd name="connsiteY97" fmla="*/ 276038 h 476037"/>
                <a:gd name="connsiteX98" fmla="*/ 140382 w 1439268"/>
                <a:gd name="connsiteY98" fmla="*/ 261926 h 476037"/>
                <a:gd name="connsiteX99" fmla="*/ 14112 w 1439268"/>
                <a:gd name="connsiteY99" fmla="*/ 261926 h 476037"/>
                <a:gd name="connsiteX100" fmla="*/ 70556 w 1439268"/>
                <a:gd name="connsiteY100" fmla="*/ 261926 h 476037"/>
                <a:gd name="connsiteX101" fmla="*/ 84668 w 1439268"/>
                <a:gd name="connsiteY101" fmla="*/ 276038 h 476037"/>
                <a:gd name="connsiteX102" fmla="*/ 84668 w 1439268"/>
                <a:gd name="connsiteY102" fmla="*/ 340232 h 476037"/>
                <a:gd name="connsiteX103" fmla="*/ 70556 w 1439268"/>
                <a:gd name="connsiteY103" fmla="*/ 354344 h 476037"/>
                <a:gd name="connsiteX104" fmla="*/ 14112 w 1439268"/>
                <a:gd name="connsiteY104" fmla="*/ 354344 h 476037"/>
                <a:gd name="connsiteX105" fmla="*/ 0 w 1439268"/>
                <a:gd name="connsiteY105" fmla="*/ 340232 h 476037"/>
                <a:gd name="connsiteX106" fmla="*/ 0 w 1439268"/>
                <a:gd name="connsiteY106" fmla="*/ 276038 h 476037"/>
                <a:gd name="connsiteX107" fmla="*/ 14112 w 1439268"/>
                <a:gd name="connsiteY107" fmla="*/ 261926 h 476037"/>
                <a:gd name="connsiteX108" fmla="*/ 995274 w 1439268"/>
                <a:gd name="connsiteY108" fmla="*/ 140233 h 476037"/>
                <a:gd name="connsiteX109" fmla="*/ 1051718 w 1439268"/>
                <a:gd name="connsiteY109" fmla="*/ 140233 h 476037"/>
                <a:gd name="connsiteX110" fmla="*/ 1065830 w 1439268"/>
                <a:gd name="connsiteY110" fmla="*/ 154345 h 476037"/>
                <a:gd name="connsiteX111" fmla="*/ 1065830 w 1439268"/>
                <a:gd name="connsiteY111" fmla="*/ 218539 h 476037"/>
                <a:gd name="connsiteX112" fmla="*/ 1051718 w 1439268"/>
                <a:gd name="connsiteY112" fmla="*/ 232651 h 476037"/>
                <a:gd name="connsiteX113" fmla="*/ 995274 w 1439268"/>
                <a:gd name="connsiteY113" fmla="*/ 232651 h 476037"/>
                <a:gd name="connsiteX114" fmla="*/ 981162 w 1439268"/>
                <a:gd name="connsiteY114" fmla="*/ 218539 h 476037"/>
                <a:gd name="connsiteX115" fmla="*/ 981162 w 1439268"/>
                <a:gd name="connsiteY115" fmla="*/ 154345 h 476037"/>
                <a:gd name="connsiteX116" fmla="*/ 995274 w 1439268"/>
                <a:gd name="connsiteY116" fmla="*/ 140233 h 476037"/>
                <a:gd name="connsiteX117" fmla="*/ 883251 w 1439268"/>
                <a:gd name="connsiteY117" fmla="*/ 140233 h 476037"/>
                <a:gd name="connsiteX118" fmla="*/ 939695 w 1439268"/>
                <a:gd name="connsiteY118" fmla="*/ 140233 h 476037"/>
                <a:gd name="connsiteX119" fmla="*/ 953807 w 1439268"/>
                <a:gd name="connsiteY119" fmla="*/ 154345 h 476037"/>
                <a:gd name="connsiteX120" fmla="*/ 953807 w 1439268"/>
                <a:gd name="connsiteY120" fmla="*/ 218539 h 476037"/>
                <a:gd name="connsiteX121" fmla="*/ 939695 w 1439268"/>
                <a:gd name="connsiteY121" fmla="*/ 232651 h 476037"/>
                <a:gd name="connsiteX122" fmla="*/ 883251 w 1439268"/>
                <a:gd name="connsiteY122" fmla="*/ 232651 h 476037"/>
                <a:gd name="connsiteX123" fmla="*/ 869139 w 1439268"/>
                <a:gd name="connsiteY123" fmla="*/ 218539 h 476037"/>
                <a:gd name="connsiteX124" fmla="*/ 869139 w 1439268"/>
                <a:gd name="connsiteY124" fmla="*/ 154345 h 476037"/>
                <a:gd name="connsiteX125" fmla="*/ 883251 w 1439268"/>
                <a:gd name="connsiteY125" fmla="*/ 140233 h 476037"/>
                <a:gd name="connsiteX126" fmla="*/ 758042 w 1439268"/>
                <a:gd name="connsiteY126" fmla="*/ 140233 h 476037"/>
                <a:gd name="connsiteX127" fmla="*/ 814486 w 1439268"/>
                <a:gd name="connsiteY127" fmla="*/ 140233 h 476037"/>
                <a:gd name="connsiteX128" fmla="*/ 828598 w 1439268"/>
                <a:gd name="connsiteY128" fmla="*/ 154345 h 476037"/>
                <a:gd name="connsiteX129" fmla="*/ 828598 w 1439268"/>
                <a:gd name="connsiteY129" fmla="*/ 218539 h 476037"/>
                <a:gd name="connsiteX130" fmla="*/ 814486 w 1439268"/>
                <a:gd name="connsiteY130" fmla="*/ 232651 h 476037"/>
                <a:gd name="connsiteX131" fmla="*/ 758042 w 1439268"/>
                <a:gd name="connsiteY131" fmla="*/ 232651 h 476037"/>
                <a:gd name="connsiteX132" fmla="*/ 743930 w 1439268"/>
                <a:gd name="connsiteY132" fmla="*/ 218539 h 476037"/>
                <a:gd name="connsiteX133" fmla="*/ 743930 w 1439268"/>
                <a:gd name="connsiteY133" fmla="*/ 154345 h 476037"/>
                <a:gd name="connsiteX134" fmla="*/ 758042 w 1439268"/>
                <a:gd name="connsiteY134" fmla="*/ 140233 h 476037"/>
                <a:gd name="connsiteX135" fmla="*/ 635635 w 1439268"/>
                <a:gd name="connsiteY135" fmla="*/ 140233 h 476037"/>
                <a:gd name="connsiteX136" fmla="*/ 692079 w 1439268"/>
                <a:gd name="connsiteY136" fmla="*/ 140233 h 476037"/>
                <a:gd name="connsiteX137" fmla="*/ 706191 w 1439268"/>
                <a:gd name="connsiteY137" fmla="*/ 154345 h 476037"/>
                <a:gd name="connsiteX138" fmla="*/ 706191 w 1439268"/>
                <a:gd name="connsiteY138" fmla="*/ 218539 h 476037"/>
                <a:gd name="connsiteX139" fmla="*/ 692079 w 1439268"/>
                <a:gd name="connsiteY139" fmla="*/ 232651 h 476037"/>
                <a:gd name="connsiteX140" fmla="*/ 635635 w 1439268"/>
                <a:gd name="connsiteY140" fmla="*/ 232651 h 476037"/>
                <a:gd name="connsiteX141" fmla="*/ 621523 w 1439268"/>
                <a:gd name="connsiteY141" fmla="*/ 218539 h 476037"/>
                <a:gd name="connsiteX142" fmla="*/ 621523 w 1439268"/>
                <a:gd name="connsiteY142" fmla="*/ 154345 h 476037"/>
                <a:gd name="connsiteX143" fmla="*/ 635635 w 1439268"/>
                <a:gd name="connsiteY143" fmla="*/ 140233 h 476037"/>
                <a:gd name="connsiteX144" fmla="*/ 513228 w 1439268"/>
                <a:gd name="connsiteY144" fmla="*/ 140233 h 476037"/>
                <a:gd name="connsiteX145" fmla="*/ 569672 w 1439268"/>
                <a:gd name="connsiteY145" fmla="*/ 140233 h 476037"/>
                <a:gd name="connsiteX146" fmla="*/ 583784 w 1439268"/>
                <a:gd name="connsiteY146" fmla="*/ 154345 h 476037"/>
                <a:gd name="connsiteX147" fmla="*/ 583784 w 1439268"/>
                <a:gd name="connsiteY147" fmla="*/ 218539 h 476037"/>
                <a:gd name="connsiteX148" fmla="*/ 569672 w 1439268"/>
                <a:gd name="connsiteY148" fmla="*/ 232651 h 476037"/>
                <a:gd name="connsiteX149" fmla="*/ 513228 w 1439268"/>
                <a:gd name="connsiteY149" fmla="*/ 232651 h 476037"/>
                <a:gd name="connsiteX150" fmla="*/ 499116 w 1439268"/>
                <a:gd name="connsiteY150" fmla="*/ 218539 h 476037"/>
                <a:gd name="connsiteX151" fmla="*/ 499116 w 1439268"/>
                <a:gd name="connsiteY151" fmla="*/ 154345 h 476037"/>
                <a:gd name="connsiteX152" fmla="*/ 513228 w 1439268"/>
                <a:gd name="connsiteY152" fmla="*/ 140233 h 476037"/>
                <a:gd name="connsiteX153" fmla="*/ 387550 w 1439268"/>
                <a:gd name="connsiteY153" fmla="*/ 140233 h 476037"/>
                <a:gd name="connsiteX154" fmla="*/ 443994 w 1439268"/>
                <a:gd name="connsiteY154" fmla="*/ 140233 h 476037"/>
                <a:gd name="connsiteX155" fmla="*/ 458106 w 1439268"/>
                <a:gd name="connsiteY155" fmla="*/ 154345 h 476037"/>
                <a:gd name="connsiteX156" fmla="*/ 458106 w 1439268"/>
                <a:gd name="connsiteY156" fmla="*/ 218539 h 476037"/>
                <a:gd name="connsiteX157" fmla="*/ 443994 w 1439268"/>
                <a:gd name="connsiteY157" fmla="*/ 232651 h 476037"/>
                <a:gd name="connsiteX158" fmla="*/ 387550 w 1439268"/>
                <a:gd name="connsiteY158" fmla="*/ 232651 h 476037"/>
                <a:gd name="connsiteX159" fmla="*/ 373438 w 1439268"/>
                <a:gd name="connsiteY159" fmla="*/ 218539 h 476037"/>
                <a:gd name="connsiteX160" fmla="*/ 373438 w 1439268"/>
                <a:gd name="connsiteY160" fmla="*/ 154345 h 476037"/>
                <a:gd name="connsiteX161" fmla="*/ 387550 w 1439268"/>
                <a:gd name="connsiteY161" fmla="*/ 140233 h 476037"/>
                <a:gd name="connsiteX162" fmla="*/ 266652 w 1439268"/>
                <a:gd name="connsiteY162" fmla="*/ 140233 h 476037"/>
                <a:gd name="connsiteX163" fmla="*/ 323096 w 1439268"/>
                <a:gd name="connsiteY163" fmla="*/ 140233 h 476037"/>
                <a:gd name="connsiteX164" fmla="*/ 337208 w 1439268"/>
                <a:gd name="connsiteY164" fmla="*/ 154345 h 476037"/>
                <a:gd name="connsiteX165" fmla="*/ 337208 w 1439268"/>
                <a:gd name="connsiteY165" fmla="*/ 218539 h 476037"/>
                <a:gd name="connsiteX166" fmla="*/ 323096 w 1439268"/>
                <a:gd name="connsiteY166" fmla="*/ 232651 h 476037"/>
                <a:gd name="connsiteX167" fmla="*/ 266652 w 1439268"/>
                <a:gd name="connsiteY167" fmla="*/ 232651 h 476037"/>
                <a:gd name="connsiteX168" fmla="*/ 252540 w 1439268"/>
                <a:gd name="connsiteY168" fmla="*/ 218539 h 476037"/>
                <a:gd name="connsiteX169" fmla="*/ 252540 w 1439268"/>
                <a:gd name="connsiteY169" fmla="*/ 154345 h 476037"/>
                <a:gd name="connsiteX170" fmla="*/ 266652 w 1439268"/>
                <a:gd name="connsiteY170" fmla="*/ 140233 h 476037"/>
                <a:gd name="connsiteX171" fmla="*/ 140382 w 1439268"/>
                <a:gd name="connsiteY171" fmla="*/ 140233 h 476037"/>
                <a:gd name="connsiteX172" fmla="*/ 196826 w 1439268"/>
                <a:gd name="connsiteY172" fmla="*/ 140233 h 476037"/>
                <a:gd name="connsiteX173" fmla="*/ 210938 w 1439268"/>
                <a:gd name="connsiteY173" fmla="*/ 154345 h 476037"/>
                <a:gd name="connsiteX174" fmla="*/ 210938 w 1439268"/>
                <a:gd name="connsiteY174" fmla="*/ 218539 h 476037"/>
                <a:gd name="connsiteX175" fmla="*/ 196826 w 1439268"/>
                <a:gd name="connsiteY175" fmla="*/ 232651 h 476037"/>
                <a:gd name="connsiteX176" fmla="*/ 140382 w 1439268"/>
                <a:gd name="connsiteY176" fmla="*/ 232651 h 476037"/>
                <a:gd name="connsiteX177" fmla="*/ 126270 w 1439268"/>
                <a:gd name="connsiteY177" fmla="*/ 218539 h 476037"/>
                <a:gd name="connsiteX178" fmla="*/ 126270 w 1439268"/>
                <a:gd name="connsiteY178" fmla="*/ 154345 h 476037"/>
                <a:gd name="connsiteX179" fmla="*/ 140382 w 1439268"/>
                <a:gd name="connsiteY179" fmla="*/ 140233 h 476037"/>
                <a:gd name="connsiteX180" fmla="*/ 14112 w 1439268"/>
                <a:gd name="connsiteY180" fmla="*/ 140233 h 476037"/>
                <a:gd name="connsiteX181" fmla="*/ 70556 w 1439268"/>
                <a:gd name="connsiteY181" fmla="*/ 140233 h 476037"/>
                <a:gd name="connsiteX182" fmla="*/ 84668 w 1439268"/>
                <a:gd name="connsiteY182" fmla="*/ 154345 h 476037"/>
                <a:gd name="connsiteX183" fmla="*/ 84668 w 1439268"/>
                <a:gd name="connsiteY183" fmla="*/ 218539 h 476037"/>
                <a:gd name="connsiteX184" fmla="*/ 70556 w 1439268"/>
                <a:gd name="connsiteY184" fmla="*/ 232651 h 476037"/>
                <a:gd name="connsiteX185" fmla="*/ 14112 w 1439268"/>
                <a:gd name="connsiteY185" fmla="*/ 232651 h 476037"/>
                <a:gd name="connsiteX186" fmla="*/ 0 w 1439268"/>
                <a:gd name="connsiteY186" fmla="*/ 218539 h 476037"/>
                <a:gd name="connsiteX187" fmla="*/ 0 w 1439268"/>
                <a:gd name="connsiteY187" fmla="*/ 154345 h 476037"/>
                <a:gd name="connsiteX188" fmla="*/ 14112 w 1439268"/>
                <a:gd name="connsiteY188" fmla="*/ 140233 h 476037"/>
                <a:gd name="connsiteX189" fmla="*/ 1183426 w 1439268"/>
                <a:gd name="connsiteY189" fmla="*/ 59847 h 476037"/>
                <a:gd name="connsiteX190" fmla="*/ 1388098 w 1439268"/>
                <a:gd name="connsiteY190" fmla="*/ 59847 h 476037"/>
                <a:gd name="connsiteX191" fmla="*/ 1439268 w 1439268"/>
                <a:gd name="connsiteY191" fmla="*/ 111017 h 476037"/>
                <a:gd name="connsiteX192" fmla="*/ 1439268 w 1439268"/>
                <a:gd name="connsiteY192" fmla="*/ 343791 h 476037"/>
                <a:gd name="connsiteX193" fmla="*/ 1388098 w 1439268"/>
                <a:gd name="connsiteY193" fmla="*/ 394961 h 476037"/>
                <a:gd name="connsiteX194" fmla="*/ 1183426 w 1439268"/>
                <a:gd name="connsiteY194" fmla="*/ 394961 h 476037"/>
                <a:gd name="connsiteX195" fmla="*/ 1132256 w 1439268"/>
                <a:gd name="connsiteY195" fmla="*/ 343791 h 476037"/>
                <a:gd name="connsiteX196" fmla="*/ 1132256 w 1439268"/>
                <a:gd name="connsiteY196" fmla="*/ 111017 h 476037"/>
                <a:gd name="connsiteX197" fmla="*/ 1183426 w 1439268"/>
                <a:gd name="connsiteY197" fmla="*/ 59847 h 476037"/>
                <a:gd name="connsiteX198" fmla="*/ 995274 w 1439268"/>
                <a:gd name="connsiteY198" fmla="*/ 0 h 476037"/>
                <a:gd name="connsiteX199" fmla="*/ 1051718 w 1439268"/>
                <a:gd name="connsiteY199" fmla="*/ 0 h 476037"/>
                <a:gd name="connsiteX200" fmla="*/ 1065830 w 1439268"/>
                <a:gd name="connsiteY200" fmla="*/ 14112 h 476037"/>
                <a:gd name="connsiteX201" fmla="*/ 1065830 w 1439268"/>
                <a:gd name="connsiteY201" fmla="*/ 78306 h 476037"/>
                <a:gd name="connsiteX202" fmla="*/ 1051718 w 1439268"/>
                <a:gd name="connsiteY202" fmla="*/ 92418 h 476037"/>
                <a:gd name="connsiteX203" fmla="*/ 995274 w 1439268"/>
                <a:gd name="connsiteY203" fmla="*/ 92418 h 476037"/>
                <a:gd name="connsiteX204" fmla="*/ 981162 w 1439268"/>
                <a:gd name="connsiteY204" fmla="*/ 78306 h 476037"/>
                <a:gd name="connsiteX205" fmla="*/ 981162 w 1439268"/>
                <a:gd name="connsiteY205" fmla="*/ 14112 h 476037"/>
                <a:gd name="connsiteX206" fmla="*/ 995274 w 1439268"/>
                <a:gd name="connsiteY206" fmla="*/ 0 h 476037"/>
                <a:gd name="connsiteX207" fmla="*/ 883251 w 1439268"/>
                <a:gd name="connsiteY207" fmla="*/ 0 h 476037"/>
                <a:gd name="connsiteX208" fmla="*/ 939695 w 1439268"/>
                <a:gd name="connsiteY208" fmla="*/ 0 h 476037"/>
                <a:gd name="connsiteX209" fmla="*/ 953807 w 1439268"/>
                <a:gd name="connsiteY209" fmla="*/ 14112 h 476037"/>
                <a:gd name="connsiteX210" fmla="*/ 953807 w 1439268"/>
                <a:gd name="connsiteY210" fmla="*/ 78306 h 476037"/>
                <a:gd name="connsiteX211" fmla="*/ 939695 w 1439268"/>
                <a:gd name="connsiteY211" fmla="*/ 92418 h 476037"/>
                <a:gd name="connsiteX212" fmla="*/ 883251 w 1439268"/>
                <a:gd name="connsiteY212" fmla="*/ 92418 h 476037"/>
                <a:gd name="connsiteX213" fmla="*/ 869139 w 1439268"/>
                <a:gd name="connsiteY213" fmla="*/ 78306 h 476037"/>
                <a:gd name="connsiteX214" fmla="*/ 869139 w 1439268"/>
                <a:gd name="connsiteY214" fmla="*/ 14112 h 476037"/>
                <a:gd name="connsiteX215" fmla="*/ 883251 w 1439268"/>
                <a:gd name="connsiteY215" fmla="*/ 0 h 476037"/>
                <a:gd name="connsiteX216" fmla="*/ 758042 w 1439268"/>
                <a:gd name="connsiteY216" fmla="*/ 0 h 476037"/>
                <a:gd name="connsiteX217" fmla="*/ 814486 w 1439268"/>
                <a:gd name="connsiteY217" fmla="*/ 0 h 476037"/>
                <a:gd name="connsiteX218" fmla="*/ 828598 w 1439268"/>
                <a:gd name="connsiteY218" fmla="*/ 14112 h 476037"/>
                <a:gd name="connsiteX219" fmla="*/ 828598 w 1439268"/>
                <a:gd name="connsiteY219" fmla="*/ 78306 h 476037"/>
                <a:gd name="connsiteX220" fmla="*/ 814486 w 1439268"/>
                <a:gd name="connsiteY220" fmla="*/ 92418 h 476037"/>
                <a:gd name="connsiteX221" fmla="*/ 758042 w 1439268"/>
                <a:gd name="connsiteY221" fmla="*/ 92418 h 476037"/>
                <a:gd name="connsiteX222" fmla="*/ 743930 w 1439268"/>
                <a:gd name="connsiteY222" fmla="*/ 78306 h 476037"/>
                <a:gd name="connsiteX223" fmla="*/ 743930 w 1439268"/>
                <a:gd name="connsiteY223" fmla="*/ 14112 h 476037"/>
                <a:gd name="connsiteX224" fmla="*/ 758042 w 1439268"/>
                <a:gd name="connsiteY224" fmla="*/ 0 h 476037"/>
                <a:gd name="connsiteX225" fmla="*/ 635635 w 1439268"/>
                <a:gd name="connsiteY225" fmla="*/ 0 h 476037"/>
                <a:gd name="connsiteX226" fmla="*/ 692079 w 1439268"/>
                <a:gd name="connsiteY226" fmla="*/ 0 h 476037"/>
                <a:gd name="connsiteX227" fmla="*/ 706191 w 1439268"/>
                <a:gd name="connsiteY227" fmla="*/ 14112 h 476037"/>
                <a:gd name="connsiteX228" fmla="*/ 706191 w 1439268"/>
                <a:gd name="connsiteY228" fmla="*/ 78306 h 476037"/>
                <a:gd name="connsiteX229" fmla="*/ 692079 w 1439268"/>
                <a:gd name="connsiteY229" fmla="*/ 92418 h 476037"/>
                <a:gd name="connsiteX230" fmla="*/ 635635 w 1439268"/>
                <a:gd name="connsiteY230" fmla="*/ 92418 h 476037"/>
                <a:gd name="connsiteX231" fmla="*/ 621523 w 1439268"/>
                <a:gd name="connsiteY231" fmla="*/ 78306 h 476037"/>
                <a:gd name="connsiteX232" fmla="*/ 621523 w 1439268"/>
                <a:gd name="connsiteY232" fmla="*/ 14112 h 476037"/>
                <a:gd name="connsiteX233" fmla="*/ 635635 w 1439268"/>
                <a:gd name="connsiteY233" fmla="*/ 0 h 476037"/>
                <a:gd name="connsiteX234" fmla="*/ 513228 w 1439268"/>
                <a:gd name="connsiteY234" fmla="*/ 0 h 476037"/>
                <a:gd name="connsiteX235" fmla="*/ 569672 w 1439268"/>
                <a:gd name="connsiteY235" fmla="*/ 0 h 476037"/>
                <a:gd name="connsiteX236" fmla="*/ 583784 w 1439268"/>
                <a:gd name="connsiteY236" fmla="*/ 14112 h 476037"/>
                <a:gd name="connsiteX237" fmla="*/ 583784 w 1439268"/>
                <a:gd name="connsiteY237" fmla="*/ 78306 h 476037"/>
                <a:gd name="connsiteX238" fmla="*/ 569672 w 1439268"/>
                <a:gd name="connsiteY238" fmla="*/ 92418 h 476037"/>
                <a:gd name="connsiteX239" fmla="*/ 513228 w 1439268"/>
                <a:gd name="connsiteY239" fmla="*/ 92418 h 476037"/>
                <a:gd name="connsiteX240" fmla="*/ 499116 w 1439268"/>
                <a:gd name="connsiteY240" fmla="*/ 78306 h 476037"/>
                <a:gd name="connsiteX241" fmla="*/ 499116 w 1439268"/>
                <a:gd name="connsiteY241" fmla="*/ 14112 h 476037"/>
                <a:gd name="connsiteX242" fmla="*/ 513228 w 1439268"/>
                <a:gd name="connsiteY242" fmla="*/ 0 h 476037"/>
                <a:gd name="connsiteX243" fmla="*/ 387550 w 1439268"/>
                <a:gd name="connsiteY243" fmla="*/ 0 h 476037"/>
                <a:gd name="connsiteX244" fmla="*/ 443994 w 1439268"/>
                <a:gd name="connsiteY244" fmla="*/ 0 h 476037"/>
                <a:gd name="connsiteX245" fmla="*/ 458106 w 1439268"/>
                <a:gd name="connsiteY245" fmla="*/ 14112 h 476037"/>
                <a:gd name="connsiteX246" fmla="*/ 458106 w 1439268"/>
                <a:gd name="connsiteY246" fmla="*/ 78306 h 476037"/>
                <a:gd name="connsiteX247" fmla="*/ 443994 w 1439268"/>
                <a:gd name="connsiteY247" fmla="*/ 92418 h 476037"/>
                <a:gd name="connsiteX248" fmla="*/ 387550 w 1439268"/>
                <a:gd name="connsiteY248" fmla="*/ 92418 h 476037"/>
                <a:gd name="connsiteX249" fmla="*/ 373438 w 1439268"/>
                <a:gd name="connsiteY249" fmla="*/ 78306 h 476037"/>
                <a:gd name="connsiteX250" fmla="*/ 373438 w 1439268"/>
                <a:gd name="connsiteY250" fmla="*/ 14112 h 476037"/>
                <a:gd name="connsiteX251" fmla="*/ 387550 w 1439268"/>
                <a:gd name="connsiteY251" fmla="*/ 0 h 476037"/>
                <a:gd name="connsiteX252" fmla="*/ 266652 w 1439268"/>
                <a:gd name="connsiteY252" fmla="*/ 0 h 476037"/>
                <a:gd name="connsiteX253" fmla="*/ 323096 w 1439268"/>
                <a:gd name="connsiteY253" fmla="*/ 0 h 476037"/>
                <a:gd name="connsiteX254" fmla="*/ 337208 w 1439268"/>
                <a:gd name="connsiteY254" fmla="*/ 14112 h 476037"/>
                <a:gd name="connsiteX255" fmla="*/ 337208 w 1439268"/>
                <a:gd name="connsiteY255" fmla="*/ 78306 h 476037"/>
                <a:gd name="connsiteX256" fmla="*/ 323096 w 1439268"/>
                <a:gd name="connsiteY256" fmla="*/ 92418 h 476037"/>
                <a:gd name="connsiteX257" fmla="*/ 266652 w 1439268"/>
                <a:gd name="connsiteY257" fmla="*/ 92418 h 476037"/>
                <a:gd name="connsiteX258" fmla="*/ 252540 w 1439268"/>
                <a:gd name="connsiteY258" fmla="*/ 78306 h 476037"/>
                <a:gd name="connsiteX259" fmla="*/ 252540 w 1439268"/>
                <a:gd name="connsiteY259" fmla="*/ 14112 h 476037"/>
                <a:gd name="connsiteX260" fmla="*/ 266652 w 1439268"/>
                <a:gd name="connsiteY260" fmla="*/ 0 h 476037"/>
                <a:gd name="connsiteX261" fmla="*/ 140382 w 1439268"/>
                <a:gd name="connsiteY261" fmla="*/ 0 h 476037"/>
                <a:gd name="connsiteX262" fmla="*/ 196826 w 1439268"/>
                <a:gd name="connsiteY262" fmla="*/ 0 h 476037"/>
                <a:gd name="connsiteX263" fmla="*/ 210938 w 1439268"/>
                <a:gd name="connsiteY263" fmla="*/ 14112 h 476037"/>
                <a:gd name="connsiteX264" fmla="*/ 210938 w 1439268"/>
                <a:gd name="connsiteY264" fmla="*/ 78306 h 476037"/>
                <a:gd name="connsiteX265" fmla="*/ 196826 w 1439268"/>
                <a:gd name="connsiteY265" fmla="*/ 92418 h 476037"/>
                <a:gd name="connsiteX266" fmla="*/ 140382 w 1439268"/>
                <a:gd name="connsiteY266" fmla="*/ 92418 h 476037"/>
                <a:gd name="connsiteX267" fmla="*/ 126270 w 1439268"/>
                <a:gd name="connsiteY267" fmla="*/ 78306 h 476037"/>
                <a:gd name="connsiteX268" fmla="*/ 126270 w 1439268"/>
                <a:gd name="connsiteY268" fmla="*/ 14112 h 476037"/>
                <a:gd name="connsiteX269" fmla="*/ 140382 w 1439268"/>
                <a:gd name="connsiteY269" fmla="*/ 0 h 476037"/>
                <a:gd name="connsiteX270" fmla="*/ 14112 w 1439268"/>
                <a:gd name="connsiteY270" fmla="*/ 0 h 476037"/>
                <a:gd name="connsiteX271" fmla="*/ 70556 w 1439268"/>
                <a:gd name="connsiteY271" fmla="*/ 0 h 476037"/>
                <a:gd name="connsiteX272" fmla="*/ 84668 w 1439268"/>
                <a:gd name="connsiteY272" fmla="*/ 14112 h 476037"/>
                <a:gd name="connsiteX273" fmla="*/ 84668 w 1439268"/>
                <a:gd name="connsiteY273" fmla="*/ 78306 h 476037"/>
                <a:gd name="connsiteX274" fmla="*/ 70556 w 1439268"/>
                <a:gd name="connsiteY274" fmla="*/ 92418 h 476037"/>
                <a:gd name="connsiteX275" fmla="*/ 14112 w 1439268"/>
                <a:gd name="connsiteY275" fmla="*/ 92418 h 476037"/>
                <a:gd name="connsiteX276" fmla="*/ 0 w 1439268"/>
                <a:gd name="connsiteY276" fmla="*/ 78306 h 476037"/>
                <a:gd name="connsiteX277" fmla="*/ 0 w 1439268"/>
                <a:gd name="connsiteY277" fmla="*/ 14112 h 476037"/>
                <a:gd name="connsiteX278" fmla="*/ 14112 w 1439268"/>
                <a:gd name="connsiteY278" fmla="*/ 0 h 47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</a:cxnLst>
              <a:rect l="l" t="t" r="r" b="b"/>
              <a:pathLst>
                <a:path w="1439268" h="476037">
                  <a:moveTo>
                    <a:pt x="995274" y="383619"/>
                  </a:moveTo>
                  <a:lnTo>
                    <a:pt x="1051718" y="383619"/>
                  </a:lnTo>
                  <a:cubicBezTo>
                    <a:pt x="1059512" y="383619"/>
                    <a:pt x="1065830" y="389937"/>
                    <a:pt x="1065830" y="397731"/>
                  </a:cubicBezTo>
                  <a:lnTo>
                    <a:pt x="1065830" y="461925"/>
                  </a:lnTo>
                  <a:cubicBezTo>
                    <a:pt x="1065830" y="469719"/>
                    <a:pt x="1059512" y="476037"/>
                    <a:pt x="1051718" y="476037"/>
                  </a:cubicBezTo>
                  <a:lnTo>
                    <a:pt x="995274" y="476037"/>
                  </a:lnTo>
                  <a:cubicBezTo>
                    <a:pt x="987480" y="476037"/>
                    <a:pt x="981162" y="469719"/>
                    <a:pt x="981162" y="461925"/>
                  </a:cubicBezTo>
                  <a:lnTo>
                    <a:pt x="981162" y="397731"/>
                  </a:lnTo>
                  <a:cubicBezTo>
                    <a:pt x="981162" y="389937"/>
                    <a:pt x="987480" y="383619"/>
                    <a:pt x="995274" y="383619"/>
                  </a:cubicBezTo>
                  <a:close/>
                  <a:moveTo>
                    <a:pt x="141672" y="383619"/>
                  </a:moveTo>
                  <a:lnTo>
                    <a:pt x="938403" y="383619"/>
                  </a:lnTo>
                  <a:cubicBezTo>
                    <a:pt x="946910" y="383619"/>
                    <a:pt x="953806" y="390515"/>
                    <a:pt x="953806" y="399022"/>
                  </a:cubicBezTo>
                  <a:lnTo>
                    <a:pt x="953806" y="460634"/>
                  </a:lnTo>
                  <a:cubicBezTo>
                    <a:pt x="953806" y="469141"/>
                    <a:pt x="946910" y="476037"/>
                    <a:pt x="938403" y="476037"/>
                  </a:cubicBezTo>
                  <a:lnTo>
                    <a:pt x="141672" y="476037"/>
                  </a:lnTo>
                  <a:cubicBezTo>
                    <a:pt x="133165" y="476037"/>
                    <a:pt x="126269" y="469141"/>
                    <a:pt x="126269" y="460634"/>
                  </a:cubicBezTo>
                  <a:lnTo>
                    <a:pt x="126269" y="399022"/>
                  </a:lnTo>
                  <a:cubicBezTo>
                    <a:pt x="126269" y="390515"/>
                    <a:pt x="133165" y="383619"/>
                    <a:pt x="141672" y="383619"/>
                  </a:cubicBezTo>
                  <a:close/>
                  <a:moveTo>
                    <a:pt x="14112" y="383619"/>
                  </a:moveTo>
                  <a:lnTo>
                    <a:pt x="70556" y="383619"/>
                  </a:lnTo>
                  <a:cubicBezTo>
                    <a:pt x="78350" y="383619"/>
                    <a:pt x="84668" y="389937"/>
                    <a:pt x="84668" y="397731"/>
                  </a:cubicBezTo>
                  <a:lnTo>
                    <a:pt x="84668" y="461925"/>
                  </a:lnTo>
                  <a:cubicBezTo>
                    <a:pt x="84668" y="469719"/>
                    <a:pt x="78350" y="476037"/>
                    <a:pt x="70556" y="476037"/>
                  </a:cubicBezTo>
                  <a:lnTo>
                    <a:pt x="14112" y="476037"/>
                  </a:lnTo>
                  <a:cubicBezTo>
                    <a:pt x="6318" y="476037"/>
                    <a:pt x="0" y="469719"/>
                    <a:pt x="0" y="461925"/>
                  </a:cubicBezTo>
                  <a:lnTo>
                    <a:pt x="0" y="397731"/>
                  </a:lnTo>
                  <a:cubicBezTo>
                    <a:pt x="0" y="389937"/>
                    <a:pt x="6318" y="383619"/>
                    <a:pt x="14112" y="383619"/>
                  </a:cubicBezTo>
                  <a:close/>
                  <a:moveTo>
                    <a:pt x="995274" y="261926"/>
                  </a:moveTo>
                  <a:lnTo>
                    <a:pt x="1051718" y="261926"/>
                  </a:lnTo>
                  <a:cubicBezTo>
                    <a:pt x="1059512" y="261926"/>
                    <a:pt x="1065830" y="268244"/>
                    <a:pt x="1065830" y="276038"/>
                  </a:cubicBezTo>
                  <a:lnTo>
                    <a:pt x="1065830" y="340232"/>
                  </a:lnTo>
                  <a:cubicBezTo>
                    <a:pt x="1065830" y="348026"/>
                    <a:pt x="1059512" y="354344"/>
                    <a:pt x="1051718" y="354344"/>
                  </a:cubicBezTo>
                  <a:lnTo>
                    <a:pt x="995274" y="354344"/>
                  </a:lnTo>
                  <a:cubicBezTo>
                    <a:pt x="987480" y="354344"/>
                    <a:pt x="981162" y="348026"/>
                    <a:pt x="981162" y="340232"/>
                  </a:cubicBezTo>
                  <a:lnTo>
                    <a:pt x="981162" y="276038"/>
                  </a:lnTo>
                  <a:cubicBezTo>
                    <a:pt x="981162" y="268244"/>
                    <a:pt x="987480" y="261926"/>
                    <a:pt x="995274" y="261926"/>
                  </a:cubicBezTo>
                  <a:close/>
                  <a:moveTo>
                    <a:pt x="883251" y="261926"/>
                  </a:moveTo>
                  <a:lnTo>
                    <a:pt x="939695" y="261926"/>
                  </a:lnTo>
                  <a:cubicBezTo>
                    <a:pt x="947489" y="261926"/>
                    <a:pt x="953807" y="268244"/>
                    <a:pt x="953807" y="276038"/>
                  </a:cubicBezTo>
                  <a:lnTo>
                    <a:pt x="953807" y="340232"/>
                  </a:lnTo>
                  <a:cubicBezTo>
                    <a:pt x="953807" y="348026"/>
                    <a:pt x="947489" y="354344"/>
                    <a:pt x="939695" y="354344"/>
                  </a:cubicBezTo>
                  <a:lnTo>
                    <a:pt x="883251" y="354344"/>
                  </a:lnTo>
                  <a:cubicBezTo>
                    <a:pt x="875457" y="354344"/>
                    <a:pt x="869139" y="348026"/>
                    <a:pt x="869139" y="340232"/>
                  </a:cubicBezTo>
                  <a:lnTo>
                    <a:pt x="869139" y="276038"/>
                  </a:lnTo>
                  <a:cubicBezTo>
                    <a:pt x="869139" y="268244"/>
                    <a:pt x="875457" y="261926"/>
                    <a:pt x="883251" y="261926"/>
                  </a:cubicBezTo>
                  <a:close/>
                  <a:moveTo>
                    <a:pt x="758042" y="261926"/>
                  </a:moveTo>
                  <a:lnTo>
                    <a:pt x="814486" y="261926"/>
                  </a:lnTo>
                  <a:cubicBezTo>
                    <a:pt x="822280" y="261926"/>
                    <a:pt x="828598" y="268244"/>
                    <a:pt x="828598" y="276038"/>
                  </a:cubicBezTo>
                  <a:lnTo>
                    <a:pt x="828598" y="340232"/>
                  </a:lnTo>
                  <a:cubicBezTo>
                    <a:pt x="828598" y="348026"/>
                    <a:pt x="822280" y="354344"/>
                    <a:pt x="814486" y="354344"/>
                  </a:cubicBezTo>
                  <a:lnTo>
                    <a:pt x="758042" y="354344"/>
                  </a:lnTo>
                  <a:cubicBezTo>
                    <a:pt x="750248" y="354344"/>
                    <a:pt x="743930" y="348026"/>
                    <a:pt x="743930" y="340232"/>
                  </a:cubicBezTo>
                  <a:lnTo>
                    <a:pt x="743930" y="276038"/>
                  </a:lnTo>
                  <a:cubicBezTo>
                    <a:pt x="743930" y="268244"/>
                    <a:pt x="750248" y="261926"/>
                    <a:pt x="758042" y="261926"/>
                  </a:cubicBezTo>
                  <a:close/>
                  <a:moveTo>
                    <a:pt x="635635" y="261926"/>
                  </a:moveTo>
                  <a:lnTo>
                    <a:pt x="692079" y="261926"/>
                  </a:lnTo>
                  <a:cubicBezTo>
                    <a:pt x="699873" y="261926"/>
                    <a:pt x="706191" y="268244"/>
                    <a:pt x="706191" y="276038"/>
                  </a:cubicBezTo>
                  <a:lnTo>
                    <a:pt x="706191" y="340232"/>
                  </a:lnTo>
                  <a:cubicBezTo>
                    <a:pt x="706191" y="348026"/>
                    <a:pt x="699873" y="354344"/>
                    <a:pt x="692079" y="354344"/>
                  </a:cubicBezTo>
                  <a:lnTo>
                    <a:pt x="635635" y="354344"/>
                  </a:lnTo>
                  <a:cubicBezTo>
                    <a:pt x="627841" y="354344"/>
                    <a:pt x="621523" y="348026"/>
                    <a:pt x="621523" y="340232"/>
                  </a:cubicBezTo>
                  <a:lnTo>
                    <a:pt x="621523" y="276038"/>
                  </a:lnTo>
                  <a:cubicBezTo>
                    <a:pt x="621523" y="268244"/>
                    <a:pt x="627841" y="261926"/>
                    <a:pt x="635635" y="261926"/>
                  </a:cubicBezTo>
                  <a:close/>
                  <a:moveTo>
                    <a:pt x="513228" y="261926"/>
                  </a:moveTo>
                  <a:lnTo>
                    <a:pt x="569672" y="261926"/>
                  </a:lnTo>
                  <a:cubicBezTo>
                    <a:pt x="577466" y="261926"/>
                    <a:pt x="583784" y="268244"/>
                    <a:pt x="583784" y="276038"/>
                  </a:cubicBezTo>
                  <a:lnTo>
                    <a:pt x="583784" y="340232"/>
                  </a:lnTo>
                  <a:cubicBezTo>
                    <a:pt x="583784" y="348026"/>
                    <a:pt x="577466" y="354344"/>
                    <a:pt x="569672" y="354344"/>
                  </a:cubicBezTo>
                  <a:lnTo>
                    <a:pt x="513228" y="354344"/>
                  </a:lnTo>
                  <a:cubicBezTo>
                    <a:pt x="505434" y="354344"/>
                    <a:pt x="499116" y="348026"/>
                    <a:pt x="499116" y="340232"/>
                  </a:cubicBezTo>
                  <a:lnTo>
                    <a:pt x="499116" y="276038"/>
                  </a:lnTo>
                  <a:cubicBezTo>
                    <a:pt x="499116" y="268244"/>
                    <a:pt x="505434" y="261926"/>
                    <a:pt x="513228" y="261926"/>
                  </a:cubicBezTo>
                  <a:close/>
                  <a:moveTo>
                    <a:pt x="387550" y="261926"/>
                  </a:moveTo>
                  <a:lnTo>
                    <a:pt x="443994" y="261926"/>
                  </a:lnTo>
                  <a:cubicBezTo>
                    <a:pt x="451788" y="261926"/>
                    <a:pt x="458106" y="268244"/>
                    <a:pt x="458106" y="276038"/>
                  </a:cubicBezTo>
                  <a:lnTo>
                    <a:pt x="458106" y="340232"/>
                  </a:lnTo>
                  <a:cubicBezTo>
                    <a:pt x="458106" y="348026"/>
                    <a:pt x="451788" y="354344"/>
                    <a:pt x="443994" y="354344"/>
                  </a:cubicBezTo>
                  <a:lnTo>
                    <a:pt x="387550" y="354344"/>
                  </a:lnTo>
                  <a:cubicBezTo>
                    <a:pt x="379756" y="354344"/>
                    <a:pt x="373438" y="348026"/>
                    <a:pt x="373438" y="340232"/>
                  </a:cubicBezTo>
                  <a:lnTo>
                    <a:pt x="373438" y="276038"/>
                  </a:lnTo>
                  <a:cubicBezTo>
                    <a:pt x="373438" y="268244"/>
                    <a:pt x="379756" y="261926"/>
                    <a:pt x="387550" y="261926"/>
                  </a:cubicBezTo>
                  <a:close/>
                  <a:moveTo>
                    <a:pt x="266652" y="261926"/>
                  </a:moveTo>
                  <a:lnTo>
                    <a:pt x="323096" y="261926"/>
                  </a:lnTo>
                  <a:cubicBezTo>
                    <a:pt x="330890" y="261926"/>
                    <a:pt x="337208" y="268244"/>
                    <a:pt x="337208" y="276038"/>
                  </a:cubicBezTo>
                  <a:lnTo>
                    <a:pt x="337208" y="340232"/>
                  </a:lnTo>
                  <a:cubicBezTo>
                    <a:pt x="337208" y="348026"/>
                    <a:pt x="330890" y="354344"/>
                    <a:pt x="323096" y="354344"/>
                  </a:cubicBezTo>
                  <a:lnTo>
                    <a:pt x="266652" y="354344"/>
                  </a:lnTo>
                  <a:cubicBezTo>
                    <a:pt x="258858" y="354344"/>
                    <a:pt x="252540" y="348026"/>
                    <a:pt x="252540" y="340232"/>
                  </a:cubicBezTo>
                  <a:lnTo>
                    <a:pt x="252540" y="276038"/>
                  </a:lnTo>
                  <a:cubicBezTo>
                    <a:pt x="252540" y="268244"/>
                    <a:pt x="258858" y="261926"/>
                    <a:pt x="266652" y="261926"/>
                  </a:cubicBezTo>
                  <a:close/>
                  <a:moveTo>
                    <a:pt x="140382" y="261926"/>
                  </a:moveTo>
                  <a:lnTo>
                    <a:pt x="196826" y="261926"/>
                  </a:lnTo>
                  <a:cubicBezTo>
                    <a:pt x="204620" y="261926"/>
                    <a:pt x="210938" y="268244"/>
                    <a:pt x="210938" y="276038"/>
                  </a:cubicBezTo>
                  <a:lnTo>
                    <a:pt x="210938" y="340232"/>
                  </a:lnTo>
                  <a:cubicBezTo>
                    <a:pt x="210938" y="348026"/>
                    <a:pt x="204620" y="354344"/>
                    <a:pt x="196826" y="354344"/>
                  </a:cubicBezTo>
                  <a:lnTo>
                    <a:pt x="140382" y="354344"/>
                  </a:lnTo>
                  <a:cubicBezTo>
                    <a:pt x="132588" y="354344"/>
                    <a:pt x="126270" y="348026"/>
                    <a:pt x="126270" y="340232"/>
                  </a:cubicBezTo>
                  <a:lnTo>
                    <a:pt x="126270" y="276038"/>
                  </a:lnTo>
                  <a:cubicBezTo>
                    <a:pt x="126270" y="268244"/>
                    <a:pt x="132588" y="261926"/>
                    <a:pt x="140382" y="261926"/>
                  </a:cubicBezTo>
                  <a:close/>
                  <a:moveTo>
                    <a:pt x="14112" y="261926"/>
                  </a:moveTo>
                  <a:lnTo>
                    <a:pt x="70556" y="261926"/>
                  </a:lnTo>
                  <a:cubicBezTo>
                    <a:pt x="78350" y="261926"/>
                    <a:pt x="84668" y="268244"/>
                    <a:pt x="84668" y="276038"/>
                  </a:cubicBezTo>
                  <a:lnTo>
                    <a:pt x="84668" y="340232"/>
                  </a:lnTo>
                  <a:cubicBezTo>
                    <a:pt x="84668" y="348026"/>
                    <a:pt x="78350" y="354344"/>
                    <a:pt x="70556" y="354344"/>
                  </a:cubicBezTo>
                  <a:lnTo>
                    <a:pt x="14112" y="354344"/>
                  </a:lnTo>
                  <a:cubicBezTo>
                    <a:pt x="6318" y="354344"/>
                    <a:pt x="0" y="348026"/>
                    <a:pt x="0" y="340232"/>
                  </a:cubicBezTo>
                  <a:lnTo>
                    <a:pt x="0" y="276038"/>
                  </a:lnTo>
                  <a:cubicBezTo>
                    <a:pt x="0" y="268244"/>
                    <a:pt x="6318" y="261926"/>
                    <a:pt x="14112" y="261926"/>
                  </a:cubicBezTo>
                  <a:close/>
                  <a:moveTo>
                    <a:pt x="995274" y="140233"/>
                  </a:moveTo>
                  <a:lnTo>
                    <a:pt x="1051718" y="140233"/>
                  </a:lnTo>
                  <a:cubicBezTo>
                    <a:pt x="1059512" y="140233"/>
                    <a:pt x="1065830" y="146551"/>
                    <a:pt x="1065830" y="154345"/>
                  </a:cubicBezTo>
                  <a:lnTo>
                    <a:pt x="1065830" y="218539"/>
                  </a:lnTo>
                  <a:cubicBezTo>
                    <a:pt x="1065830" y="226333"/>
                    <a:pt x="1059512" y="232651"/>
                    <a:pt x="1051718" y="232651"/>
                  </a:cubicBezTo>
                  <a:lnTo>
                    <a:pt x="995274" y="232651"/>
                  </a:lnTo>
                  <a:cubicBezTo>
                    <a:pt x="987480" y="232651"/>
                    <a:pt x="981162" y="226333"/>
                    <a:pt x="981162" y="218539"/>
                  </a:cubicBezTo>
                  <a:lnTo>
                    <a:pt x="981162" y="154345"/>
                  </a:lnTo>
                  <a:cubicBezTo>
                    <a:pt x="981162" y="146551"/>
                    <a:pt x="987480" y="140233"/>
                    <a:pt x="995274" y="140233"/>
                  </a:cubicBezTo>
                  <a:close/>
                  <a:moveTo>
                    <a:pt x="883251" y="140233"/>
                  </a:moveTo>
                  <a:lnTo>
                    <a:pt x="939695" y="140233"/>
                  </a:lnTo>
                  <a:cubicBezTo>
                    <a:pt x="947489" y="140233"/>
                    <a:pt x="953807" y="146551"/>
                    <a:pt x="953807" y="154345"/>
                  </a:cubicBezTo>
                  <a:lnTo>
                    <a:pt x="953807" y="218539"/>
                  </a:lnTo>
                  <a:cubicBezTo>
                    <a:pt x="953807" y="226333"/>
                    <a:pt x="947489" y="232651"/>
                    <a:pt x="939695" y="232651"/>
                  </a:cubicBezTo>
                  <a:lnTo>
                    <a:pt x="883251" y="232651"/>
                  </a:lnTo>
                  <a:cubicBezTo>
                    <a:pt x="875457" y="232651"/>
                    <a:pt x="869139" y="226333"/>
                    <a:pt x="869139" y="218539"/>
                  </a:cubicBezTo>
                  <a:lnTo>
                    <a:pt x="869139" y="154345"/>
                  </a:lnTo>
                  <a:cubicBezTo>
                    <a:pt x="869139" y="146551"/>
                    <a:pt x="875457" y="140233"/>
                    <a:pt x="883251" y="140233"/>
                  </a:cubicBezTo>
                  <a:close/>
                  <a:moveTo>
                    <a:pt x="758042" y="140233"/>
                  </a:moveTo>
                  <a:lnTo>
                    <a:pt x="814486" y="140233"/>
                  </a:lnTo>
                  <a:cubicBezTo>
                    <a:pt x="822280" y="140233"/>
                    <a:pt x="828598" y="146551"/>
                    <a:pt x="828598" y="154345"/>
                  </a:cubicBezTo>
                  <a:lnTo>
                    <a:pt x="828598" y="218539"/>
                  </a:lnTo>
                  <a:cubicBezTo>
                    <a:pt x="828598" y="226333"/>
                    <a:pt x="822280" y="232651"/>
                    <a:pt x="814486" y="232651"/>
                  </a:cubicBezTo>
                  <a:lnTo>
                    <a:pt x="758042" y="232651"/>
                  </a:lnTo>
                  <a:cubicBezTo>
                    <a:pt x="750248" y="232651"/>
                    <a:pt x="743930" y="226333"/>
                    <a:pt x="743930" y="218539"/>
                  </a:cubicBezTo>
                  <a:lnTo>
                    <a:pt x="743930" y="154345"/>
                  </a:lnTo>
                  <a:cubicBezTo>
                    <a:pt x="743930" y="146551"/>
                    <a:pt x="750248" y="140233"/>
                    <a:pt x="758042" y="140233"/>
                  </a:cubicBezTo>
                  <a:close/>
                  <a:moveTo>
                    <a:pt x="635635" y="140233"/>
                  </a:moveTo>
                  <a:lnTo>
                    <a:pt x="692079" y="140233"/>
                  </a:lnTo>
                  <a:cubicBezTo>
                    <a:pt x="699873" y="140233"/>
                    <a:pt x="706191" y="146551"/>
                    <a:pt x="706191" y="154345"/>
                  </a:cubicBezTo>
                  <a:lnTo>
                    <a:pt x="706191" y="218539"/>
                  </a:lnTo>
                  <a:cubicBezTo>
                    <a:pt x="706191" y="226333"/>
                    <a:pt x="699873" y="232651"/>
                    <a:pt x="692079" y="232651"/>
                  </a:cubicBezTo>
                  <a:lnTo>
                    <a:pt x="635635" y="232651"/>
                  </a:lnTo>
                  <a:cubicBezTo>
                    <a:pt x="627841" y="232651"/>
                    <a:pt x="621523" y="226333"/>
                    <a:pt x="621523" y="218539"/>
                  </a:cubicBezTo>
                  <a:lnTo>
                    <a:pt x="621523" y="154345"/>
                  </a:lnTo>
                  <a:cubicBezTo>
                    <a:pt x="621523" y="146551"/>
                    <a:pt x="627841" y="140233"/>
                    <a:pt x="635635" y="140233"/>
                  </a:cubicBezTo>
                  <a:close/>
                  <a:moveTo>
                    <a:pt x="513228" y="140233"/>
                  </a:moveTo>
                  <a:lnTo>
                    <a:pt x="569672" y="140233"/>
                  </a:lnTo>
                  <a:cubicBezTo>
                    <a:pt x="577466" y="140233"/>
                    <a:pt x="583784" y="146551"/>
                    <a:pt x="583784" y="154345"/>
                  </a:cubicBezTo>
                  <a:lnTo>
                    <a:pt x="583784" y="218539"/>
                  </a:lnTo>
                  <a:cubicBezTo>
                    <a:pt x="583784" y="226333"/>
                    <a:pt x="577466" y="232651"/>
                    <a:pt x="569672" y="232651"/>
                  </a:cubicBezTo>
                  <a:lnTo>
                    <a:pt x="513228" y="232651"/>
                  </a:lnTo>
                  <a:cubicBezTo>
                    <a:pt x="505434" y="232651"/>
                    <a:pt x="499116" y="226333"/>
                    <a:pt x="499116" y="218539"/>
                  </a:cubicBezTo>
                  <a:lnTo>
                    <a:pt x="499116" y="154345"/>
                  </a:lnTo>
                  <a:cubicBezTo>
                    <a:pt x="499116" y="146551"/>
                    <a:pt x="505434" y="140233"/>
                    <a:pt x="513228" y="140233"/>
                  </a:cubicBezTo>
                  <a:close/>
                  <a:moveTo>
                    <a:pt x="387550" y="140233"/>
                  </a:moveTo>
                  <a:lnTo>
                    <a:pt x="443994" y="140233"/>
                  </a:lnTo>
                  <a:cubicBezTo>
                    <a:pt x="451788" y="140233"/>
                    <a:pt x="458106" y="146551"/>
                    <a:pt x="458106" y="154345"/>
                  </a:cubicBezTo>
                  <a:lnTo>
                    <a:pt x="458106" y="218539"/>
                  </a:lnTo>
                  <a:cubicBezTo>
                    <a:pt x="458106" y="226333"/>
                    <a:pt x="451788" y="232651"/>
                    <a:pt x="443994" y="232651"/>
                  </a:cubicBezTo>
                  <a:lnTo>
                    <a:pt x="387550" y="232651"/>
                  </a:lnTo>
                  <a:cubicBezTo>
                    <a:pt x="379756" y="232651"/>
                    <a:pt x="373438" y="226333"/>
                    <a:pt x="373438" y="218539"/>
                  </a:cubicBezTo>
                  <a:lnTo>
                    <a:pt x="373438" y="154345"/>
                  </a:lnTo>
                  <a:cubicBezTo>
                    <a:pt x="373438" y="146551"/>
                    <a:pt x="379756" y="140233"/>
                    <a:pt x="387550" y="140233"/>
                  </a:cubicBezTo>
                  <a:close/>
                  <a:moveTo>
                    <a:pt x="266652" y="140233"/>
                  </a:moveTo>
                  <a:lnTo>
                    <a:pt x="323096" y="140233"/>
                  </a:lnTo>
                  <a:cubicBezTo>
                    <a:pt x="330890" y="140233"/>
                    <a:pt x="337208" y="146551"/>
                    <a:pt x="337208" y="154345"/>
                  </a:cubicBezTo>
                  <a:lnTo>
                    <a:pt x="337208" y="218539"/>
                  </a:lnTo>
                  <a:cubicBezTo>
                    <a:pt x="337208" y="226333"/>
                    <a:pt x="330890" y="232651"/>
                    <a:pt x="323096" y="232651"/>
                  </a:cubicBezTo>
                  <a:lnTo>
                    <a:pt x="266652" y="232651"/>
                  </a:lnTo>
                  <a:cubicBezTo>
                    <a:pt x="258858" y="232651"/>
                    <a:pt x="252540" y="226333"/>
                    <a:pt x="252540" y="218539"/>
                  </a:cubicBezTo>
                  <a:lnTo>
                    <a:pt x="252540" y="154345"/>
                  </a:lnTo>
                  <a:cubicBezTo>
                    <a:pt x="252540" y="146551"/>
                    <a:pt x="258858" y="140233"/>
                    <a:pt x="266652" y="140233"/>
                  </a:cubicBezTo>
                  <a:close/>
                  <a:moveTo>
                    <a:pt x="140382" y="140233"/>
                  </a:moveTo>
                  <a:lnTo>
                    <a:pt x="196826" y="140233"/>
                  </a:lnTo>
                  <a:cubicBezTo>
                    <a:pt x="204620" y="140233"/>
                    <a:pt x="210938" y="146551"/>
                    <a:pt x="210938" y="154345"/>
                  </a:cubicBezTo>
                  <a:lnTo>
                    <a:pt x="210938" y="218539"/>
                  </a:lnTo>
                  <a:cubicBezTo>
                    <a:pt x="210938" y="226333"/>
                    <a:pt x="204620" y="232651"/>
                    <a:pt x="196826" y="232651"/>
                  </a:cubicBezTo>
                  <a:lnTo>
                    <a:pt x="140382" y="232651"/>
                  </a:lnTo>
                  <a:cubicBezTo>
                    <a:pt x="132588" y="232651"/>
                    <a:pt x="126270" y="226333"/>
                    <a:pt x="126270" y="218539"/>
                  </a:cubicBezTo>
                  <a:lnTo>
                    <a:pt x="126270" y="154345"/>
                  </a:lnTo>
                  <a:cubicBezTo>
                    <a:pt x="126270" y="146551"/>
                    <a:pt x="132588" y="140233"/>
                    <a:pt x="140382" y="140233"/>
                  </a:cubicBezTo>
                  <a:close/>
                  <a:moveTo>
                    <a:pt x="14112" y="140233"/>
                  </a:moveTo>
                  <a:lnTo>
                    <a:pt x="70556" y="140233"/>
                  </a:lnTo>
                  <a:cubicBezTo>
                    <a:pt x="78350" y="140233"/>
                    <a:pt x="84668" y="146551"/>
                    <a:pt x="84668" y="154345"/>
                  </a:cubicBezTo>
                  <a:lnTo>
                    <a:pt x="84668" y="218539"/>
                  </a:lnTo>
                  <a:cubicBezTo>
                    <a:pt x="84668" y="226333"/>
                    <a:pt x="78350" y="232651"/>
                    <a:pt x="70556" y="232651"/>
                  </a:cubicBezTo>
                  <a:lnTo>
                    <a:pt x="14112" y="232651"/>
                  </a:lnTo>
                  <a:cubicBezTo>
                    <a:pt x="6318" y="232651"/>
                    <a:pt x="0" y="226333"/>
                    <a:pt x="0" y="218539"/>
                  </a:cubicBezTo>
                  <a:lnTo>
                    <a:pt x="0" y="154345"/>
                  </a:lnTo>
                  <a:cubicBezTo>
                    <a:pt x="0" y="146551"/>
                    <a:pt x="6318" y="140233"/>
                    <a:pt x="14112" y="140233"/>
                  </a:cubicBezTo>
                  <a:close/>
                  <a:moveTo>
                    <a:pt x="1183426" y="59847"/>
                  </a:moveTo>
                  <a:lnTo>
                    <a:pt x="1388098" y="59847"/>
                  </a:lnTo>
                  <a:cubicBezTo>
                    <a:pt x="1416358" y="59847"/>
                    <a:pt x="1439268" y="82757"/>
                    <a:pt x="1439268" y="111017"/>
                  </a:cubicBezTo>
                  <a:lnTo>
                    <a:pt x="1439268" y="343791"/>
                  </a:lnTo>
                  <a:cubicBezTo>
                    <a:pt x="1439268" y="372051"/>
                    <a:pt x="1416358" y="394961"/>
                    <a:pt x="1388098" y="394961"/>
                  </a:cubicBezTo>
                  <a:lnTo>
                    <a:pt x="1183426" y="394961"/>
                  </a:lnTo>
                  <a:cubicBezTo>
                    <a:pt x="1155166" y="394961"/>
                    <a:pt x="1132256" y="372051"/>
                    <a:pt x="1132256" y="343791"/>
                  </a:cubicBezTo>
                  <a:lnTo>
                    <a:pt x="1132256" y="111017"/>
                  </a:lnTo>
                  <a:cubicBezTo>
                    <a:pt x="1132256" y="82757"/>
                    <a:pt x="1155166" y="59847"/>
                    <a:pt x="1183426" y="59847"/>
                  </a:cubicBezTo>
                  <a:close/>
                  <a:moveTo>
                    <a:pt x="995274" y="0"/>
                  </a:moveTo>
                  <a:lnTo>
                    <a:pt x="1051718" y="0"/>
                  </a:lnTo>
                  <a:cubicBezTo>
                    <a:pt x="1059512" y="0"/>
                    <a:pt x="1065830" y="6318"/>
                    <a:pt x="1065830" y="14112"/>
                  </a:cubicBezTo>
                  <a:lnTo>
                    <a:pt x="1065830" y="78306"/>
                  </a:lnTo>
                  <a:cubicBezTo>
                    <a:pt x="1065830" y="86100"/>
                    <a:pt x="1059512" y="92418"/>
                    <a:pt x="1051718" y="92418"/>
                  </a:cubicBezTo>
                  <a:lnTo>
                    <a:pt x="995274" y="92418"/>
                  </a:lnTo>
                  <a:cubicBezTo>
                    <a:pt x="987480" y="92418"/>
                    <a:pt x="981162" y="86100"/>
                    <a:pt x="981162" y="78306"/>
                  </a:cubicBezTo>
                  <a:lnTo>
                    <a:pt x="981162" y="14112"/>
                  </a:lnTo>
                  <a:cubicBezTo>
                    <a:pt x="981162" y="6318"/>
                    <a:pt x="987480" y="0"/>
                    <a:pt x="995274" y="0"/>
                  </a:cubicBezTo>
                  <a:close/>
                  <a:moveTo>
                    <a:pt x="883251" y="0"/>
                  </a:moveTo>
                  <a:lnTo>
                    <a:pt x="939695" y="0"/>
                  </a:lnTo>
                  <a:cubicBezTo>
                    <a:pt x="947489" y="0"/>
                    <a:pt x="953807" y="6318"/>
                    <a:pt x="953807" y="14112"/>
                  </a:cubicBezTo>
                  <a:lnTo>
                    <a:pt x="953807" y="78306"/>
                  </a:lnTo>
                  <a:cubicBezTo>
                    <a:pt x="953807" y="86100"/>
                    <a:pt x="947489" y="92418"/>
                    <a:pt x="939695" y="92418"/>
                  </a:cubicBezTo>
                  <a:lnTo>
                    <a:pt x="883251" y="92418"/>
                  </a:lnTo>
                  <a:cubicBezTo>
                    <a:pt x="875457" y="92418"/>
                    <a:pt x="869139" y="86100"/>
                    <a:pt x="869139" y="78306"/>
                  </a:cubicBezTo>
                  <a:lnTo>
                    <a:pt x="869139" y="14112"/>
                  </a:lnTo>
                  <a:cubicBezTo>
                    <a:pt x="869139" y="6318"/>
                    <a:pt x="875457" y="0"/>
                    <a:pt x="883251" y="0"/>
                  </a:cubicBezTo>
                  <a:close/>
                  <a:moveTo>
                    <a:pt x="758042" y="0"/>
                  </a:moveTo>
                  <a:lnTo>
                    <a:pt x="814486" y="0"/>
                  </a:lnTo>
                  <a:cubicBezTo>
                    <a:pt x="822280" y="0"/>
                    <a:pt x="828598" y="6318"/>
                    <a:pt x="828598" y="14112"/>
                  </a:cubicBezTo>
                  <a:lnTo>
                    <a:pt x="828598" y="78306"/>
                  </a:lnTo>
                  <a:cubicBezTo>
                    <a:pt x="828598" y="86100"/>
                    <a:pt x="822280" y="92418"/>
                    <a:pt x="814486" y="92418"/>
                  </a:cubicBezTo>
                  <a:lnTo>
                    <a:pt x="758042" y="92418"/>
                  </a:lnTo>
                  <a:cubicBezTo>
                    <a:pt x="750248" y="92418"/>
                    <a:pt x="743930" y="86100"/>
                    <a:pt x="743930" y="78306"/>
                  </a:cubicBezTo>
                  <a:lnTo>
                    <a:pt x="743930" y="14112"/>
                  </a:lnTo>
                  <a:cubicBezTo>
                    <a:pt x="743930" y="6318"/>
                    <a:pt x="750248" y="0"/>
                    <a:pt x="758042" y="0"/>
                  </a:cubicBezTo>
                  <a:close/>
                  <a:moveTo>
                    <a:pt x="635635" y="0"/>
                  </a:moveTo>
                  <a:lnTo>
                    <a:pt x="692079" y="0"/>
                  </a:lnTo>
                  <a:cubicBezTo>
                    <a:pt x="699873" y="0"/>
                    <a:pt x="706191" y="6318"/>
                    <a:pt x="706191" y="14112"/>
                  </a:cubicBezTo>
                  <a:lnTo>
                    <a:pt x="706191" y="78306"/>
                  </a:lnTo>
                  <a:cubicBezTo>
                    <a:pt x="706191" y="86100"/>
                    <a:pt x="699873" y="92418"/>
                    <a:pt x="692079" y="92418"/>
                  </a:cubicBezTo>
                  <a:lnTo>
                    <a:pt x="635635" y="92418"/>
                  </a:lnTo>
                  <a:cubicBezTo>
                    <a:pt x="627841" y="92418"/>
                    <a:pt x="621523" y="86100"/>
                    <a:pt x="621523" y="78306"/>
                  </a:cubicBezTo>
                  <a:lnTo>
                    <a:pt x="621523" y="14112"/>
                  </a:lnTo>
                  <a:cubicBezTo>
                    <a:pt x="621523" y="6318"/>
                    <a:pt x="627841" y="0"/>
                    <a:pt x="635635" y="0"/>
                  </a:cubicBezTo>
                  <a:close/>
                  <a:moveTo>
                    <a:pt x="513228" y="0"/>
                  </a:moveTo>
                  <a:lnTo>
                    <a:pt x="569672" y="0"/>
                  </a:lnTo>
                  <a:cubicBezTo>
                    <a:pt x="577466" y="0"/>
                    <a:pt x="583784" y="6318"/>
                    <a:pt x="583784" y="14112"/>
                  </a:cubicBezTo>
                  <a:lnTo>
                    <a:pt x="583784" y="78306"/>
                  </a:lnTo>
                  <a:cubicBezTo>
                    <a:pt x="583784" y="86100"/>
                    <a:pt x="577466" y="92418"/>
                    <a:pt x="569672" y="92418"/>
                  </a:cubicBezTo>
                  <a:lnTo>
                    <a:pt x="513228" y="92418"/>
                  </a:lnTo>
                  <a:cubicBezTo>
                    <a:pt x="505434" y="92418"/>
                    <a:pt x="499116" y="86100"/>
                    <a:pt x="499116" y="78306"/>
                  </a:cubicBezTo>
                  <a:lnTo>
                    <a:pt x="499116" y="14112"/>
                  </a:lnTo>
                  <a:cubicBezTo>
                    <a:pt x="499116" y="6318"/>
                    <a:pt x="505434" y="0"/>
                    <a:pt x="513228" y="0"/>
                  </a:cubicBezTo>
                  <a:close/>
                  <a:moveTo>
                    <a:pt x="387550" y="0"/>
                  </a:moveTo>
                  <a:lnTo>
                    <a:pt x="443994" y="0"/>
                  </a:lnTo>
                  <a:cubicBezTo>
                    <a:pt x="451788" y="0"/>
                    <a:pt x="458106" y="6318"/>
                    <a:pt x="458106" y="14112"/>
                  </a:cubicBezTo>
                  <a:lnTo>
                    <a:pt x="458106" y="78306"/>
                  </a:lnTo>
                  <a:cubicBezTo>
                    <a:pt x="458106" y="86100"/>
                    <a:pt x="451788" y="92418"/>
                    <a:pt x="443994" y="92418"/>
                  </a:cubicBezTo>
                  <a:lnTo>
                    <a:pt x="387550" y="92418"/>
                  </a:lnTo>
                  <a:cubicBezTo>
                    <a:pt x="379756" y="92418"/>
                    <a:pt x="373438" y="86100"/>
                    <a:pt x="373438" y="78306"/>
                  </a:cubicBezTo>
                  <a:lnTo>
                    <a:pt x="373438" y="14112"/>
                  </a:lnTo>
                  <a:cubicBezTo>
                    <a:pt x="373438" y="6318"/>
                    <a:pt x="379756" y="0"/>
                    <a:pt x="387550" y="0"/>
                  </a:cubicBezTo>
                  <a:close/>
                  <a:moveTo>
                    <a:pt x="266652" y="0"/>
                  </a:moveTo>
                  <a:lnTo>
                    <a:pt x="323096" y="0"/>
                  </a:lnTo>
                  <a:cubicBezTo>
                    <a:pt x="330890" y="0"/>
                    <a:pt x="337208" y="6318"/>
                    <a:pt x="337208" y="14112"/>
                  </a:cubicBezTo>
                  <a:lnTo>
                    <a:pt x="337208" y="78306"/>
                  </a:lnTo>
                  <a:cubicBezTo>
                    <a:pt x="337208" y="86100"/>
                    <a:pt x="330890" y="92418"/>
                    <a:pt x="323096" y="92418"/>
                  </a:cubicBezTo>
                  <a:lnTo>
                    <a:pt x="266652" y="92418"/>
                  </a:lnTo>
                  <a:cubicBezTo>
                    <a:pt x="258858" y="92418"/>
                    <a:pt x="252540" y="86100"/>
                    <a:pt x="252540" y="78306"/>
                  </a:cubicBezTo>
                  <a:lnTo>
                    <a:pt x="252540" y="14112"/>
                  </a:lnTo>
                  <a:cubicBezTo>
                    <a:pt x="252540" y="6318"/>
                    <a:pt x="258858" y="0"/>
                    <a:pt x="266652" y="0"/>
                  </a:cubicBezTo>
                  <a:close/>
                  <a:moveTo>
                    <a:pt x="140382" y="0"/>
                  </a:moveTo>
                  <a:lnTo>
                    <a:pt x="196826" y="0"/>
                  </a:lnTo>
                  <a:cubicBezTo>
                    <a:pt x="204620" y="0"/>
                    <a:pt x="210938" y="6318"/>
                    <a:pt x="210938" y="14112"/>
                  </a:cubicBezTo>
                  <a:lnTo>
                    <a:pt x="210938" y="78306"/>
                  </a:lnTo>
                  <a:cubicBezTo>
                    <a:pt x="210938" y="86100"/>
                    <a:pt x="204620" y="92418"/>
                    <a:pt x="196826" y="92418"/>
                  </a:cubicBezTo>
                  <a:lnTo>
                    <a:pt x="140382" y="92418"/>
                  </a:lnTo>
                  <a:cubicBezTo>
                    <a:pt x="132588" y="92418"/>
                    <a:pt x="126270" y="86100"/>
                    <a:pt x="126270" y="78306"/>
                  </a:cubicBezTo>
                  <a:lnTo>
                    <a:pt x="126270" y="14112"/>
                  </a:lnTo>
                  <a:cubicBezTo>
                    <a:pt x="126270" y="6318"/>
                    <a:pt x="132588" y="0"/>
                    <a:pt x="140382" y="0"/>
                  </a:cubicBezTo>
                  <a:close/>
                  <a:moveTo>
                    <a:pt x="14112" y="0"/>
                  </a:moveTo>
                  <a:lnTo>
                    <a:pt x="70556" y="0"/>
                  </a:lnTo>
                  <a:cubicBezTo>
                    <a:pt x="78350" y="0"/>
                    <a:pt x="84668" y="6318"/>
                    <a:pt x="84668" y="14112"/>
                  </a:cubicBezTo>
                  <a:lnTo>
                    <a:pt x="84668" y="78306"/>
                  </a:lnTo>
                  <a:cubicBezTo>
                    <a:pt x="84668" y="86100"/>
                    <a:pt x="78350" y="92418"/>
                    <a:pt x="70556" y="92418"/>
                  </a:cubicBezTo>
                  <a:lnTo>
                    <a:pt x="14112" y="92418"/>
                  </a:lnTo>
                  <a:cubicBezTo>
                    <a:pt x="6318" y="92418"/>
                    <a:pt x="0" y="86100"/>
                    <a:pt x="0" y="78306"/>
                  </a:cubicBezTo>
                  <a:lnTo>
                    <a:pt x="0" y="14112"/>
                  </a:lnTo>
                  <a:cubicBezTo>
                    <a:pt x="0" y="6318"/>
                    <a:pt x="6318" y="0"/>
                    <a:pt x="14112" y="0"/>
                  </a:cubicBezTo>
                  <a:close/>
                </a:path>
              </a:pathLst>
            </a:custGeom>
            <a:solidFill>
              <a:srgbClr val="808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894178" y="2036375"/>
            <a:ext cx="77082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Connect an HDMI Monitor and Keyboard / Mouse directly to the NUC, then boot the NUC up. </a:t>
            </a:r>
          </a:p>
          <a:p>
            <a:endParaRPr lang="en-US" sz="1200" dirty="0"/>
          </a:p>
          <a:p>
            <a:r>
              <a:rPr lang="en-US" sz="1200" dirty="0"/>
              <a:t>Login as:</a:t>
            </a:r>
          </a:p>
          <a:p>
            <a:endParaRPr lang="en-US" sz="1200" dirty="0"/>
          </a:p>
          <a:p>
            <a:r>
              <a:rPr lang="en-US" sz="1200" dirty="0"/>
              <a:t>User Name:		</a:t>
            </a:r>
            <a:r>
              <a:rPr lang="en-US" sz="1200" dirty="0">
                <a:latin typeface="Consolas" panose="020B0609020204030204" pitchFamily="49" charset="0"/>
              </a:rPr>
              <a:t>root</a:t>
            </a:r>
          </a:p>
          <a:p>
            <a:r>
              <a:rPr lang="en-US" sz="1200" dirty="0"/>
              <a:t>Password:		</a:t>
            </a:r>
            <a:r>
              <a:rPr lang="en-US" sz="1200" dirty="0">
                <a:latin typeface="Consolas" panose="020B0609020204030204" pitchFamily="49" charset="0"/>
              </a:rPr>
              <a:t>root</a:t>
            </a:r>
          </a:p>
          <a:p>
            <a:endParaRPr lang="en-US" sz="1200" dirty="0"/>
          </a:p>
          <a:p>
            <a:r>
              <a:rPr lang="en-US" sz="1200" dirty="0"/>
              <a:t>Get the current IP Address used by the WiFi adapter by looking at the current network config:</a:t>
            </a:r>
          </a:p>
          <a:p>
            <a:endParaRPr lang="en-US" sz="1200" dirty="0"/>
          </a:p>
          <a:p>
            <a:r>
              <a:rPr lang="en-US" sz="1200" dirty="0">
                <a:latin typeface="Consolas" panose="020B0609020204030204" pitchFamily="49" charset="0"/>
              </a:rPr>
              <a:t>cat /</a:t>
            </a:r>
            <a:r>
              <a:rPr lang="en-US" sz="1200" dirty="0" err="1">
                <a:latin typeface="Consolas" panose="020B0609020204030204" pitchFamily="49" charset="0"/>
              </a:rPr>
              <a:t>etc</a:t>
            </a:r>
            <a:r>
              <a:rPr lang="en-US" sz="1200" dirty="0">
                <a:latin typeface="Consolas" panose="020B0609020204030204" pitchFamily="49" charset="0"/>
              </a:rPr>
              <a:t>/config/network</a:t>
            </a:r>
          </a:p>
          <a:p>
            <a:endParaRPr lang="en-US" sz="1200" dirty="0"/>
          </a:p>
          <a:p>
            <a:r>
              <a:rPr lang="en-US" sz="1200" dirty="0" err="1">
                <a:latin typeface="Consolas" panose="020B0609020204030204" pitchFamily="49" charset="0"/>
              </a:rPr>
              <a:t>br-lan</a:t>
            </a:r>
            <a:r>
              <a:rPr lang="en-US" sz="1200" dirty="0">
                <a:latin typeface="Consolas" panose="020B0609020204030204" pitchFamily="49" charset="0"/>
              </a:rPr>
              <a:t>    Link </a:t>
            </a:r>
            <a:r>
              <a:rPr lang="en-US" sz="1200" dirty="0" err="1">
                <a:latin typeface="Consolas" panose="020B0609020204030204" pitchFamily="49" charset="0"/>
              </a:rPr>
              <a:t>encap:Ethernet</a:t>
            </a: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HWaddr</a:t>
            </a:r>
            <a:r>
              <a:rPr lang="en-US" sz="1200" dirty="0">
                <a:latin typeface="Consolas" panose="020B0609020204030204" pitchFamily="49" charset="0"/>
              </a:rPr>
              <a:t> f0:42:1c:e1:29:31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latin typeface="Consolas" panose="020B0609020204030204" pitchFamily="49" charset="0"/>
              </a:rPr>
              <a:t>inet</a:t>
            </a:r>
            <a:r>
              <a:rPr lang="en-US" sz="1200" dirty="0">
                <a:latin typeface="Consolas" panose="020B0609020204030204" pitchFamily="49" charset="0"/>
              </a:rPr>
              <a:t> addr: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192.168.1.1</a:t>
            </a:r>
            <a:r>
              <a:rPr lang="en-US" sz="1200" dirty="0">
                <a:latin typeface="Consolas" panose="020B0609020204030204" pitchFamily="49" charset="0"/>
              </a:rPr>
              <a:t>  Bcast:192.168.1.255  Mask:255.255.255.0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inet6 </a:t>
            </a:r>
            <a:r>
              <a:rPr lang="en-US" sz="1200" dirty="0" err="1">
                <a:latin typeface="Consolas" panose="020B0609020204030204" pitchFamily="49" charset="0"/>
              </a:rPr>
              <a:t>addr</a:t>
            </a:r>
            <a:r>
              <a:rPr lang="en-US" sz="1200" dirty="0">
                <a:latin typeface="Consolas" panose="020B0609020204030204" pitchFamily="49" charset="0"/>
              </a:rPr>
              <a:t>: fe80::f242:1cff:fee1:2931/64 </a:t>
            </a:r>
            <a:r>
              <a:rPr lang="en-US" sz="1200" dirty="0" err="1">
                <a:latin typeface="Consolas" panose="020B0609020204030204" pitchFamily="49" charset="0"/>
              </a:rPr>
              <a:t>Scope:Link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UP BROADCAST RUNNING MULTICAST  MTU:1500  Metric:1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RX packets:455 errors:0 dropped:0 overruns:0 frame:0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TX packets:438 errors:0 dropped:0 overruns:0 carrier:0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collisions:0 txqueuelen:0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RX bytes:49098 (47.9 KiB)  TX bytes:90109 (87.9 KiB)</a:t>
            </a:r>
          </a:p>
          <a:p>
            <a:endParaRPr lang="en-US" sz="1200" dirty="0"/>
          </a:p>
          <a:p>
            <a:r>
              <a:rPr lang="en-US" sz="1200" dirty="0"/>
              <a:t>Use </a:t>
            </a:r>
            <a:r>
              <a:rPr lang="en-US" sz="1200" dirty="0" err="1">
                <a:latin typeface="Consolas" panose="020B0609020204030204" pitchFamily="49" charset="0"/>
              </a:rPr>
              <a:t>sed</a:t>
            </a:r>
            <a:r>
              <a:rPr lang="en-US" sz="1200" dirty="0"/>
              <a:t> to change the </a:t>
            </a:r>
            <a:r>
              <a:rPr lang="en-US" sz="1200" dirty="0" err="1"/>
              <a:t>ip</a:t>
            </a:r>
            <a:r>
              <a:rPr lang="en-US" sz="1200" dirty="0"/>
              <a:t> address from the old one to the new desired one in the 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etc</a:t>
            </a:r>
            <a:r>
              <a:rPr lang="en-US" sz="1200" dirty="0">
                <a:latin typeface="Consolas" panose="020B0609020204030204" pitchFamily="49" charset="0"/>
              </a:rPr>
              <a:t>/config/network</a:t>
            </a:r>
            <a:r>
              <a:rPr lang="en-US" sz="1200" dirty="0"/>
              <a:t> file</a:t>
            </a:r>
          </a:p>
          <a:p>
            <a:endParaRPr lang="en-US" sz="1200" dirty="0"/>
          </a:p>
          <a:p>
            <a:r>
              <a:rPr lang="en-US" sz="1200" dirty="0" err="1">
                <a:latin typeface="Consolas" panose="020B0609020204030204" pitchFamily="49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sed</a:t>
            </a:r>
            <a:r>
              <a:rPr lang="en-US" sz="1200" dirty="0">
                <a:latin typeface="Consolas" panose="020B0609020204030204" pitchFamily="49" charset="0"/>
              </a:rPr>
              <a:t> –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‘s/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192.168.1.1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192.168.101.1</a:t>
            </a:r>
            <a:r>
              <a:rPr lang="en-US" sz="1200" dirty="0">
                <a:latin typeface="Consolas" panose="020B0609020204030204" pitchFamily="49" charset="0"/>
              </a:rPr>
              <a:t>/g’ /</a:t>
            </a:r>
            <a:r>
              <a:rPr lang="en-US" sz="1200" dirty="0" err="1">
                <a:latin typeface="Consolas" panose="020B0609020204030204" pitchFamily="49" charset="0"/>
              </a:rPr>
              <a:t>etc</a:t>
            </a:r>
            <a:r>
              <a:rPr lang="en-US" sz="1200" dirty="0">
                <a:latin typeface="Consolas" panose="020B0609020204030204" pitchFamily="49" charset="0"/>
              </a:rPr>
              <a:t>/config/network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/>
              <a:t>Reboot the NUC: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shutdown –r 0</a:t>
            </a:r>
          </a:p>
        </p:txBody>
      </p:sp>
    </p:spTree>
    <p:extLst>
      <p:ext uri="{BB962C8B-B14F-4D97-AF65-F5344CB8AC3E}">
        <p14:creationId xmlns:p14="http://schemas.microsoft.com/office/powerpoint/2010/main" val="3448426531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IoT Template</Template>
  <TotalTime>127</TotalTime>
  <Words>267</Words>
  <Application>Microsoft Office PowerPoint</Application>
  <PresentationFormat>Widescreen</PresentationFormat>
  <Paragraphs>95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Consolas</vt:lpstr>
      <vt:lpstr>OCR A Std</vt:lpstr>
      <vt:lpstr>Segoe UI Black</vt:lpstr>
      <vt:lpstr>Segoe UI Light</vt:lpstr>
      <vt:lpstr>Azure DevOps Theme</vt:lpstr>
      <vt:lpstr>THE IP NETWORK CONFLICT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14</cp:revision>
  <dcterms:created xsi:type="dcterms:W3CDTF">2017-02-17T20:51:04Z</dcterms:created>
  <dcterms:modified xsi:type="dcterms:W3CDTF">2017-11-09T19:41:54Z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bstateha@microsoft.com</vt:lpwstr>
  </property>
  <property fmtid="{D5CDD505-2E9C-101B-9397-08002B2CF9AE}" pid="5" name="MSIP_Label_f42aa342-8706-4288-bd11-ebb85995028c_SetDate">
    <vt:lpwstr>2017-11-09T19:40:22.8381039Z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