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4" r:id="rId3"/>
    <p:sldId id="265" r:id="rId4"/>
    <p:sldId id="260" r:id="rId5"/>
    <p:sldId id="262" r:id="rId6"/>
    <p:sldId id="266"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113" d="100"/>
          <a:sy n="113" d="100"/>
        </p:scale>
        <p:origin x="343"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Tree>
    <p:extLst>
      <p:ext uri="{BB962C8B-B14F-4D97-AF65-F5344CB8AC3E}">
        <p14:creationId xmlns:p14="http://schemas.microsoft.com/office/powerpoint/2010/main" val="796834380"/>
      </p:ext>
    </p:extLst>
  </p:cSld>
  <p:clrMapOvr>
    <a:masterClrMapping/>
  </p:clrMapOvr>
  <p:transition spd="slow" advTm="1500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Title Only on Graph Paper">
    <p:bg>
      <p:bgPr>
        <a:solidFill>
          <a:schemeClr val="bg1"/>
        </a:solidFill>
        <a:effectLst/>
      </p:bgPr>
    </p:bg>
    <p:spTree>
      <p:nvGrpSpPr>
        <p:cNvPr id="1" name=""/>
        <p:cNvGrpSpPr/>
        <p:nvPr/>
      </p:nvGrpSpPr>
      <p:grpSpPr>
        <a:xfrm>
          <a:off x="0" y="0"/>
          <a:ext cx="0" cy="0"/>
          <a:chOff x="0" y="0"/>
          <a:chExt cx="0" cy="0"/>
        </a:xfrm>
      </p:grpSpPr>
      <p:grpSp>
        <p:nvGrpSpPr>
          <p:cNvPr id="90" name="Group 89"/>
          <p:cNvGrpSpPr/>
          <p:nvPr/>
        </p:nvGrpSpPr>
        <p:grpSpPr>
          <a:xfrm>
            <a:off x="0" y="0"/>
            <a:ext cx="12192000" cy="6858000"/>
            <a:chOff x="0" y="0"/>
            <a:chExt cx="12192000" cy="6858000"/>
          </a:xfrm>
        </p:grpSpPr>
        <p:grpSp>
          <p:nvGrpSpPr>
            <p:cNvPr id="6" name="Vertical Lines"/>
            <p:cNvGrpSpPr/>
            <p:nvPr/>
          </p:nvGrpSpPr>
          <p:grpSpPr>
            <a:xfrm>
              <a:off x="228600" y="0"/>
              <a:ext cx="11887200" cy="6858000"/>
              <a:chOff x="228600" y="0"/>
              <a:chExt cx="11887200" cy="6858000"/>
            </a:xfrm>
          </p:grpSpPr>
          <p:cxnSp>
            <p:nvCxnSpPr>
              <p:cNvPr id="7" name="Straight Connector 6"/>
              <p:cNvCxnSpPr/>
              <p:nvPr/>
            </p:nvCxnSpPr>
            <p:spPr>
              <a:xfrm>
                <a:off x="22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5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14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43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71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00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828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57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86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71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3200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9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657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886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114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343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572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800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57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486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15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43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172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9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858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086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315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543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772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001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29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458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6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915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9144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372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601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829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58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0287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10515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0744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0972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12014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4300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16586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18872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2115800" y="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nvGrpSpPr>
            <p:cNvPr id="60" name="Horizontal Lines"/>
            <p:cNvGrpSpPr/>
            <p:nvPr/>
          </p:nvGrpSpPr>
          <p:grpSpPr>
            <a:xfrm>
              <a:off x="0" y="226140"/>
              <a:ext cx="12192000" cy="6400800"/>
              <a:chOff x="0" y="226140"/>
              <a:chExt cx="6858000" cy="6400800"/>
            </a:xfrm>
          </p:grpSpPr>
          <p:cxnSp>
            <p:nvCxnSpPr>
              <p:cNvPr id="61" name="Straight Connector 60"/>
              <p:cNvCxnSpPr/>
              <p:nvPr/>
            </p:nvCxnSpPr>
            <p:spPr>
              <a:xfrm rot="5400000">
                <a:off x="3429000" y="-3202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429000" y="-2974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3429000" y="-2745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429000" y="-2517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3429000" y="-2288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429000" y="-2059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3429000" y="-1831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429000" y="-1602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3429000" y="-1374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429000" y="-1145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429000" y="-9168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429000" y="-6882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429000" y="-4596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429000" y="-2310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429000" y="-246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a:off x="3429000" y="226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3429000" y="454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a:off x="3429000" y="683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3429000" y="911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3429000" y="1140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5400000">
                <a:off x="3429000" y="1369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3429000" y="1597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429000" y="1826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5400000">
                <a:off x="3429000" y="2054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5400000">
                <a:off x="3429000" y="22835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429000" y="25121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3429000" y="27407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3429000" y="29693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3429000" y="3197940"/>
                <a:ext cx="0" cy="6858000"/>
              </a:xfrm>
              <a:prstGeom prst="line">
                <a:avLst/>
              </a:prstGeom>
              <a:ln>
                <a:solidFill>
                  <a:schemeClr val="bg1">
                    <a:lumMod val="90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grpSp>
        <p:nvGrpSpPr>
          <p:cNvPr id="100" name="Microsoft Logo with Clear Space"/>
          <p:cNvGrpSpPr/>
          <p:nvPr userDrawn="1"/>
        </p:nvGrpSpPr>
        <p:grpSpPr>
          <a:xfrm>
            <a:off x="10375146" y="6176964"/>
            <a:ext cx="1816855" cy="681037"/>
            <a:chOff x="3147060" y="4252913"/>
            <a:chExt cx="6111240" cy="2290762"/>
          </a:xfrm>
        </p:grpSpPr>
        <p:sp>
          <p:nvSpPr>
            <p:cNvPr id="101"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102" name="Microsoft Logo"/>
            <p:cNvGrpSpPr/>
            <p:nvPr/>
          </p:nvGrpSpPr>
          <p:grpSpPr>
            <a:xfrm>
              <a:off x="3761967" y="4890363"/>
              <a:ext cx="4874034" cy="1038709"/>
              <a:chOff x="3761967" y="4890363"/>
              <a:chExt cx="4874034" cy="1038709"/>
            </a:xfrm>
          </p:grpSpPr>
          <p:grpSp>
            <p:nvGrpSpPr>
              <p:cNvPr id="103" name="Microsoft Logo Symbol"/>
              <p:cNvGrpSpPr/>
              <p:nvPr/>
            </p:nvGrpSpPr>
            <p:grpSpPr>
              <a:xfrm>
                <a:off x="3761967" y="4890363"/>
                <a:ext cx="1040066" cy="1038709"/>
                <a:chOff x="1864676" y="4056446"/>
                <a:chExt cx="1764300" cy="1761998"/>
              </a:xfrm>
            </p:grpSpPr>
            <p:sp>
              <p:nvSpPr>
                <p:cNvPr id="105"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6"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7"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8"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04"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Tree>
    <p:extLst>
      <p:ext uri="{BB962C8B-B14F-4D97-AF65-F5344CB8AC3E}">
        <p14:creationId xmlns:p14="http://schemas.microsoft.com/office/powerpoint/2010/main" val="1478986261"/>
      </p:ext>
    </p:extLst>
  </p:cSld>
  <p:clrMapOvr>
    <a:masterClrMapping/>
  </p:clrMapOvr>
  <p:transition spd="slow" advTm="1500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442191"/>
      </p:ext>
    </p:extLst>
  </p:cSld>
  <p:clrMapOvr>
    <a:masterClrMapping/>
  </p:clrMapOvr>
  <p:transition spd="slow" advTm="1500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380335"/>
      </p:ext>
    </p:extLst>
  </p:cSld>
  <p:clrMapOvr>
    <a:masterClrMapping/>
  </p:clrMapOvr>
  <p:transition spd="slow" advTm="15000"/>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Tree>
    <p:extLst>
      <p:ext uri="{BB962C8B-B14F-4D97-AF65-F5344CB8AC3E}">
        <p14:creationId xmlns:p14="http://schemas.microsoft.com/office/powerpoint/2010/main" val="2351300682"/>
      </p:ext>
    </p:extLst>
  </p:cSld>
  <p:clrMapOvr>
    <a:masterClrMapping/>
  </p:clrMapOvr>
  <p:transition spd="slow" advTm="15000"/>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9" y="987426"/>
            <a:ext cx="6172200" cy="4873625"/>
          </a:xfrm>
        </p:spPr>
        <p:txBody>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r>
              <a:rPr lang="en-US"/>
              <a:t>Click icon to add picture</a:t>
            </a:r>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Tree>
    <p:extLst>
      <p:ext uri="{BB962C8B-B14F-4D97-AF65-F5344CB8AC3E}">
        <p14:creationId xmlns:p14="http://schemas.microsoft.com/office/powerpoint/2010/main" val="1425450432"/>
      </p:ext>
    </p:extLst>
  </p:cSld>
  <p:clrMapOvr>
    <a:masterClrMapping/>
  </p:clrMapOvr>
  <p:transition spd="slow" advTm="15000"/>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p>
            <a:r>
              <a:rPr lang="en-US"/>
              <a:t>Microsoft Confidential</a:t>
            </a:r>
          </a:p>
        </p:txBody>
      </p:sp>
      <p:sp>
        <p:nvSpPr>
          <p:cNvPr id="5" name="Slide Number Placeholder 4"/>
          <p:cNvSpPr>
            <a:spLocks noGrp="1"/>
          </p:cNvSpPr>
          <p:nvPr>
            <p:ph type="sldNum" sz="quarter" idx="11"/>
          </p:nvPr>
        </p:nvSpPr>
        <p:spPr/>
        <p:txBody>
          <a:bodyPr/>
          <a:lstStyle/>
          <a:p>
            <a:fld id="{27258FFF-F925-446B-8502-81C933981705}" type="slidenum">
              <a:rPr lang="en-US" smtClean="0"/>
              <a:pPr/>
              <a:t>‹#›</a:t>
            </a:fld>
            <a:endParaRPr lang="en-US"/>
          </a:p>
        </p:txBody>
      </p:sp>
    </p:spTree>
    <p:extLst>
      <p:ext uri="{BB962C8B-B14F-4D97-AF65-F5344CB8AC3E}">
        <p14:creationId xmlns:p14="http://schemas.microsoft.com/office/powerpoint/2010/main" val="1118802206"/>
      </p:ext>
    </p:extLst>
  </p:cSld>
  <p:clrMapOvr>
    <a:masterClrMapping/>
  </p:clrMapOvr>
  <p:transition spd="slow" advTm="1500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hip"/>
          <p:cNvSpPr>
            <a:spLocks noChangeAspect="1"/>
          </p:cNvSpPr>
          <p:nvPr userDrawn="1"/>
        </p:nvSpPr>
        <p:spPr>
          <a:xfrm>
            <a:off x="822960" y="2449974"/>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1</a:t>
            </a:r>
          </a:p>
        </p:txBody>
      </p:sp>
      <p:grpSp>
        <p:nvGrpSpPr>
          <p:cNvPr id="5" name="Group 4"/>
          <p:cNvGrpSpPr/>
          <p:nvPr userDrawn="1"/>
        </p:nvGrpSpPr>
        <p:grpSpPr>
          <a:xfrm>
            <a:off x="3058637" y="2449974"/>
            <a:ext cx="2996730" cy="2438402"/>
            <a:chOff x="3343115" y="2438399"/>
            <a:chExt cx="2996730" cy="2438402"/>
          </a:xfrm>
        </p:grpSpPr>
        <p:sp>
          <p:nvSpPr>
            <p:cNvPr id="6" name="Chip"/>
            <p:cNvSpPr>
              <a:spLocks noChangeAspect="1"/>
            </p:cNvSpPr>
            <p:nvPr/>
          </p:nvSpPr>
          <p:spPr>
            <a:xfrm>
              <a:off x="3901439"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2</a:t>
              </a:r>
            </a:p>
          </p:txBody>
        </p:sp>
        <p:grpSp>
          <p:nvGrpSpPr>
            <p:cNvPr id="7" name="Group 6"/>
            <p:cNvGrpSpPr/>
            <p:nvPr/>
          </p:nvGrpSpPr>
          <p:grpSpPr>
            <a:xfrm>
              <a:off x="3343115" y="3414394"/>
              <a:ext cx="708164" cy="471491"/>
              <a:chOff x="3343115" y="3414394"/>
              <a:chExt cx="708164" cy="471491"/>
            </a:xfrm>
          </p:grpSpPr>
          <p:sp>
            <p:nvSpPr>
              <p:cNvPr id="8" name="Connector"/>
              <p:cNvSpPr/>
              <p:nvPr/>
            </p:nvSpPr>
            <p:spPr>
              <a:xfrm rot="5400000">
                <a:off x="3449715" y="3583069"/>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Connector"/>
              <p:cNvSpPr/>
              <p:nvPr/>
            </p:nvSpPr>
            <p:spPr>
              <a:xfrm>
                <a:off x="3636633" y="3416299"/>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Connector"/>
              <p:cNvSpPr/>
              <p:nvPr/>
            </p:nvSpPr>
            <p:spPr>
              <a:xfrm rot="5400000">
                <a:off x="3748464" y="3307794"/>
                <a:ext cx="196215" cy="4094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1" name="Group 10"/>
          <p:cNvGrpSpPr/>
          <p:nvPr userDrawn="1"/>
        </p:nvGrpSpPr>
        <p:grpSpPr>
          <a:xfrm>
            <a:off x="5426555" y="2099138"/>
            <a:ext cx="3285648" cy="2789238"/>
            <a:chOff x="5711034" y="2087563"/>
            <a:chExt cx="3285648" cy="2789238"/>
          </a:xfrm>
        </p:grpSpPr>
        <p:sp>
          <p:nvSpPr>
            <p:cNvPr id="12" name="Chip"/>
            <p:cNvSpPr>
              <a:spLocks noChangeAspect="1"/>
            </p:cNvSpPr>
            <p:nvPr/>
          </p:nvSpPr>
          <p:spPr>
            <a:xfrm>
              <a:off x="6558276"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3</a:t>
              </a:r>
            </a:p>
          </p:txBody>
        </p:sp>
        <p:grpSp>
          <p:nvGrpSpPr>
            <p:cNvPr id="13" name="Group 12"/>
            <p:cNvGrpSpPr/>
            <p:nvPr/>
          </p:nvGrpSpPr>
          <p:grpSpPr>
            <a:xfrm>
              <a:off x="5711034" y="2087563"/>
              <a:ext cx="1474877" cy="469586"/>
              <a:chOff x="5711034" y="2087563"/>
              <a:chExt cx="1474877" cy="469586"/>
            </a:xfrm>
          </p:grpSpPr>
          <p:sp>
            <p:nvSpPr>
              <p:cNvPr id="14"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5" name="Connector"/>
              <p:cNvSpPr/>
              <p:nvPr/>
            </p:nvSpPr>
            <p:spPr>
              <a:xfrm>
                <a:off x="5711035"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6" name="Connector"/>
              <p:cNvSpPr/>
              <p:nvPr/>
            </p:nvSpPr>
            <p:spPr>
              <a:xfrm>
                <a:off x="698969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grpSp>
        <p:nvGrpSpPr>
          <p:cNvPr id="17" name="Group 16"/>
          <p:cNvGrpSpPr/>
          <p:nvPr userDrawn="1"/>
        </p:nvGrpSpPr>
        <p:grpSpPr>
          <a:xfrm>
            <a:off x="8084922" y="2449975"/>
            <a:ext cx="3289458" cy="2831678"/>
            <a:chOff x="8361859" y="2438399"/>
            <a:chExt cx="3289458" cy="2831678"/>
          </a:xfrm>
        </p:grpSpPr>
        <p:sp>
          <p:nvSpPr>
            <p:cNvPr id="18" name="Chip"/>
            <p:cNvSpPr>
              <a:spLocks noChangeAspect="1"/>
            </p:cNvSpPr>
            <p:nvPr/>
          </p:nvSpPr>
          <p:spPr>
            <a:xfrm>
              <a:off x="9212911" y="2438399"/>
              <a:ext cx="2438406" cy="2438402"/>
            </a:xfrm>
            <a:custGeom>
              <a:avLst/>
              <a:gdLst>
                <a:gd name="connsiteX0" fmla="*/ 366343 w 2349206"/>
                <a:gd name="connsiteY0" fmla="*/ 267632 h 2349205"/>
                <a:gd name="connsiteX1" fmla="*/ 271525 w 2349206"/>
                <a:gd name="connsiteY1" fmla="*/ 362450 h 2349205"/>
                <a:gd name="connsiteX2" fmla="*/ 366343 w 2349206"/>
                <a:gd name="connsiteY2" fmla="*/ 457268 h 2349205"/>
                <a:gd name="connsiteX3" fmla="*/ 461161 w 2349206"/>
                <a:gd name="connsiteY3" fmla="*/ 362450 h 2349205"/>
                <a:gd name="connsiteX4" fmla="*/ 366343 w 2349206"/>
                <a:gd name="connsiteY4" fmla="*/ 267632 h 2349205"/>
                <a:gd name="connsiteX5" fmla="*/ 448336 w 2349206"/>
                <a:gd name="connsiteY5" fmla="*/ 0 h 2349205"/>
                <a:gd name="connsiteX6" fmla="*/ 574437 w 2349206"/>
                <a:gd name="connsiteY6" fmla="*/ 0 h 2349205"/>
                <a:gd name="connsiteX7" fmla="*/ 605963 w 2349206"/>
                <a:gd name="connsiteY7" fmla="*/ 31526 h 2349205"/>
                <a:gd name="connsiteX8" fmla="*/ 605963 w 2349206"/>
                <a:gd name="connsiteY8" fmla="*/ 210072 h 2349205"/>
                <a:gd name="connsiteX9" fmla="*/ 682188 w 2349206"/>
                <a:gd name="connsiteY9" fmla="*/ 210072 h 2349205"/>
                <a:gd name="connsiteX10" fmla="*/ 682188 w 2349206"/>
                <a:gd name="connsiteY10" fmla="*/ 31526 h 2349205"/>
                <a:gd name="connsiteX11" fmla="*/ 713714 w 2349206"/>
                <a:gd name="connsiteY11" fmla="*/ 0 h 2349205"/>
                <a:gd name="connsiteX12" fmla="*/ 839815 w 2349206"/>
                <a:gd name="connsiteY12" fmla="*/ 0 h 2349205"/>
                <a:gd name="connsiteX13" fmla="*/ 871341 w 2349206"/>
                <a:gd name="connsiteY13" fmla="*/ 31526 h 2349205"/>
                <a:gd name="connsiteX14" fmla="*/ 871341 w 2349206"/>
                <a:gd name="connsiteY14" fmla="*/ 210072 h 2349205"/>
                <a:gd name="connsiteX15" fmla="*/ 947565 w 2349206"/>
                <a:gd name="connsiteY15" fmla="*/ 210072 h 2349205"/>
                <a:gd name="connsiteX16" fmla="*/ 947565 w 2349206"/>
                <a:gd name="connsiteY16" fmla="*/ 31526 h 2349205"/>
                <a:gd name="connsiteX17" fmla="*/ 979091 w 2349206"/>
                <a:gd name="connsiteY17" fmla="*/ 0 h 2349205"/>
                <a:gd name="connsiteX18" fmla="*/ 1105192 w 2349206"/>
                <a:gd name="connsiteY18" fmla="*/ 0 h 2349205"/>
                <a:gd name="connsiteX19" fmla="*/ 1136718 w 2349206"/>
                <a:gd name="connsiteY19" fmla="*/ 31526 h 2349205"/>
                <a:gd name="connsiteX20" fmla="*/ 1136718 w 2349206"/>
                <a:gd name="connsiteY20" fmla="*/ 210072 h 2349205"/>
                <a:gd name="connsiteX21" fmla="*/ 1212943 w 2349206"/>
                <a:gd name="connsiteY21" fmla="*/ 210072 h 2349205"/>
                <a:gd name="connsiteX22" fmla="*/ 1212943 w 2349206"/>
                <a:gd name="connsiteY22" fmla="*/ 31526 h 2349205"/>
                <a:gd name="connsiteX23" fmla="*/ 1244469 w 2349206"/>
                <a:gd name="connsiteY23" fmla="*/ 0 h 2349205"/>
                <a:gd name="connsiteX24" fmla="*/ 1370570 w 2349206"/>
                <a:gd name="connsiteY24" fmla="*/ 0 h 2349205"/>
                <a:gd name="connsiteX25" fmla="*/ 1402096 w 2349206"/>
                <a:gd name="connsiteY25" fmla="*/ 31526 h 2349205"/>
                <a:gd name="connsiteX26" fmla="*/ 1402096 w 2349206"/>
                <a:gd name="connsiteY26" fmla="*/ 210072 h 2349205"/>
                <a:gd name="connsiteX27" fmla="*/ 1478320 w 2349206"/>
                <a:gd name="connsiteY27" fmla="*/ 210072 h 2349205"/>
                <a:gd name="connsiteX28" fmla="*/ 1478320 w 2349206"/>
                <a:gd name="connsiteY28" fmla="*/ 31526 h 2349205"/>
                <a:gd name="connsiteX29" fmla="*/ 1509846 w 2349206"/>
                <a:gd name="connsiteY29" fmla="*/ 0 h 2349205"/>
                <a:gd name="connsiteX30" fmla="*/ 1635946 w 2349206"/>
                <a:gd name="connsiteY30" fmla="*/ 0 h 2349205"/>
                <a:gd name="connsiteX31" fmla="*/ 1667472 w 2349206"/>
                <a:gd name="connsiteY31" fmla="*/ 31526 h 2349205"/>
                <a:gd name="connsiteX32" fmla="*/ 1667472 w 2349206"/>
                <a:gd name="connsiteY32" fmla="*/ 210072 h 2349205"/>
                <a:gd name="connsiteX33" fmla="*/ 1743698 w 2349206"/>
                <a:gd name="connsiteY33" fmla="*/ 210072 h 2349205"/>
                <a:gd name="connsiteX34" fmla="*/ 1743698 w 2349206"/>
                <a:gd name="connsiteY34" fmla="*/ 31526 h 2349205"/>
                <a:gd name="connsiteX35" fmla="*/ 1775224 w 2349206"/>
                <a:gd name="connsiteY35" fmla="*/ 0 h 2349205"/>
                <a:gd name="connsiteX36" fmla="*/ 1901324 w 2349206"/>
                <a:gd name="connsiteY36" fmla="*/ 0 h 2349205"/>
                <a:gd name="connsiteX37" fmla="*/ 1932850 w 2349206"/>
                <a:gd name="connsiteY37" fmla="*/ 31526 h 2349205"/>
                <a:gd name="connsiteX38" fmla="*/ 1932850 w 2349206"/>
                <a:gd name="connsiteY38" fmla="*/ 210072 h 2349205"/>
                <a:gd name="connsiteX39" fmla="*/ 1987103 w 2349206"/>
                <a:gd name="connsiteY39" fmla="*/ 210072 h 2349205"/>
                <a:gd name="connsiteX40" fmla="*/ 2139132 w 2349206"/>
                <a:gd name="connsiteY40" fmla="*/ 362101 h 2349205"/>
                <a:gd name="connsiteX41" fmla="*/ 2139132 w 2349206"/>
                <a:gd name="connsiteY41" fmla="*/ 409685 h 2349205"/>
                <a:gd name="connsiteX42" fmla="*/ 2317680 w 2349206"/>
                <a:gd name="connsiteY42" fmla="*/ 409685 h 2349205"/>
                <a:gd name="connsiteX43" fmla="*/ 2349206 w 2349206"/>
                <a:gd name="connsiteY43" fmla="*/ 441211 h 2349205"/>
                <a:gd name="connsiteX44" fmla="*/ 2349206 w 2349206"/>
                <a:gd name="connsiteY44" fmla="*/ 567313 h 2349205"/>
                <a:gd name="connsiteX45" fmla="*/ 2317680 w 2349206"/>
                <a:gd name="connsiteY45" fmla="*/ 598839 h 2349205"/>
                <a:gd name="connsiteX46" fmla="*/ 2139132 w 2349206"/>
                <a:gd name="connsiteY46" fmla="*/ 598839 h 2349205"/>
                <a:gd name="connsiteX47" fmla="*/ 2139132 w 2349206"/>
                <a:gd name="connsiteY47" fmla="*/ 675064 h 2349205"/>
                <a:gd name="connsiteX48" fmla="*/ 2317680 w 2349206"/>
                <a:gd name="connsiteY48" fmla="*/ 675064 h 2349205"/>
                <a:gd name="connsiteX49" fmla="*/ 2349206 w 2349206"/>
                <a:gd name="connsiteY49" fmla="*/ 706590 h 2349205"/>
                <a:gd name="connsiteX50" fmla="*/ 2349206 w 2349206"/>
                <a:gd name="connsiteY50" fmla="*/ 832691 h 2349205"/>
                <a:gd name="connsiteX51" fmla="*/ 2317680 w 2349206"/>
                <a:gd name="connsiteY51" fmla="*/ 864217 h 2349205"/>
                <a:gd name="connsiteX52" fmla="*/ 2139132 w 2349206"/>
                <a:gd name="connsiteY52" fmla="*/ 864217 h 2349205"/>
                <a:gd name="connsiteX53" fmla="*/ 2139132 w 2349206"/>
                <a:gd name="connsiteY53" fmla="*/ 940441 h 2349205"/>
                <a:gd name="connsiteX54" fmla="*/ 2317680 w 2349206"/>
                <a:gd name="connsiteY54" fmla="*/ 940441 h 2349205"/>
                <a:gd name="connsiteX55" fmla="*/ 2349206 w 2349206"/>
                <a:gd name="connsiteY55" fmla="*/ 971967 h 2349205"/>
                <a:gd name="connsiteX56" fmla="*/ 2349206 w 2349206"/>
                <a:gd name="connsiteY56" fmla="*/ 1098068 h 2349205"/>
                <a:gd name="connsiteX57" fmla="*/ 2317680 w 2349206"/>
                <a:gd name="connsiteY57" fmla="*/ 1129594 h 2349205"/>
                <a:gd name="connsiteX58" fmla="*/ 2139132 w 2349206"/>
                <a:gd name="connsiteY58" fmla="*/ 1129594 h 2349205"/>
                <a:gd name="connsiteX59" fmla="*/ 2139132 w 2349206"/>
                <a:gd name="connsiteY59" fmla="*/ 1205819 h 2349205"/>
                <a:gd name="connsiteX60" fmla="*/ 2317680 w 2349206"/>
                <a:gd name="connsiteY60" fmla="*/ 1205819 h 2349205"/>
                <a:gd name="connsiteX61" fmla="*/ 2349206 w 2349206"/>
                <a:gd name="connsiteY61" fmla="*/ 1237345 h 2349205"/>
                <a:gd name="connsiteX62" fmla="*/ 2349206 w 2349206"/>
                <a:gd name="connsiteY62" fmla="*/ 1363446 h 2349205"/>
                <a:gd name="connsiteX63" fmla="*/ 2317680 w 2349206"/>
                <a:gd name="connsiteY63" fmla="*/ 1394972 h 2349205"/>
                <a:gd name="connsiteX64" fmla="*/ 2139132 w 2349206"/>
                <a:gd name="connsiteY64" fmla="*/ 1394972 h 2349205"/>
                <a:gd name="connsiteX65" fmla="*/ 2139132 w 2349206"/>
                <a:gd name="connsiteY65" fmla="*/ 1471196 h 2349205"/>
                <a:gd name="connsiteX66" fmla="*/ 2317680 w 2349206"/>
                <a:gd name="connsiteY66" fmla="*/ 1471196 h 2349205"/>
                <a:gd name="connsiteX67" fmla="*/ 2349206 w 2349206"/>
                <a:gd name="connsiteY67" fmla="*/ 1502722 h 2349205"/>
                <a:gd name="connsiteX68" fmla="*/ 2349206 w 2349206"/>
                <a:gd name="connsiteY68" fmla="*/ 1628823 h 2349205"/>
                <a:gd name="connsiteX69" fmla="*/ 2317680 w 2349206"/>
                <a:gd name="connsiteY69" fmla="*/ 1660349 h 2349205"/>
                <a:gd name="connsiteX70" fmla="*/ 2139132 w 2349206"/>
                <a:gd name="connsiteY70" fmla="*/ 1660349 h 2349205"/>
                <a:gd name="connsiteX71" fmla="*/ 2139132 w 2349206"/>
                <a:gd name="connsiteY71" fmla="*/ 1736574 h 2349205"/>
                <a:gd name="connsiteX72" fmla="*/ 2317680 w 2349206"/>
                <a:gd name="connsiteY72" fmla="*/ 1736574 h 2349205"/>
                <a:gd name="connsiteX73" fmla="*/ 2349206 w 2349206"/>
                <a:gd name="connsiteY73" fmla="*/ 1768100 h 2349205"/>
                <a:gd name="connsiteX74" fmla="*/ 2349206 w 2349206"/>
                <a:gd name="connsiteY74" fmla="*/ 1894201 h 2349205"/>
                <a:gd name="connsiteX75" fmla="*/ 2317680 w 2349206"/>
                <a:gd name="connsiteY75" fmla="*/ 1925727 h 2349205"/>
                <a:gd name="connsiteX76" fmla="*/ 2139132 w 2349206"/>
                <a:gd name="connsiteY76" fmla="*/ 1925727 h 2349205"/>
                <a:gd name="connsiteX77" fmla="*/ 2139132 w 2349206"/>
                <a:gd name="connsiteY77" fmla="*/ 1987101 h 2349205"/>
                <a:gd name="connsiteX78" fmla="*/ 1987103 w 2349206"/>
                <a:gd name="connsiteY78" fmla="*/ 2139130 h 2349205"/>
                <a:gd name="connsiteX79" fmla="*/ 1932850 w 2349206"/>
                <a:gd name="connsiteY79" fmla="*/ 2139130 h 2349205"/>
                <a:gd name="connsiteX80" fmla="*/ 1932850 w 2349206"/>
                <a:gd name="connsiteY80" fmla="*/ 2317679 h 2349205"/>
                <a:gd name="connsiteX81" fmla="*/ 1901324 w 2349206"/>
                <a:gd name="connsiteY81" fmla="*/ 2349205 h 2349205"/>
                <a:gd name="connsiteX82" fmla="*/ 1775224 w 2349206"/>
                <a:gd name="connsiteY82" fmla="*/ 2349205 h 2349205"/>
                <a:gd name="connsiteX83" fmla="*/ 1743698 w 2349206"/>
                <a:gd name="connsiteY83" fmla="*/ 2317679 h 2349205"/>
                <a:gd name="connsiteX84" fmla="*/ 1743698 w 2349206"/>
                <a:gd name="connsiteY84" fmla="*/ 2139130 h 2349205"/>
                <a:gd name="connsiteX85" fmla="*/ 1667472 w 2349206"/>
                <a:gd name="connsiteY85" fmla="*/ 2139130 h 2349205"/>
                <a:gd name="connsiteX86" fmla="*/ 1667472 w 2349206"/>
                <a:gd name="connsiteY86" fmla="*/ 2317679 h 2349205"/>
                <a:gd name="connsiteX87" fmla="*/ 1635946 w 2349206"/>
                <a:gd name="connsiteY87" fmla="*/ 2349205 h 2349205"/>
                <a:gd name="connsiteX88" fmla="*/ 1509846 w 2349206"/>
                <a:gd name="connsiteY88" fmla="*/ 2349205 h 2349205"/>
                <a:gd name="connsiteX89" fmla="*/ 1478320 w 2349206"/>
                <a:gd name="connsiteY89" fmla="*/ 2317679 h 2349205"/>
                <a:gd name="connsiteX90" fmla="*/ 1478320 w 2349206"/>
                <a:gd name="connsiteY90" fmla="*/ 2139130 h 2349205"/>
                <a:gd name="connsiteX91" fmla="*/ 1402096 w 2349206"/>
                <a:gd name="connsiteY91" fmla="*/ 2139130 h 2349205"/>
                <a:gd name="connsiteX92" fmla="*/ 1402096 w 2349206"/>
                <a:gd name="connsiteY92" fmla="*/ 2317679 h 2349205"/>
                <a:gd name="connsiteX93" fmla="*/ 1370570 w 2349206"/>
                <a:gd name="connsiteY93" fmla="*/ 2349205 h 2349205"/>
                <a:gd name="connsiteX94" fmla="*/ 1244469 w 2349206"/>
                <a:gd name="connsiteY94" fmla="*/ 2349205 h 2349205"/>
                <a:gd name="connsiteX95" fmla="*/ 1212943 w 2349206"/>
                <a:gd name="connsiteY95" fmla="*/ 2317679 h 2349205"/>
                <a:gd name="connsiteX96" fmla="*/ 1212943 w 2349206"/>
                <a:gd name="connsiteY96" fmla="*/ 2139130 h 2349205"/>
                <a:gd name="connsiteX97" fmla="*/ 1136718 w 2349206"/>
                <a:gd name="connsiteY97" fmla="*/ 2139130 h 2349205"/>
                <a:gd name="connsiteX98" fmla="*/ 1136718 w 2349206"/>
                <a:gd name="connsiteY98" fmla="*/ 2317679 h 2349205"/>
                <a:gd name="connsiteX99" fmla="*/ 1105192 w 2349206"/>
                <a:gd name="connsiteY99" fmla="*/ 2349205 h 2349205"/>
                <a:gd name="connsiteX100" fmla="*/ 979091 w 2349206"/>
                <a:gd name="connsiteY100" fmla="*/ 2349205 h 2349205"/>
                <a:gd name="connsiteX101" fmla="*/ 947565 w 2349206"/>
                <a:gd name="connsiteY101" fmla="*/ 2317679 h 2349205"/>
                <a:gd name="connsiteX102" fmla="*/ 947565 w 2349206"/>
                <a:gd name="connsiteY102" fmla="*/ 2139130 h 2349205"/>
                <a:gd name="connsiteX103" fmla="*/ 871341 w 2349206"/>
                <a:gd name="connsiteY103" fmla="*/ 2139130 h 2349205"/>
                <a:gd name="connsiteX104" fmla="*/ 871341 w 2349206"/>
                <a:gd name="connsiteY104" fmla="*/ 2317679 h 2349205"/>
                <a:gd name="connsiteX105" fmla="*/ 839815 w 2349206"/>
                <a:gd name="connsiteY105" fmla="*/ 2349205 h 2349205"/>
                <a:gd name="connsiteX106" fmla="*/ 713714 w 2349206"/>
                <a:gd name="connsiteY106" fmla="*/ 2349205 h 2349205"/>
                <a:gd name="connsiteX107" fmla="*/ 682188 w 2349206"/>
                <a:gd name="connsiteY107" fmla="*/ 2317679 h 2349205"/>
                <a:gd name="connsiteX108" fmla="*/ 682188 w 2349206"/>
                <a:gd name="connsiteY108" fmla="*/ 2139130 h 2349205"/>
                <a:gd name="connsiteX109" fmla="*/ 605963 w 2349206"/>
                <a:gd name="connsiteY109" fmla="*/ 2139130 h 2349205"/>
                <a:gd name="connsiteX110" fmla="*/ 605963 w 2349206"/>
                <a:gd name="connsiteY110" fmla="*/ 2317679 h 2349205"/>
                <a:gd name="connsiteX111" fmla="*/ 574437 w 2349206"/>
                <a:gd name="connsiteY111" fmla="*/ 2349205 h 2349205"/>
                <a:gd name="connsiteX112" fmla="*/ 448336 w 2349206"/>
                <a:gd name="connsiteY112" fmla="*/ 2349205 h 2349205"/>
                <a:gd name="connsiteX113" fmla="*/ 416810 w 2349206"/>
                <a:gd name="connsiteY113" fmla="*/ 2317679 h 2349205"/>
                <a:gd name="connsiteX114" fmla="*/ 416810 w 2349206"/>
                <a:gd name="connsiteY114" fmla="*/ 2139130 h 2349205"/>
                <a:gd name="connsiteX115" fmla="*/ 362103 w 2349206"/>
                <a:gd name="connsiteY115" fmla="*/ 2139130 h 2349205"/>
                <a:gd name="connsiteX116" fmla="*/ 210074 w 2349206"/>
                <a:gd name="connsiteY116" fmla="*/ 1987101 h 2349205"/>
                <a:gd name="connsiteX117" fmla="*/ 210074 w 2349206"/>
                <a:gd name="connsiteY117" fmla="*/ 1925727 h 2349205"/>
                <a:gd name="connsiteX118" fmla="*/ 31526 w 2349206"/>
                <a:gd name="connsiteY118" fmla="*/ 1925727 h 2349205"/>
                <a:gd name="connsiteX119" fmla="*/ 0 w 2349206"/>
                <a:gd name="connsiteY119" fmla="*/ 1894201 h 2349205"/>
                <a:gd name="connsiteX120" fmla="*/ 0 w 2349206"/>
                <a:gd name="connsiteY120" fmla="*/ 1768100 h 2349205"/>
                <a:gd name="connsiteX121" fmla="*/ 31526 w 2349206"/>
                <a:gd name="connsiteY121" fmla="*/ 1736574 h 2349205"/>
                <a:gd name="connsiteX122" fmla="*/ 210074 w 2349206"/>
                <a:gd name="connsiteY122" fmla="*/ 1736574 h 2349205"/>
                <a:gd name="connsiteX123" fmla="*/ 210074 w 2349206"/>
                <a:gd name="connsiteY123" fmla="*/ 1660349 h 2349205"/>
                <a:gd name="connsiteX124" fmla="*/ 31526 w 2349206"/>
                <a:gd name="connsiteY124" fmla="*/ 1660349 h 2349205"/>
                <a:gd name="connsiteX125" fmla="*/ 0 w 2349206"/>
                <a:gd name="connsiteY125" fmla="*/ 1628823 h 2349205"/>
                <a:gd name="connsiteX126" fmla="*/ 0 w 2349206"/>
                <a:gd name="connsiteY126" fmla="*/ 1502722 h 2349205"/>
                <a:gd name="connsiteX127" fmla="*/ 31526 w 2349206"/>
                <a:gd name="connsiteY127" fmla="*/ 1471196 h 2349205"/>
                <a:gd name="connsiteX128" fmla="*/ 210074 w 2349206"/>
                <a:gd name="connsiteY128" fmla="*/ 1471196 h 2349205"/>
                <a:gd name="connsiteX129" fmla="*/ 210074 w 2349206"/>
                <a:gd name="connsiteY129" fmla="*/ 1394972 h 2349205"/>
                <a:gd name="connsiteX130" fmla="*/ 31526 w 2349206"/>
                <a:gd name="connsiteY130" fmla="*/ 1394972 h 2349205"/>
                <a:gd name="connsiteX131" fmla="*/ 0 w 2349206"/>
                <a:gd name="connsiteY131" fmla="*/ 1363446 h 2349205"/>
                <a:gd name="connsiteX132" fmla="*/ 0 w 2349206"/>
                <a:gd name="connsiteY132" fmla="*/ 1237345 h 2349205"/>
                <a:gd name="connsiteX133" fmla="*/ 31526 w 2349206"/>
                <a:gd name="connsiteY133" fmla="*/ 1205819 h 2349205"/>
                <a:gd name="connsiteX134" fmla="*/ 210074 w 2349206"/>
                <a:gd name="connsiteY134" fmla="*/ 1205819 h 2349205"/>
                <a:gd name="connsiteX135" fmla="*/ 210074 w 2349206"/>
                <a:gd name="connsiteY135" fmla="*/ 1129594 h 2349205"/>
                <a:gd name="connsiteX136" fmla="*/ 31526 w 2349206"/>
                <a:gd name="connsiteY136" fmla="*/ 1129594 h 2349205"/>
                <a:gd name="connsiteX137" fmla="*/ 0 w 2349206"/>
                <a:gd name="connsiteY137" fmla="*/ 1098068 h 2349205"/>
                <a:gd name="connsiteX138" fmla="*/ 0 w 2349206"/>
                <a:gd name="connsiteY138" fmla="*/ 971967 h 2349205"/>
                <a:gd name="connsiteX139" fmla="*/ 31526 w 2349206"/>
                <a:gd name="connsiteY139" fmla="*/ 940441 h 2349205"/>
                <a:gd name="connsiteX140" fmla="*/ 210074 w 2349206"/>
                <a:gd name="connsiteY140" fmla="*/ 940441 h 2349205"/>
                <a:gd name="connsiteX141" fmla="*/ 210074 w 2349206"/>
                <a:gd name="connsiteY141" fmla="*/ 864217 h 2349205"/>
                <a:gd name="connsiteX142" fmla="*/ 31526 w 2349206"/>
                <a:gd name="connsiteY142" fmla="*/ 864217 h 2349205"/>
                <a:gd name="connsiteX143" fmla="*/ 0 w 2349206"/>
                <a:gd name="connsiteY143" fmla="*/ 832691 h 2349205"/>
                <a:gd name="connsiteX144" fmla="*/ 0 w 2349206"/>
                <a:gd name="connsiteY144" fmla="*/ 706590 h 2349205"/>
                <a:gd name="connsiteX145" fmla="*/ 31526 w 2349206"/>
                <a:gd name="connsiteY145" fmla="*/ 675064 h 2349205"/>
                <a:gd name="connsiteX146" fmla="*/ 210074 w 2349206"/>
                <a:gd name="connsiteY146" fmla="*/ 675064 h 2349205"/>
                <a:gd name="connsiteX147" fmla="*/ 210074 w 2349206"/>
                <a:gd name="connsiteY147" fmla="*/ 598839 h 2349205"/>
                <a:gd name="connsiteX148" fmla="*/ 31526 w 2349206"/>
                <a:gd name="connsiteY148" fmla="*/ 598839 h 2349205"/>
                <a:gd name="connsiteX149" fmla="*/ 0 w 2349206"/>
                <a:gd name="connsiteY149" fmla="*/ 567313 h 2349205"/>
                <a:gd name="connsiteX150" fmla="*/ 0 w 2349206"/>
                <a:gd name="connsiteY150" fmla="*/ 441211 h 2349205"/>
                <a:gd name="connsiteX151" fmla="*/ 31526 w 2349206"/>
                <a:gd name="connsiteY151" fmla="*/ 409685 h 2349205"/>
                <a:gd name="connsiteX152" fmla="*/ 210074 w 2349206"/>
                <a:gd name="connsiteY152" fmla="*/ 409685 h 2349205"/>
                <a:gd name="connsiteX153" fmla="*/ 210074 w 2349206"/>
                <a:gd name="connsiteY153" fmla="*/ 362101 h 2349205"/>
                <a:gd name="connsiteX154" fmla="*/ 362103 w 2349206"/>
                <a:gd name="connsiteY154" fmla="*/ 210072 h 2349205"/>
                <a:gd name="connsiteX155" fmla="*/ 416810 w 2349206"/>
                <a:gd name="connsiteY155" fmla="*/ 210072 h 2349205"/>
                <a:gd name="connsiteX156" fmla="*/ 416810 w 2349206"/>
                <a:gd name="connsiteY156" fmla="*/ 31526 h 2349205"/>
                <a:gd name="connsiteX157" fmla="*/ 448336 w 2349206"/>
                <a:gd name="connsiteY157" fmla="*/ 0 h 2349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2349206" h="2349205">
                  <a:moveTo>
                    <a:pt x="366343" y="267632"/>
                  </a:moveTo>
                  <a:cubicBezTo>
                    <a:pt x="313976" y="267632"/>
                    <a:pt x="271525" y="310083"/>
                    <a:pt x="271525" y="362450"/>
                  </a:cubicBezTo>
                  <a:cubicBezTo>
                    <a:pt x="271525" y="414817"/>
                    <a:pt x="313976" y="457268"/>
                    <a:pt x="366343" y="457268"/>
                  </a:cubicBezTo>
                  <a:cubicBezTo>
                    <a:pt x="418710" y="457268"/>
                    <a:pt x="461161" y="414817"/>
                    <a:pt x="461161" y="362450"/>
                  </a:cubicBezTo>
                  <a:cubicBezTo>
                    <a:pt x="461161" y="310083"/>
                    <a:pt x="418710" y="267632"/>
                    <a:pt x="366343" y="267632"/>
                  </a:cubicBezTo>
                  <a:close/>
                  <a:moveTo>
                    <a:pt x="448336" y="0"/>
                  </a:moveTo>
                  <a:lnTo>
                    <a:pt x="574437" y="0"/>
                  </a:lnTo>
                  <a:cubicBezTo>
                    <a:pt x="591848" y="0"/>
                    <a:pt x="605963" y="14114"/>
                    <a:pt x="605963" y="31526"/>
                  </a:cubicBezTo>
                  <a:lnTo>
                    <a:pt x="605963" y="210072"/>
                  </a:lnTo>
                  <a:lnTo>
                    <a:pt x="682188" y="210072"/>
                  </a:lnTo>
                  <a:lnTo>
                    <a:pt x="682188" y="31526"/>
                  </a:lnTo>
                  <a:cubicBezTo>
                    <a:pt x="682188" y="14114"/>
                    <a:pt x="696303" y="0"/>
                    <a:pt x="713714" y="0"/>
                  </a:cubicBezTo>
                  <a:lnTo>
                    <a:pt x="839815" y="0"/>
                  </a:lnTo>
                  <a:cubicBezTo>
                    <a:pt x="857226" y="0"/>
                    <a:pt x="871341" y="14114"/>
                    <a:pt x="871341" y="31526"/>
                  </a:cubicBezTo>
                  <a:lnTo>
                    <a:pt x="871341" y="210072"/>
                  </a:lnTo>
                  <a:lnTo>
                    <a:pt x="947565" y="210072"/>
                  </a:lnTo>
                  <a:lnTo>
                    <a:pt x="947565" y="31526"/>
                  </a:lnTo>
                  <a:cubicBezTo>
                    <a:pt x="947565" y="14114"/>
                    <a:pt x="961680" y="0"/>
                    <a:pt x="979091" y="0"/>
                  </a:cubicBezTo>
                  <a:lnTo>
                    <a:pt x="1105192" y="0"/>
                  </a:lnTo>
                  <a:cubicBezTo>
                    <a:pt x="1122603" y="0"/>
                    <a:pt x="1136718" y="14114"/>
                    <a:pt x="1136718" y="31526"/>
                  </a:cubicBezTo>
                  <a:lnTo>
                    <a:pt x="1136718" y="210072"/>
                  </a:lnTo>
                  <a:lnTo>
                    <a:pt x="1212943" y="210072"/>
                  </a:lnTo>
                  <a:lnTo>
                    <a:pt x="1212943" y="31526"/>
                  </a:lnTo>
                  <a:cubicBezTo>
                    <a:pt x="1212943" y="14114"/>
                    <a:pt x="1227058" y="0"/>
                    <a:pt x="1244469" y="0"/>
                  </a:cubicBezTo>
                  <a:lnTo>
                    <a:pt x="1370570" y="0"/>
                  </a:lnTo>
                  <a:cubicBezTo>
                    <a:pt x="1387981" y="0"/>
                    <a:pt x="1402096" y="14114"/>
                    <a:pt x="1402096" y="31526"/>
                  </a:cubicBezTo>
                  <a:lnTo>
                    <a:pt x="1402096" y="210072"/>
                  </a:lnTo>
                  <a:lnTo>
                    <a:pt x="1478320" y="210072"/>
                  </a:lnTo>
                  <a:lnTo>
                    <a:pt x="1478320" y="31526"/>
                  </a:lnTo>
                  <a:cubicBezTo>
                    <a:pt x="1478320" y="14114"/>
                    <a:pt x="1492435" y="0"/>
                    <a:pt x="1509846" y="0"/>
                  </a:cubicBezTo>
                  <a:lnTo>
                    <a:pt x="1635946" y="0"/>
                  </a:lnTo>
                  <a:cubicBezTo>
                    <a:pt x="1653358" y="0"/>
                    <a:pt x="1667472" y="14114"/>
                    <a:pt x="1667472" y="31526"/>
                  </a:cubicBezTo>
                  <a:lnTo>
                    <a:pt x="1667472" y="210072"/>
                  </a:lnTo>
                  <a:lnTo>
                    <a:pt x="1743698" y="210072"/>
                  </a:lnTo>
                  <a:lnTo>
                    <a:pt x="1743698" y="31526"/>
                  </a:lnTo>
                  <a:cubicBezTo>
                    <a:pt x="1743698" y="14114"/>
                    <a:pt x="1757812" y="0"/>
                    <a:pt x="1775224" y="0"/>
                  </a:cubicBezTo>
                  <a:lnTo>
                    <a:pt x="1901324" y="0"/>
                  </a:lnTo>
                  <a:cubicBezTo>
                    <a:pt x="1918736" y="0"/>
                    <a:pt x="1932850" y="14114"/>
                    <a:pt x="1932850" y="31526"/>
                  </a:cubicBezTo>
                  <a:lnTo>
                    <a:pt x="1932850" y="210072"/>
                  </a:lnTo>
                  <a:lnTo>
                    <a:pt x="1987103" y="210072"/>
                  </a:lnTo>
                  <a:cubicBezTo>
                    <a:pt x="2071066" y="210072"/>
                    <a:pt x="2139132" y="278138"/>
                    <a:pt x="2139132" y="362101"/>
                  </a:cubicBezTo>
                  <a:lnTo>
                    <a:pt x="2139132" y="409685"/>
                  </a:lnTo>
                  <a:lnTo>
                    <a:pt x="2317680" y="409685"/>
                  </a:lnTo>
                  <a:cubicBezTo>
                    <a:pt x="2335092" y="409685"/>
                    <a:pt x="2349206" y="423800"/>
                    <a:pt x="2349206" y="441211"/>
                  </a:cubicBezTo>
                  <a:lnTo>
                    <a:pt x="2349206" y="567313"/>
                  </a:lnTo>
                  <a:cubicBezTo>
                    <a:pt x="2349206" y="584724"/>
                    <a:pt x="2335092" y="598839"/>
                    <a:pt x="2317680" y="598839"/>
                  </a:cubicBezTo>
                  <a:lnTo>
                    <a:pt x="2139132" y="598839"/>
                  </a:lnTo>
                  <a:lnTo>
                    <a:pt x="2139132" y="675064"/>
                  </a:lnTo>
                  <a:lnTo>
                    <a:pt x="2317680" y="675064"/>
                  </a:lnTo>
                  <a:cubicBezTo>
                    <a:pt x="2335092" y="675064"/>
                    <a:pt x="2349206" y="689179"/>
                    <a:pt x="2349206" y="706590"/>
                  </a:cubicBezTo>
                  <a:lnTo>
                    <a:pt x="2349206" y="832691"/>
                  </a:lnTo>
                  <a:cubicBezTo>
                    <a:pt x="2349206" y="850102"/>
                    <a:pt x="2335092" y="864217"/>
                    <a:pt x="2317680" y="864217"/>
                  </a:cubicBezTo>
                  <a:lnTo>
                    <a:pt x="2139132" y="864217"/>
                  </a:lnTo>
                  <a:lnTo>
                    <a:pt x="2139132" y="940441"/>
                  </a:lnTo>
                  <a:lnTo>
                    <a:pt x="2317680" y="940441"/>
                  </a:lnTo>
                  <a:cubicBezTo>
                    <a:pt x="2335092" y="940441"/>
                    <a:pt x="2349206" y="954556"/>
                    <a:pt x="2349206" y="971967"/>
                  </a:cubicBezTo>
                  <a:lnTo>
                    <a:pt x="2349206" y="1098068"/>
                  </a:lnTo>
                  <a:cubicBezTo>
                    <a:pt x="2349206" y="1115479"/>
                    <a:pt x="2335092" y="1129594"/>
                    <a:pt x="2317680" y="1129594"/>
                  </a:cubicBezTo>
                  <a:lnTo>
                    <a:pt x="2139132" y="1129594"/>
                  </a:lnTo>
                  <a:lnTo>
                    <a:pt x="2139132" y="1205819"/>
                  </a:lnTo>
                  <a:lnTo>
                    <a:pt x="2317680" y="1205819"/>
                  </a:lnTo>
                  <a:cubicBezTo>
                    <a:pt x="2335092" y="1205819"/>
                    <a:pt x="2349206" y="1219934"/>
                    <a:pt x="2349206" y="1237345"/>
                  </a:cubicBezTo>
                  <a:lnTo>
                    <a:pt x="2349206" y="1363446"/>
                  </a:lnTo>
                  <a:cubicBezTo>
                    <a:pt x="2349206" y="1380857"/>
                    <a:pt x="2335092" y="1394972"/>
                    <a:pt x="2317680" y="1394972"/>
                  </a:cubicBezTo>
                  <a:lnTo>
                    <a:pt x="2139132" y="1394972"/>
                  </a:lnTo>
                  <a:lnTo>
                    <a:pt x="2139132" y="1471196"/>
                  </a:lnTo>
                  <a:lnTo>
                    <a:pt x="2317680" y="1471196"/>
                  </a:lnTo>
                  <a:cubicBezTo>
                    <a:pt x="2335092" y="1471196"/>
                    <a:pt x="2349206" y="1485311"/>
                    <a:pt x="2349206" y="1502722"/>
                  </a:cubicBezTo>
                  <a:lnTo>
                    <a:pt x="2349206" y="1628823"/>
                  </a:lnTo>
                  <a:cubicBezTo>
                    <a:pt x="2349206" y="1646234"/>
                    <a:pt x="2335092" y="1660349"/>
                    <a:pt x="2317680" y="1660349"/>
                  </a:cubicBezTo>
                  <a:lnTo>
                    <a:pt x="2139132" y="1660349"/>
                  </a:lnTo>
                  <a:lnTo>
                    <a:pt x="2139132" y="1736574"/>
                  </a:lnTo>
                  <a:lnTo>
                    <a:pt x="2317680" y="1736574"/>
                  </a:lnTo>
                  <a:cubicBezTo>
                    <a:pt x="2335092" y="1736574"/>
                    <a:pt x="2349206" y="1750689"/>
                    <a:pt x="2349206" y="1768100"/>
                  </a:cubicBezTo>
                  <a:lnTo>
                    <a:pt x="2349206" y="1894201"/>
                  </a:lnTo>
                  <a:cubicBezTo>
                    <a:pt x="2349206" y="1911612"/>
                    <a:pt x="2335092" y="1925727"/>
                    <a:pt x="2317680" y="1925727"/>
                  </a:cubicBezTo>
                  <a:lnTo>
                    <a:pt x="2139132" y="1925727"/>
                  </a:lnTo>
                  <a:lnTo>
                    <a:pt x="2139132" y="1987101"/>
                  </a:lnTo>
                  <a:cubicBezTo>
                    <a:pt x="2139132" y="2071064"/>
                    <a:pt x="2071066" y="2139130"/>
                    <a:pt x="1987103" y="2139130"/>
                  </a:cubicBezTo>
                  <a:lnTo>
                    <a:pt x="1932850" y="2139130"/>
                  </a:lnTo>
                  <a:lnTo>
                    <a:pt x="1932850" y="2317679"/>
                  </a:lnTo>
                  <a:cubicBezTo>
                    <a:pt x="1932850" y="2335090"/>
                    <a:pt x="1918736" y="2349205"/>
                    <a:pt x="1901324" y="2349205"/>
                  </a:cubicBezTo>
                  <a:lnTo>
                    <a:pt x="1775224" y="2349205"/>
                  </a:lnTo>
                  <a:cubicBezTo>
                    <a:pt x="1757812" y="2349205"/>
                    <a:pt x="1743698" y="2335090"/>
                    <a:pt x="1743698" y="2317679"/>
                  </a:cubicBezTo>
                  <a:lnTo>
                    <a:pt x="1743698" y="2139130"/>
                  </a:lnTo>
                  <a:lnTo>
                    <a:pt x="1667472" y="2139130"/>
                  </a:lnTo>
                  <a:lnTo>
                    <a:pt x="1667472" y="2317679"/>
                  </a:lnTo>
                  <a:cubicBezTo>
                    <a:pt x="1667472" y="2335090"/>
                    <a:pt x="1653358" y="2349205"/>
                    <a:pt x="1635946" y="2349205"/>
                  </a:cubicBezTo>
                  <a:lnTo>
                    <a:pt x="1509846" y="2349205"/>
                  </a:lnTo>
                  <a:cubicBezTo>
                    <a:pt x="1492435" y="2349205"/>
                    <a:pt x="1478320" y="2335090"/>
                    <a:pt x="1478320" y="2317679"/>
                  </a:cubicBezTo>
                  <a:lnTo>
                    <a:pt x="1478320" y="2139130"/>
                  </a:lnTo>
                  <a:lnTo>
                    <a:pt x="1402096" y="2139130"/>
                  </a:lnTo>
                  <a:lnTo>
                    <a:pt x="1402096" y="2317679"/>
                  </a:lnTo>
                  <a:cubicBezTo>
                    <a:pt x="1402096" y="2335090"/>
                    <a:pt x="1387981" y="2349205"/>
                    <a:pt x="1370570" y="2349205"/>
                  </a:cubicBezTo>
                  <a:lnTo>
                    <a:pt x="1244469" y="2349205"/>
                  </a:lnTo>
                  <a:cubicBezTo>
                    <a:pt x="1227058" y="2349205"/>
                    <a:pt x="1212943" y="2335090"/>
                    <a:pt x="1212943" y="2317679"/>
                  </a:cubicBezTo>
                  <a:lnTo>
                    <a:pt x="1212943" y="2139130"/>
                  </a:lnTo>
                  <a:lnTo>
                    <a:pt x="1136718" y="2139130"/>
                  </a:lnTo>
                  <a:lnTo>
                    <a:pt x="1136718" y="2317679"/>
                  </a:lnTo>
                  <a:cubicBezTo>
                    <a:pt x="1136718" y="2335090"/>
                    <a:pt x="1122603" y="2349205"/>
                    <a:pt x="1105192" y="2349205"/>
                  </a:cubicBezTo>
                  <a:lnTo>
                    <a:pt x="979091" y="2349205"/>
                  </a:lnTo>
                  <a:cubicBezTo>
                    <a:pt x="961680" y="2349205"/>
                    <a:pt x="947565" y="2335090"/>
                    <a:pt x="947565" y="2317679"/>
                  </a:cubicBezTo>
                  <a:lnTo>
                    <a:pt x="947565" y="2139130"/>
                  </a:lnTo>
                  <a:lnTo>
                    <a:pt x="871341" y="2139130"/>
                  </a:lnTo>
                  <a:lnTo>
                    <a:pt x="871341" y="2317679"/>
                  </a:lnTo>
                  <a:cubicBezTo>
                    <a:pt x="871341" y="2335090"/>
                    <a:pt x="857226" y="2349205"/>
                    <a:pt x="839815" y="2349205"/>
                  </a:cubicBezTo>
                  <a:lnTo>
                    <a:pt x="713714" y="2349205"/>
                  </a:lnTo>
                  <a:cubicBezTo>
                    <a:pt x="696303" y="2349205"/>
                    <a:pt x="682188" y="2335090"/>
                    <a:pt x="682188" y="2317679"/>
                  </a:cubicBezTo>
                  <a:lnTo>
                    <a:pt x="682188" y="2139130"/>
                  </a:lnTo>
                  <a:lnTo>
                    <a:pt x="605963" y="2139130"/>
                  </a:lnTo>
                  <a:lnTo>
                    <a:pt x="605963" y="2317679"/>
                  </a:lnTo>
                  <a:cubicBezTo>
                    <a:pt x="605963" y="2335090"/>
                    <a:pt x="591848" y="2349205"/>
                    <a:pt x="574437" y="2349205"/>
                  </a:cubicBezTo>
                  <a:lnTo>
                    <a:pt x="448336" y="2349205"/>
                  </a:lnTo>
                  <a:cubicBezTo>
                    <a:pt x="430925" y="2349205"/>
                    <a:pt x="416810" y="2335090"/>
                    <a:pt x="416810" y="2317679"/>
                  </a:cubicBezTo>
                  <a:lnTo>
                    <a:pt x="416810" y="2139130"/>
                  </a:lnTo>
                  <a:lnTo>
                    <a:pt x="362103" y="2139130"/>
                  </a:lnTo>
                  <a:cubicBezTo>
                    <a:pt x="278140" y="2139130"/>
                    <a:pt x="210074" y="2071064"/>
                    <a:pt x="210074" y="1987101"/>
                  </a:cubicBezTo>
                  <a:lnTo>
                    <a:pt x="210074" y="1925727"/>
                  </a:lnTo>
                  <a:lnTo>
                    <a:pt x="31526" y="1925727"/>
                  </a:lnTo>
                  <a:cubicBezTo>
                    <a:pt x="14115" y="1925727"/>
                    <a:pt x="0" y="1911612"/>
                    <a:pt x="0" y="1894201"/>
                  </a:cubicBezTo>
                  <a:lnTo>
                    <a:pt x="0" y="1768100"/>
                  </a:lnTo>
                  <a:cubicBezTo>
                    <a:pt x="0" y="1750689"/>
                    <a:pt x="14115" y="1736574"/>
                    <a:pt x="31526" y="1736574"/>
                  </a:cubicBezTo>
                  <a:lnTo>
                    <a:pt x="210074" y="1736574"/>
                  </a:lnTo>
                  <a:lnTo>
                    <a:pt x="210074" y="1660349"/>
                  </a:lnTo>
                  <a:lnTo>
                    <a:pt x="31526" y="1660349"/>
                  </a:lnTo>
                  <a:cubicBezTo>
                    <a:pt x="14115" y="1660349"/>
                    <a:pt x="0" y="1646234"/>
                    <a:pt x="0" y="1628823"/>
                  </a:cubicBezTo>
                  <a:lnTo>
                    <a:pt x="0" y="1502722"/>
                  </a:lnTo>
                  <a:cubicBezTo>
                    <a:pt x="0" y="1485311"/>
                    <a:pt x="14115" y="1471196"/>
                    <a:pt x="31526" y="1471196"/>
                  </a:cubicBezTo>
                  <a:lnTo>
                    <a:pt x="210074" y="1471196"/>
                  </a:lnTo>
                  <a:lnTo>
                    <a:pt x="210074" y="1394972"/>
                  </a:lnTo>
                  <a:lnTo>
                    <a:pt x="31526" y="1394972"/>
                  </a:lnTo>
                  <a:cubicBezTo>
                    <a:pt x="14115" y="1394972"/>
                    <a:pt x="0" y="1380857"/>
                    <a:pt x="0" y="1363446"/>
                  </a:cubicBezTo>
                  <a:lnTo>
                    <a:pt x="0" y="1237345"/>
                  </a:lnTo>
                  <a:cubicBezTo>
                    <a:pt x="0" y="1219934"/>
                    <a:pt x="14115" y="1205819"/>
                    <a:pt x="31526" y="1205819"/>
                  </a:cubicBezTo>
                  <a:lnTo>
                    <a:pt x="210074" y="1205819"/>
                  </a:lnTo>
                  <a:lnTo>
                    <a:pt x="210074" y="1129594"/>
                  </a:lnTo>
                  <a:lnTo>
                    <a:pt x="31526" y="1129594"/>
                  </a:lnTo>
                  <a:cubicBezTo>
                    <a:pt x="14115" y="1129594"/>
                    <a:pt x="0" y="1115479"/>
                    <a:pt x="0" y="1098068"/>
                  </a:cubicBezTo>
                  <a:lnTo>
                    <a:pt x="0" y="971967"/>
                  </a:lnTo>
                  <a:cubicBezTo>
                    <a:pt x="0" y="954556"/>
                    <a:pt x="14115" y="940441"/>
                    <a:pt x="31526" y="940441"/>
                  </a:cubicBezTo>
                  <a:lnTo>
                    <a:pt x="210074" y="940441"/>
                  </a:lnTo>
                  <a:lnTo>
                    <a:pt x="210074" y="864217"/>
                  </a:lnTo>
                  <a:lnTo>
                    <a:pt x="31526" y="864217"/>
                  </a:lnTo>
                  <a:cubicBezTo>
                    <a:pt x="14115" y="864217"/>
                    <a:pt x="0" y="850102"/>
                    <a:pt x="0" y="832691"/>
                  </a:cubicBezTo>
                  <a:lnTo>
                    <a:pt x="0" y="706590"/>
                  </a:lnTo>
                  <a:cubicBezTo>
                    <a:pt x="0" y="689179"/>
                    <a:pt x="14115" y="675064"/>
                    <a:pt x="31526" y="675064"/>
                  </a:cubicBezTo>
                  <a:lnTo>
                    <a:pt x="210074" y="675064"/>
                  </a:lnTo>
                  <a:lnTo>
                    <a:pt x="210074" y="598839"/>
                  </a:lnTo>
                  <a:lnTo>
                    <a:pt x="31526" y="598839"/>
                  </a:lnTo>
                  <a:cubicBezTo>
                    <a:pt x="14115" y="598839"/>
                    <a:pt x="0" y="584724"/>
                    <a:pt x="0" y="567313"/>
                  </a:cubicBezTo>
                  <a:lnTo>
                    <a:pt x="0" y="441211"/>
                  </a:lnTo>
                  <a:cubicBezTo>
                    <a:pt x="0" y="423800"/>
                    <a:pt x="14115" y="409685"/>
                    <a:pt x="31526" y="409685"/>
                  </a:cubicBezTo>
                  <a:lnTo>
                    <a:pt x="210074" y="409685"/>
                  </a:lnTo>
                  <a:lnTo>
                    <a:pt x="210074" y="362101"/>
                  </a:lnTo>
                  <a:cubicBezTo>
                    <a:pt x="210074" y="278138"/>
                    <a:pt x="278140" y="210072"/>
                    <a:pt x="362103" y="210072"/>
                  </a:cubicBezTo>
                  <a:lnTo>
                    <a:pt x="416810" y="210072"/>
                  </a:lnTo>
                  <a:lnTo>
                    <a:pt x="416810" y="31526"/>
                  </a:lnTo>
                  <a:cubicBezTo>
                    <a:pt x="416810" y="14114"/>
                    <a:pt x="430925" y="0"/>
                    <a:pt x="44833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Topic 4</a:t>
              </a:r>
            </a:p>
          </p:txBody>
        </p:sp>
        <p:grpSp>
          <p:nvGrpSpPr>
            <p:cNvPr id="19" name="Group 18"/>
            <p:cNvGrpSpPr/>
            <p:nvPr/>
          </p:nvGrpSpPr>
          <p:grpSpPr>
            <a:xfrm rot="10800000">
              <a:off x="8361859" y="4800491"/>
              <a:ext cx="1480591" cy="469586"/>
              <a:chOff x="5709130" y="2087563"/>
              <a:chExt cx="1480591" cy="469586"/>
            </a:xfrm>
          </p:grpSpPr>
          <p:sp>
            <p:nvSpPr>
              <p:cNvPr id="20" name="Connector"/>
              <p:cNvSpPr/>
              <p:nvPr/>
            </p:nvSpPr>
            <p:spPr>
              <a:xfrm rot="5400000">
                <a:off x="6348334" y="1450264"/>
                <a:ext cx="196215" cy="147081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1" name="Connector"/>
              <p:cNvSpPr/>
              <p:nvPr/>
            </p:nvSpPr>
            <p:spPr>
              <a:xfrm>
                <a:off x="5709130"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2" name="Connector"/>
              <p:cNvSpPr/>
              <p:nvPr/>
            </p:nvSpPr>
            <p:spPr>
              <a:xfrm>
                <a:off x="6993506" y="2087563"/>
                <a:ext cx="196215" cy="469586"/>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grpSp>
      </p:grpSp>
    </p:spTree>
    <p:extLst>
      <p:ext uri="{BB962C8B-B14F-4D97-AF65-F5344CB8AC3E}">
        <p14:creationId xmlns:p14="http://schemas.microsoft.com/office/powerpoint/2010/main" val="122719486"/>
      </p:ext>
    </p:extLst>
  </p:cSld>
  <p:clrMapOvr>
    <a:masterClrMapping/>
  </p:clrMapOvr>
  <p:transition spd="slow" advTm="1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4457216"/>
      </p:ext>
    </p:extLst>
  </p:cSld>
  <p:clrMapOvr>
    <a:masterClrMapping/>
  </p:clrMapOvr>
  <p:transition spd="slow" advTm="1500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on Whit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3953123"/>
      </p:ext>
    </p:extLst>
  </p:cSld>
  <p:clrMapOvr>
    <a:masterClrMapping/>
  </p:clrMapOvr>
  <p:transition spd="slow" advTm="1500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8"/>
            </a:lvl1pPr>
          </a:lstStyle>
          <a:p>
            <a:r>
              <a:rPr lang="en-US"/>
              <a:t>Click to edit Master title style</a:t>
            </a:r>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2"/>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12416280"/>
      </p:ext>
    </p:extLst>
  </p:cSld>
  <p:clrMapOvr>
    <a:masterClrMapping/>
  </p:clrMapOvr>
  <p:transition spd="slow" advTm="1500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981848"/>
      </p:ext>
    </p:extLst>
  </p:cSld>
  <p:clrMapOvr>
    <a:masterClrMapping/>
  </p:clrMapOvr>
  <p:transition spd="slow" advTm="1500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3447283"/>
      </p:ext>
    </p:extLst>
  </p:cSld>
  <p:clrMapOvr>
    <a:masterClrMapping/>
  </p:clrMapOvr>
  <p:transition spd="slow" advTm="15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8506427"/>
      </p:ext>
    </p:extLst>
  </p:cSld>
  <p:clrMapOvr>
    <a:masterClrMapping/>
  </p:clrMapOvr>
  <p:transition spd="slow" advTm="1500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Demo Slide">
    <p:spTree>
      <p:nvGrpSpPr>
        <p:cNvPr id="1" name=""/>
        <p:cNvGrpSpPr/>
        <p:nvPr/>
      </p:nvGrpSpPr>
      <p:grpSpPr>
        <a:xfrm>
          <a:off x="0" y="0"/>
          <a:ext cx="0" cy="0"/>
          <a:chOff x="0" y="0"/>
          <a:chExt cx="0" cy="0"/>
        </a:xfrm>
      </p:grpSpPr>
      <p:sp>
        <p:nvSpPr>
          <p:cNvPr id="3" name="Rectangle 2"/>
          <p:cNvSpPr/>
          <p:nvPr/>
        </p:nvSpPr>
        <p:spPr>
          <a:xfrm>
            <a:off x="-15240" y="2553629"/>
            <a:ext cx="12192000" cy="18957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3958684" y="2553629"/>
            <a:ext cx="8095785" cy="1895707"/>
          </a:xfrm>
        </p:spPr>
        <p:txBody>
          <a:bodyPr/>
          <a:lstStyle>
            <a:lvl1pPr>
              <a:defRPr cap="none" spc="0" baseline="0">
                <a:latin typeface="+mn-lt"/>
              </a:defRPr>
            </a:lvl1pPr>
          </a:lstStyle>
          <a:p>
            <a:r>
              <a:rPr lang="en-US"/>
              <a:t>Click to edit Master title style</a:t>
            </a:r>
            <a:endParaRPr lang="en-US" dirty="0"/>
          </a:p>
        </p:txBody>
      </p:sp>
      <p:sp>
        <p:nvSpPr>
          <p:cNvPr id="15" name="Arduino Board Outline"/>
          <p:cNvSpPr>
            <a:spLocks noChangeAspect="1"/>
          </p:cNvSpPr>
          <p:nvPr userDrawn="1"/>
        </p:nvSpPr>
        <p:spPr bwMode="auto">
          <a:xfrm>
            <a:off x="4754" y="2319454"/>
            <a:ext cx="3320478" cy="2363990"/>
          </a:xfrm>
          <a:custGeom>
            <a:avLst/>
            <a:gdLst>
              <a:gd name="connsiteX0" fmla="*/ 838433 w 3097213"/>
              <a:gd name="connsiteY0" fmla="*/ 2033818 h 2205038"/>
              <a:gd name="connsiteX1" fmla="*/ 771525 w 3097213"/>
              <a:gd name="connsiteY1" fmla="*/ 2099913 h 2205038"/>
              <a:gd name="connsiteX2" fmla="*/ 771525 w 3097213"/>
              <a:gd name="connsiteY2" fmla="*/ 2100377 h 2205038"/>
              <a:gd name="connsiteX3" fmla="*/ 838200 w 3097213"/>
              <a:gd name="connsiteY3" fmla="*/ 2166936 h 2205038"/>
              <a:gd name="connsiteX4" fmla="*/ 904875 w 3097213"/>
              <a:gd name="connsiteY4" fmla="*/ 2100609 h 2205038"/>
              <a:gd name="connsiteX5" fmla="*/ 904875 w 3097213"/>
              <a:gd name="connsiteY5" fmla="*/ 2100377 h 2205038"/>
              <a:gd name="connsiteX6" fmla="*/ 838433 w 3097213"/>
              <a:gd name="connsiteY6" fmla="*/ 2033818 h 2205038"/>
              <a:gd name="connsiteX7" fmla="*/ 2991760 w 3097213"/>
              <a:gd name="connsiteY7" fmla="*/ 1824036 h 2205038"/>
              <a:gd name="connsiteX8" fmla="*/ 2925763 w 3097213"/>
              <a:gd name="connsiteY8" fmla="*/ 1889574 h 2205038"/>
              <a:gd name="connsiteX9" fmla="*/ 2925763 w 3097213"/>
              <a:gd name="connsiteY9" fmla="*/ 1889803 h 2205038"/>
              <a:gd name="connsiteX10" fmla="*/ 2991530 w 3097213"/>
              <a:gd name="connsiteY10" fmla="*/ 1955570 h 2205038"/>
              <a:gd name="connsiteX11" fmla="*/ 3057296 w 3097213"/>
              <a:gd name="connsiteY11" fmla="*/ 1890032 h 2205038"/>
              <a:gd name="connsiteX12" fmla="*/ 3057296 w 3097213"/>
              <a:gd name="connsiteY12" fmla="*/ 1889803 h 2205038"/>
              <a:gd name="connsiteX13" fmla="*/ 2991760 w 3097213"/>
              <a:gd name="connsiteY13" fmla="*/ 1824036 h 2205038"/>
              <a:gd name="connsiteX14" fmla="*/ 2991760 w 3097213"/>
              <a:gd name="connsiteY14" fmla="*/ 668336 h 2205038"/>
              <a:gd name="connsiteX15" fmla="*/ 2925763 w 3097213"/>
              <a:gd name="connsiteY15" fmla="*/ 734779 h 2205038"/>
              <a:gd name="connsiteX16" fmla="*/ 2925763 w 3097213"/>
              <a:gd name="connsiteY16" fmla="*/ 735243 h 2205038"/>
              <a:gd name="connsiteX17" fmla="*/ 2991530 w 3097213"/>
              <a:gd name="connsiteY17" fmla="*/ 801686 h 2205038"/>
              <a:gd name="connsiteX18" fmla="*/ 3057296 w 3097213"/>
              <a:gd name="connsiteY18" fmla="*/ 735243 h 2205038"/>
              <a:gd name="connsiteX19" fmla="*/ 2991760 w 3097213"/>
              <a:gd name="connsiteY19" fmla="*/ 668336 h 2205038"/>
              <a:gd name="connsiteX20" fmla="*/ 890705 w 3097213"/>
              <a:gd name="connsiteY20" fmla="*/ 39686 h 2205038"/>
              <a:gd name="connsiteX21" fmla="*/ 823913 w 3097213"/>
              <a:gd name="connsiteY21" fmla="*/ 105338 h 2205038"/>
              <a:gd name="connsiteX22" fmla="*/ 823913 w 3097213"/>
              <a:gd name="connsiteY22" fmla="*/ 105568 h 2205038"/>
              <a:gd name="connsiteX23" fmla="*/ 890472 w 3097213"/>
              <a:gd name="connsiteY23" fmla="*/ 171449 h 2205038"/>
              <a:gd name="connsiteX24" fmla="*/ 957263 w 3097213"/>
              <a:gd name="connsiteY24" fmla="*/ 105797 h 2205038"/>
              <a:gd name="connsiteX25" fmla="*/ 957263 w 3097213"/>
              <a:gd name="connsiteY25" fmla="*/ 105568 h 2205038"/>
              <a:gd name="connsiteX26" fmla="*/ 890705 w 3097213"/>
              <a:gd name="connsiteY26" fmla="*/ 39686 h 2205038"/>
              <a:gd name="connsiteX27" fmla="*/ 300826 w 3097213"/>
              <a:gd name="connsiteY27" fmla="*/ 0 h 2205038"/>
              <a:gd name="connsiteX28" fmla="*/ 2929009 w 3097213"/>
              <a:gd name="connsiteY28" fmla="*/ 0 h 2205038"/>
              <a:gd name="connsiteX29" fmla="*/ 2992317 w 3097213"/>
              <a:gd name="connsiteY29" fmla="*/ 63021 h 2205038"/>
              <a:gd name="connsiteX30" fmla="*/ 2992317 w 3097213"/>
              <a:gd name="connsiteY30" fmla="*/ 535562 h 2205038"/>
              <a:gd name="connsiteX31" fmla="*/ 3097213 w 3097213"/>
              <a:gd name="connsiteY31" fmla="*/ 640366 h 2205038"/>
              <a:gd name="connsiteX32" fmla="*/ 3097213 w 3097213"/>
              <a:gd name="connsiteY32" fmla="*/ 1995199 h 2205038"/>
              <a:gd name="connsiteX33" fmla="*/ 2992317 w 3097213"/>
              <a:gd name="connsiteY33" fmla="*/ 2100234 h 2205038"/>
              <a:gd name="connsiteX34" fmla="*/ 2992317 w 3097213"/>
              <a:gd name="connsiteY34" fmla="*/ 2163717 h 2205038"/>
              <a:gd name="connsiteX35" fmla="*/ 2950959 w 3097213"/>
              <a:gd name="connsiteY35" fmla="*/ 2205038 h 2205038"/>
              <a:gd name="connsiteX36" fmla="*/ 2950728 w 3097213"/>
              <a:gd name="connsiteY36" fmla="*/ 2205038 h 2205038"/>
              <a:gd name="connsiteX37" fmla="*/ 300826 w 3097213"/>
              <a:gd name="connsiteY37" fmla="*/ 2205038 h 2205038"/>
              <a:gd name="connsiteX38" fmla="*/ 259468 w 3097213"/>
              <a:gd name="connsiteY38" fmla="*/ 2163717 h 2205038"/>
              <a:gd name="connsiteX39" fmla="*/ 259468 w 3097213"/>
              <a:gd name="connsiteY39" fmla="*/ 2068378 h 2205038"/>
              <a:gd name="connsiteX40" fmla="*/ 189460 w 3097213"/>
              <a:gd name="connsiteY40" fmla="*/ 2068378 h 2205038"/>
              <a:gd name="connsiteX41" fmla="*/ 189460 w 3097213"/>
              <a:gd name="connsiteY41" fmla="*/ 1696254 h 2205038"/>
              <a:gd name="connsiteX42" fmla="*/ 259468 w 3097213"/>
              <a:gd name="connsiteY42" fmla="*/ 1696254 h 2205038"/>
              <a:gd name="connsiteX43" fmla="*/ 259468 w 3097213"/>
              <a:gd name="connsiteY43" fmla="*/ 922921 h 2205038"/>
              <a:gd name="connsiteX44" fmla="*/ 255078 w 3097213"/>
              <a:gd name="connsiteY44" fmla="*/ 915303 h 2205038"/>
              <a:gd name="connsiteX45" fmla="*/ 255078 w 3097213"/>
              <a:gd name="connsiteY45" fmla="*/ 912995 h 2205038"/>
              <a:gd name="connsiteX46" fmla="*/ 255078 w 3097213"/>
              <a:gd name="connsiteY46" fmla="*/ 866826 h 2205038"/>
              <a:gd name="connsiteX47" fmla="*/ 0 w 3097213"/>
              <a:gd name="connsiteY47" fmla="*/ 866826 h 2205038"/>
              <a:gd name="connsiteX48" fmla="*/ 0 w 3097213"/>
              <a:gd name="connsiteY48" fmla="*/ 837047 h 2205038"/>
              <a:gd name="connsiteX49" fmla="*/ 0 w 3097213"/>
              <a:gd name="connsiteY49" fmla="*/ 423140 h 2205038"/>
              <a:gd name="connsiteX50" fmla="*/ 0 w 3097213"/>
              <a:gd name="connsiteY50" fmla="*/ 393130 h 2205038"/>
              <a:gd name="connsiteX51" fmla="*/ 255078 w 3097213"/>
              <a:gd name="connsiteY51" fmla="*/ 393130 h 2205038"/>
              <a:gd name="connsiteX52" fmla="*/ 255078 w 3097213"/>
              <a:gd name="connsiteY52" fmla="*/ 346961 h 2205038"/>
              <a:gd name="connsiteX53" fmla="*/ 255078 w 3097213"/>
              <a:gd name="connsiteY53" fmla="*/ 344884 h 2205038"/>
              <a:gd name="connsiteX54" fmla="*/ 255309 w 3097213"/>
              <a:gd name="connsiteY54" fmla="*/ 344191 h 2205038"/>
              <a:gd name="connsiteX55" fmla="*/ 257389 w 3097213"/>
              <a:gd name="connsiteY55" fmla="*/ 339574 h 2205038"/>
              <a:gd name="connsiteX56" fmla="*/ 258082 w 3097213"/>
              <a:gd name="connsiteY56" fmla="*/ 338651 h 2205038"/>
              <a:gd name="connsiteX57" fmla="*/ 258313 w 3097213"/>
              <a:gd name="connsiteY57" fmla="*/ 338651 h 2205038"/>
              <a:gd name="connsiteX58" fmla="*/ 259468 w 3097213"/>
              <a:gd name="connsiteY58" fmla="*/ 337266 h 2205038"/>
              <a:gd name="connsiteX59" fmla="*/ 259468 w 3097213"/>
              <a:gd name="connsiteY59" fmla="*/ 41321 h 2205038"/>
              <a:gd name="connsiteX60" fmla="*/ 300826 w 3097213"/>
              <a:gd name="connsiteY60" fmla="*/ 0 h 2205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097213" h="2205038">
                <a:moveTo>
                  <a:pt x="838433" y="2033818"/>
                </a:moveTo>
                <a:cubicBezTo>
                  <a:pt x="801726" y="2033586"/>
                  <a:pt x="771757" y="2063271"/>
                  <a:pt x="771525" y="2099913"/>
                </a:cubicBezTo>
                <a:lnTo>
                  <a:pt x="771525" y="2100377"/>
                </a:lnTo>
                <a:cubicBezTo>
                  <a:pt x="771525" y="2137019"/>
                  <a:pt x="801494" y="2166704"/>
                  <a:pt x="838200" y="2166936"/>
                </a:cubicBezTo>
                <a:cubicBezTo>
                  <a:pt x="874906" y="2166936"/>
                  <a:pt x="904643" y="2137251"/>
                  <a:pt x="904875" y="2100609"/>
                </a:cubicBezTo>
                <a:lnTo>
                  <a:pt x="904875" y="2100377"/>
                </a:lnTo>
                <a:cubicBezTo>
                  <a:pt x="904875" y="2063735"/>
                  <a:pt x="875139" y="2033818"/>
                  <a:pt x="838433" y="2033818"/>
                </a:cubicBezTo>
                <a:close/>
                <a:moveTo>
                  <a:pt x="2991760" y="1824036"/>
                </a:moveTo>
                <a:cubicBezTo>
                  <a:pt x="2955197" y="1824036"/>
                  <a:pt x="2925763" y="1853368"/>
                  <a:pt x="2925763" y="1889574"/>
                </a:cubicBezTo>
                <a:lnTo>
                  <a:pt x="2925763" y="1889803"/>
                </a:lnTo>
                <a:cubicBezTo>
                  <a:pt x="2925763" y="1926009"/>
                  <a:pt x="2955197" y="1955570"/>
                  <a:pt x="2991530" y="1955570"/>
                </a:cubicBezTo>
                <a:cubicBezTo>
                  <a:pt x="3027862" y="1955799"/>
                  <a:pt x="3057296" y="1926238"/>
                  <a:pt x="3057296" y="1890032"/>
                </a:cubicBezTo>
                <a:lnTo>
                  <a:pt x="3057296" y="1889803"/>
                </a:lnTo>
                <a:cubicBezTo>
                  <a:pt x="3057526" y="1853597"/>
                  <a:pt x="3028092" y="1824036"/>
                  <a:pt x="2991760" y="1824036"/>
                </a:cubicBezTo>
                <a:close/>
                <a:moveTo>
                  <a:pt x="2991760" y="668336"/>
                </a:moveTo>
                <a:cubicBezTo>
                  <a:pt x="2955197" y="668336"/>
                  <a:pt x="2925763" y="698073"/>
                  <a:pt x="2925763" y="734779"/>
                </a:cubicBezTo>
                <a:lnTo>
                  <a:pt x="2925763" y="735243"/>
                </a:lnTo>
                <a:cubicBezTo>
                  <a:pt x="2925763" y="771950"/>
                  <a:pt x="2955197" y="801686"/>
                  <a:pt x="2991530" y="801686"/>
                </a:cubicBezTo>
                <a:cubicBezTo>
                  <a:pt x="3027862" y="801686"/>
                  <a:pt x="3057296" y="772182"/>
                  <a:pt x="3057296" y="735243"/>
                </a:cubicBezTo>
                <a:cubicBezTo>
                  <a:pt x="3057526" y="698305"/>
                  <a:pt x="3028092" y="668336"/>
                  <a:pt x="2991760" y="668336"/>
                </a:cubicBezTo>
                <a:close/>
                <a:moveTo>
                  <a:pt x="890705" y="39686"/>
                </a:moveTo>
                <a:cubicBezTo>
                  <a:pt x="853702" y="39686"/>
                  <a:pt x="823913" y="69069"/>
                  <a:pt x="823913" y="105338"/>
                </a:cubicBezTo>
                <a:lnTo>
                  <a:pt x="823913" y="105568"/>
                </a:lnTo>
                <a:cubicBezTo>
                  <a:pt x="823913" y="141837"/>
                  <a:pt x="853469" y="171220"/>
                  <a:pt x="890472" y="171449"/>
                </a:cubicBezTo>
                <a:cubicBezTo>
                  <a:pt x="927242" y="171449"/>
                  <a:pt x="957263" y="142066"/>
                  <a:pt x="957263" y="105797"/>
                </a:cubicBezTo>
                <a:lnTo>
                  <a:pt x="957263" y="105568"/>
                </a:lnTo>
                <a:cubicBezTo>
                  <a:pt x="957263" y="69298"/>
                  <a:pt x="927475" y="39916"/>
                  <a:pt x="890705" y="39686"/>
                </a:cubicBezTo>
                <a:close/>
                <a:moveTo>
                  <a:pt x="300826" y="0"/>
                </a:moveTo>
                <a:lnTo>
                  <a:pt x="2929009" y="0"/>
                </a:lnTo>
                <a:lnTo>
                  <a:pt x="2992317" y="63021"/>
                </a:lnTo>
                <a:lnTo>
                  <a:pt x="2992317" y="535562"/>
                </a:lnTo>
                <a:lnTo>
                  <a:pt x="3097213" y="640366"/>
                </a:lnTo>
                <a:lnTo>
                  <a:pt x="3097213" y="1995199"/>
                </a:lnTo>
                <a:lnTo>
                  <a:pt x="2992317" y="2100234"/>
                </a:lnTo>
                <a:lnTo>
                  <a:pt x="2992317" y="2163717"/>
                </a:lnTo>
                <a:cubicBezTo>
                  <a:pt x="2992317" y="2186570"/>
                  <a:pt x="2973602" y="2205038"/>
                  <a:pt x="2950959" y="2205038"/>
                </a:cubicBezTo>
                <a:lnTo>
                  <a:pt x="2950728" y="2205038"/>
                </a:lnTo>
                <a:lnTo>
                  <a:pt x="300826" y="2205038"/>
                </a:lnTo>
                <a:cubicBezTo>
                  <a:pt x="277952" y="2205038"/>
                  <a:pt x="259468" y="2186570"/>
                  <a:pt x="259468" y="2163717"/>
                </a:cubicBezTo>
                <a:lnTo>
                  <a:pt x="259468" y="2068378"/>
                </a:lnTo>
                <a:lnTo>
                  <a:pt x="189460" y="2068378"/>
                </a:lnTo>
                <a:lnTo>
                  <a:pt x="189460" y="1696254"/>
                </a:lnTo>
                <a:lnTo>
                  <a:pt x="259468" y="1696254"/>
                </a:lnTo>
                <a:lnTo>
                  <a:pt x="259468" y="922921"/>
                </a:lnTo>
                <a:cubicBezTo>
                  <a:pt x="257158" y="920844"/>
                  <a:pt x="255078" y="918073"/>
                  <a:pt x="255078" y="915303"/>
                </a:cubicBezTo>
                <a:lnTo>
                  <a:pt x="255078" y="912995"/>
                </a:lnTo>
                <a:lnTo>
                  <a:pt x="255078" y="866826"/>
                </a:lnTo>
                <a:lnTo>
                  <a:pt x="0" y="866826"/>
                </a:lnTo>
                <a:lnTo>
                  <a:pt x="0" y="837047"/>
                </a:lnTo>
                <a:lnTo>
                  <a:pt x="0" y="423140"/>
                </a:lnTo>
                <a:lnTo>
                  <a:pt x="0" y="393130"/>
                </a:lnTo>
                <a:lnTo>
                  <a:pt x="255078" y="393130"/>
                </a:lnTo>
                <a:lnTo>
                  <a:pt x="255078" y="346961"/>
                </a:lnTo>
                <a:lnTo>
                  <a:pt x="255078" y="344884"/>
                </a:lnTo>
                <a:cubicBezTo>
                  <a:pt x="255078" y="344653"/>
                  <a:pt x="255309" y="344422"/>
                  <a:pt x="255309" y="344191"/>
                </a:cubicBezTo>
                <a:cubicBezTo>
                  <a:pt x="255541" y="342575"/>
                  <a:pt x="256234" y="340959"/>
                  <a:pt x="257389" y="339574"/>
                </a:cubicBezTo>
                <a:cubicBezTo>
                  <a:pt x="257620" y="339343"/>
                  <a:pt x="257851" y="339112"/>
                  <a:pt x="258082" y="338651"/>
                </a:cubicBezTo>
                <a:cubicBezTo>
                  <a:pt x="258082" y="338651"/>
                  <a:pt x="258082" y="338651"/>
                  <a:pt x="258313" y="338651"/>
                </a:cubicBezTo>
                <a:cubicBezTo>
                  <a:pt x="258544" y="338189"/>
                  <a:pt x="259006" y="337727"/>
                  <a:pt x="259468" y="337266"/>
                </a:cubicBezTo>
                <a:lnTo>
                  <a:pt x="259468" y="41321"/>
                </a:lnTo>
                <a:cubicBezTo>
                  <a:pt x="259468" y="18468"/>
                  <a:pt x="277952" y="0"/>
                  <a:pt x="300826" y="0"/>
                </a:cubicBezTo>
                <a:close/>
              </a:path>
            </a:pathLst>
          </a:custGeom>
          <a:solidFill>
            <a:srgbClr val="3C454F"/>
          </a:solidFill>
          <a:ln w="0">
            <a:noFill/>
            <a:prstDash val="solid"/>
            <a:round/>
            <a:headEnd/>
            <a:tailEnd/>
          </a:ln>
        </p:spPr>
        <p:txBody>
          <a:bodyPr vert="horz" wrap="square" lIns="91427" tIns="45713" rIns="91427" bIns="45713" numCol="1" anchor="t" anchorCtr="0" compatLnSpc="1">
            <a:prstTxWarp prst="textNoShape">
              <a:avLst/>
            </a:prstTxWarp>
            <a:noAutofit/>
          </a:bodyPr>
          <a:lstStyle/>
          <a:p>
            <a:endParaRPr lang="en-US" sz="1800"/>
          </a:p>
        </p:txBody>
      </p:sp>
      <p:sp>
        <p:nvSpPr>
          <p:cNvPr id="5" name="TextBox 4"/>
          <p:cNvSpPr txBox="1"/>
          <p:nvPr/>
        </p:nvSpPr>
        <p:spPr>
          <a:xfrm>
            <a:off x="230978" y="3031544"/>
            <a:ext cx="3114250" cy="939809"/>
          </a:xfrm>
          <a:prstGeom prst="rect">
            <a:avLst/>
          </a:prstGeom>
          <a:noFill/>
        </p:spPr>
        <p:txBody>
          <a:bodyPr wrap="square" rtlCol="0" anchor="ctr">
            <a:spAutoFit/>
          </a:bodyPr>
          <a:lstStyle/>
          <a:p>
            <a:pPr algn="ctr"/>
            <a:r>
              <a:rPr lang="en-US" sz="5399" dirty="0">
                <a:solidFill>
                  <a:schemeClr val="bg1"/>
                </a:solidFill>
                <a:latin typeface="+mj-lt"/>
              </a:rPr>
              <a:t>DEMO</a:t>
            </a:r>
          </a:p>
        </p:txBody>
      </p:sp>
    </p:spTree>
    <p:extLst>
      <p:ext uri="{BB962C8B-B14F-4D97-AF65-F5344CB8AC3E}">
        <p14:creationId xmlns:p14="http://schemas.microsoft.com/office/powerpoint/2010/main" val="1355627394"/>
      </p:ext>
    </p:extLst>
  </p:cSld>
  <p:clrMapOvr>
    <a:masterClrMapping/>
  </p:clrMapOvr>
  <p:transition spd="slow" advTm="1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22960" y="34988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Microsoft Logo with Clear Space"/>
          <p:cNvGrpSpPr/>
          <p:nvPr userDrawn="1"/>
        </p:nvGrpSpPr>
        <p:grpSpPr>
          <a:xfrm>
            <a:off x="10375146" y="6176964"/>
            <a:ext cx="1816855" cy="681037"/>
            <a:chOff x="3147060" y="4252913"/>
            <a:chExt cx="6111240" cy="2290762"/>
          </a:xfrm>
        </p:grpSpPr>
        <p:sp>
          <p:nvSpPr>
            <p:cNvPr id="8" name="Microsoft Logo Spacing Rectangle"/>
            <p:cNvSpPr/>
            <p:nvPr/>
          </p:nvSpPr>
          <p:spPr>
            <a:xfrm>
              <a:off x="3147060" y="4252913"/>
              <a:ext cx="6111240" cy="22907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9" name="Microsoft Logo"/>
            <p:cNvGrpSpPr/>
            <p:nvPr/>
          </p:nvGrpSpPr>
          <p:grpSpPr>
            <a:xfrm>
              <a:off x="3761967" y="4890363"/>
              <a:ext cx="4874034" cy="1038709"/>
              <a:chOff x="3761967" y="4890363"/>
              <a:chExt cx="4874034" cy="1038709"/>
            </a:xfrm>
          </p:grpSpPr>
          <p:grpSp>
            <p:nvGrpSpPr>
              <p:cNvPr id="10" name="Microsoft Logo Symbol"/>
              <p:cNvGrpSpPr/>
              <p:nvPr/>
            </p:nvGrpSpPr>
            <p:grpSpPr>
              <a:xfrm>
                <a:off x="3761967" y="4890363"/>
                <a:ext cx="1040066" cy="1038709"/>
                <a:chOff x="1864676" y="4056446"/>
                <a:chExt cx="1764300" cy="1761998"/>
              </a:xfrm>
            </p:grpSpPr>
            <p:sp>
              <p:nvSpPr>
                <p:cNvPr id="12" name="Red Square"/>
                <p:cNvSpPr/>
                <p:nvPr/>
              </p:nvSpPr>
              <p:spPr>
                <a:xfrm>
                  <a:off x="1864676" y="4056446"/>
                  <a:ext cx="843643" cy="841248"/>
                </a:xfrm>
                <a:prstGeom prst="rect">
                  <a:avLst/>
                </a:prstGeom>
                <a:solidFill>
                  <a:srgbClr val="EA4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Green Square"/>
                <p:cNvSpPr/>
                <p:nvPr/>
              </p:nvSpPr>
              <p:spPr>
                <a:xfrm>
                  <a:off x="2785333" y="4056446"/>
                  <a:ext cx="843643" cy="841248"/>
                </a:xfrm>
                <a:prstGeom prst="rect">
                  <a:avLst/>
                </a:prstGeom>
                <a:solidFill>
                  <a:srgbClr val="7FBA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Blue Square"/>
                <p:cNvSpPr/>
                <p:nvPr/>
              </p:nvSpPr>
              <p:spPr>
                <a:xfrm>
                  <a:off x="1864676" y="4977196"/>
                  <a:ext cx="843643" cy="841248"/>
                </a:xfrm>
                <a:prstGeom prst="rect">
                  <a:avLst/>
                </a:prstGeom>
                <a:solidFill>
                  <a:srgbClr val="389E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Yellow Square"/>
                <p:cNvSpPr/>
                <p:nvPr/>
              </p:nvSpPr>
              <p:spPr>
                <a:xfrm>
                  <a:off x="2785333" y="4977196"/>
                  <a:ext cx="843643" cy="841248"/>
                </a:xfrm>
                <a:prstGeom prst="rect">
                  <a:avLst/>
                </a:prstGeom>
                <a:solidFill>
                  <a:srgbClr val="F9BA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1" name="Microsoft Logotype"/>
              <p:cNvSpPr/>
              <p:nvPr/>
            </p:nvSpPr>
            <p:spPr>
              <a:xfrm>
                <a:off x="5113613" y="5043993"/>
                <a:ext cx="3522388" cy="686528"/>
              </a:xfrm>
              <a:custGeom>
                <a:avLst/>
                <a:gdLst>
                  <a:gd name="connsiteX0" fmla="*/ 4650680 w 5975151"/>
                  <a:gd name="connsiteY0" fmla="*/ 506016 h 1164581"/>
                  <a:gd name="connsiteX1" fmla="*/ 4565104 w 5975151"/>
                  <a:gd name="connsiteY1" fmla="*/ 521643 h 1164581"/>
                  <a:gd name="connsiteX2" fmla="*/ 4496643 w 5975151"/>
                  <a:gd name="connsiteY2" fmla="*/ 569640 h 1164581"/>
                  <a:gd name="connsiteX3" fmla="*/ 4451250 w 5975151"/>
                  <a:gd name="connsiteY3" fmla="*/ 651496 h 1164581"/>
                  <a:gd name="connsiteX4" fmla="*/ 4434880 w 5975151"/>
                  <a:gd name="connsiteY4" fmla="*/ 767954 h 1164581"/>
                  <a:gd name="connsiteX5" fmla="*/ 4450878 w 5975151"/>
                  <a:gd name="connsiteY5" fmla="*/ 880691 h 1164581"/>
                  <a:gd name="connsiteX6" fmla="*/ 4495899 w 5975151"/>
                  <a:gd name="connsiteY6" fmla="*/ 960686 h 1164581"/>
                  <a:gd name="connsiteX7" fmla="*/ 4564732 w 5975151"/>
                  <a:gd name="connsiteY7" fmla="*/ 1008311 h 1164581"/>
                  <a:gd name="connsiteX8" fmla="*/ 4652168 w 5975151"/>
                  <a:gd name="connsiteY8" fmla="*/ 1023938 h 1164581"/>
                  <a:gd name="connsiteX9" fmla="*/ 4808066 w 5975151"/>
                  <a:gd name="connsiteY9" fmla="*/ 957338 h 1164581"/>
                  <a:gd name="connsiteX10" fmla="*/ 4861272 w 5975151"/>
                  <a:gd name="connsiteY10" fmla="*/ 763489 h 1164581"/>
                  <a:gd name="connsiteX11" fmla="*/ 4805089 w 5975151"/>
                  <a:gd name="connsiteY11" fmla="*/ 571501 h 1164581"/>
                  <a:gd name="connsiteX12" fmla="*/ 4650680 w 5975151"/>
                  <a:gd name="connsiteY12" fmla="*/ 506016 h 1164581"/>
                  <a:gd name="connsiteX13" fmla="*/ 3202880 w 5975151"/>
                  <a:gd name="connsiteY13" fmla="*/ 506016 h 1164581"/>
                  <a:gd name="connsiteX14" fmla="*/ 3117304 w 5975151"/>
                  <a:gd name="connsiteY14" fmla="*/ 521643 h 1164581"/>
                  <a:gd name="connsiteX15" fmla="*/ 3048843 w 5975151"/>
                  <a:gd name="connsiteY15" fmla="*/ 569640 h 1164581"/>
                  <a:gd name="connsiteX16" fmla="*/ 3003451 w 5975151"/>
                  <a:gd name="connsiteY16" fmla="*/ 651496 h 1164581"/>
                  <a:gd name="connsiteX17" fmla="*/ 2987079 w 5975151"/>
                  <a:gd name="connsiteY17" fmla="*/ 767954 h 1164581"/>
                  <a:gd name="connsiteX18" fmla="*/ 3003078 w 5975151"/>
                  <a:gd name="connsiteY18" fmla="*/ 880691 h 1164581"/>
                  <a:gd name="connsiteX19" fmla="*/ 3048099 w 5975151"/>
                  <a:gd name="connsiteY19" fmla="*/ 960686 h 1164581"/>
                  <a:gd name="connsiteX20" fmla="*/ 3116932 w 5975151"/>
                  <a:gd name="connsiteY20" fmla="*/ 1008311 h 1164581"/>
                  <a:gd name="connsiteX21" fmla="*/ 3204369 w 5975151"/>
                  <a:gd name="connsiteY21" fmla="*/ 1023938 h 1164581"/>
                  <a:gd name="connsiteX22" fmla="*/ 3360266 w 5975151"/>
                  <a:gd name="connsiteY22" fmla="*/ 957338 h 1164581"/>
                  <a:gd name="connsiteX23" fmla="*/ 3413472 w 5975151"/>
                  <a:gd name="connsiteY23" fmla="*/ 763489 h 1164581"/>
                  <a:gd name="connsiteX24" fmla="*/ 3357289 w 5975151"/>
                  <a:gd name="connsiteY24" fmla="*/ 571501 h 1164581"/>
                  <a:gd name="connsiteX25" fmla="*/ 3202880 w 5975151"/>
                  <a:gd name="connsiteY25" fmla="*/ 506016 h 1164581"/>
                  <a:gd name="connsiteX26" fmla="*/ 1321991 w 5975151"/>
                  <a:gd name="connsiteY26" fmla="*/ 381336 h 1164581"/>
                  <a:gd name="connsiteX27" fmla="*/ 1493888 w 5975151"/>
                  <a:gd name="connsiteY27" fmla="*/ 381336 h 1164581"/>
                  <a:gd name="connsiteX28" fmla="*/ 1493888 w 5975151"/>
                  <a:gd name="connsiteY28" fmla="*/ 1143336 h 1164581"/>
                  <a:gd name="connsiteX29" fmla="*/ 1321991 w 5975151"/>
                  <a:gd name="connsiteY29" fmla="*/ 1143336 h 1164581"/>
                  <a:gd name="connsiteX30" fmla="*/ 2733228 w 5975151"/>
                  <a:gd name="connsiteY30" fmla="*/ 370582 h 1164581"/>
                  <a:gd name="connsiteX31" fmla="*/ 2770435 w 5975151"/>
                  <a:gd name="connsiteY31" fmla="*/ 372814 h 1164581"/>
                  <a:gd name="connsiteX32" fmla="*/ 2802433 w 5975151"/>
                  <a:gd name="connsiteY32" fmla="*/ 381000 h 1164581"/>
                  <a:gd name="connsiteX33" fmla="*/ 2802433 w 5975151"/>
                  <a:gd name="connsiteY33" fmla="*/ 551408 h 1164581"/>
                  <a:gd name="connsiteX34" fmla="*/ 2783458 w 5975151"/>
                  <a:gd name="connsiteY34" fmla="*/ 541734 h 1164581"/>
                  <a:gd name="connsiteX35" fmla="*/ 2758529 w 5975151"/>
                  <a:gd name="connsiteY35" fmla="*/ 533548 h 1164581"/>
                  <a:gd name="connsiteX36" fmla="*/ 2730624 w 5975151"/>
                  <a:gd name="connsiteY36" fmla="*/ 527595 h 1164581"/>
                  <a:gd name="connsiteX37" fmla="*/ 2702719 w 5975151"/>
                  <a:gd name="connsiteY37" fmla="*/ 525363 h 1164581"/>
                  <a:gd name="connsiteX38" fmla="*/ 2636490 w 5975151"/>
                  <a:gd name="connsiteY38" fmla="*/ 540990 h 1164581"/>
                  <a:gd name="connsiteX39" fmla="*/ 2583656 w 5975151"/>
                  <a:gd name="connsiteY39" fmla="*/ 586382 h 1164581"/>
                  <a:gd name="connsiteX40" fmla="*/ 2548309 w 5975151"/>
                  <a:gd name="connsiteY40" fmla="*/ 658936 h 1164581"/>
                  <a:gd name="connsiteX41" fmla="*/ 2535287 w 5975151"/>
                  <a:gd name="connsiteY41" fmla="*/ 756047 h 1164581"/>
                  <a:gd name="connsiteX42" fmla="*/ 2535287 w 5975151"/>
                  <a:gd name="connsiteY42" fmla="*/ 1145976 h 1164581"/>
                  <a:gd name="connsiteX43" fmla="*/ 2363390 w 5975151"/>
                  <a:gd name="connsiteY43" fmla="*/ 1145976 h 1164581"/>
                  <a:gd name="connsiteX44" fmla="*/ 2363390 w 5975151"/>
                  <a:gd name="connsiteY44" fmla="*/ 383976 h 1164581"/>
                  <a:gd name="connsiteX45" fmla="*/ 2535287 w 5975151"/>
                  <a:gd name="connsiteY45" fmla="*/ 383976 h 1164581"/>
                  <a:gd name="connsiteX46" fmla="*/ 2535287 w 5975151"/>
                  <a:gd name="connsiteY46" fmla="*/ 532060 h 1164581"/>
                  <a:gd name="connsiteX47" fmla="*/ 2538263 w 5975151"/>
                  <a:gd name="connsiteY47" fmla="*/ 532060 h 1164581"/>
                  <a:gd name="connsiteX48" fmla="*/ 2573610 w 5975151"/>
                  <a:gd name="connsiteY48" fmla="*/ 459134 h 1164581"/>
                  <a:gd name="connsiteX49" fmla="*/ 2620491 w 5975151"/>
                  <a:gd name="connsiteY49" fmla="*/ 408905 h 1164581"/>
                  <a:gd name="connsiteX50" fmla="*/ 2674813 w 5975151"/>
                  <a:gd name="connsiteY50" fmla="*/ 379883 h 1164581"/>
                  <a:gd name="connsiteX51" fmla="*/ 2733228 w 5975151"/>
                  <a:gd name="connsiteY51" fmla="*/ 370582 h 1164581"/>
                  <a:gd name="connsiteX52" fmla="*/ 4660354 w 5975151"/>
                  <a:gd name="connsiteY52" fmla="*/ 365374 h 1164581"/>
                  <a:gd name="connsiteX53" fmla="*/ 4823692 w 5975151"/>
                  <a:gd name="connsiteY53" fmla="*/ 393651 h 1164581"/>
                  <a:gd name="connsiteX54" fmla="*/ 4942755 w 5975151"/>
                  <a:gd name="connsiteY54" fmla="*/ 473646 h 1164581"/>
                  <a:gd name="connsiteX55" fmla="*/ 5015308 w 5975151"/>
                  <a:gd name="connsiteY55" fmla="*/ 597546 h 1164581"/>
                  <a:gd name="connsiteX56" fmla="*/ 5039866 w 5975151"/>
                  <a:gd name="connsiteY56" fmla="*/ 757536 h 1164581"/>
                  <a:gd name="connsiteX57" fmla="*/ 5011216 w 5975151"/>
                  <a:gd name="connsiteY57" fmla="*/ 927572 h 1164581"/>
                  <a:gd name="connsiteX58" fmla="*/ 4930476 w 5975151"/>
                  <a:gd name="connsiteY58" fmla="*/ 1055936 h 1164581"/>
                  <a:gd name="connsiteX59" fmla="*/ 4805089 w 5975151"/>
                  <a:gd name="connsiteY59" fmla="*/ 1136675 h 1164581"/>
                  <a:gd name="connsiteX60" fmla="*/ 4641750 w 5975151"/>
                  <a:gd name="connsiteY60" fmla="*/ 1164581 h 1164581"/>
                  <a:gd name="connsiteX61" fmla="*/ 4481388 w 5975151"/>
                  <a:gd name="connsiteY61" fmla="*/ 1137048 h 1164581"/>
                  <a:gd name="connsiteX62" fmla="*/ 4360093 w 5975151"/>
                  <a:gd name="connsiteY62" fmla="*/ 1058541 h 1164581"/>
                  <a:gd name="connsiteX63" fmla="*/ 4283075 w 5975151"/>
                  <a:gd name="connsiteY63" fmla="*/ 935385 h 1164581"/>
                  <a:gd name="connsiteX64" fmla="*/ 4256286 w 5975151"/>
                  <a:gd name="connsiteY64" fmla="*/ 773907 h 1164581"/>
                  <a:gd name="connsiteX65" fmla="*/ 4286051 w 5975151"/>
                  <a:gd name="connsiteY65" fmla="*/ 597173 h 1164581"/>
                  <a:gd name="connsiteX66" fmla="*/ 4369023 w 5975151"/>
                  <a:gd name="connsiteY66" fmla="*/ 469181 h 1164581"/>
                  <a:gd name="connsiteX67" fmla="*/ 4496643 w 5975151"/>
                  <a:gd name="connsiteY67" fmla="*/ 391419 h 1164581"/>
                  <a:gd name="connsiteX68" fmla="*/ 4660354 w 5975151"/>
                  <a:gd name="connsiteY68" fmla="*/ 365374 h 1164581"/>
                  <a:gd name="connsiteX69" fmla="*/ 3967311 w 5975151"/>
                  <a:gd name="connsiteY69" fmla="*/ 365374 h 1164581"/>
                  <a:gd name="connsiteX70" fmla="*/ 4015308 w 5975151"/>
                  <a:gd name="connsiteY70" fmla="*/ 368350 h 1164581"/>
                  <a:gd name="connsiteX71" fmla="*/ 4062189 w 5975151"/>
                  <a:gd name="connsiteY71" fmla="*/ 375792 h 1164581"/>
                  <a:gd name="connsiteX72" fmla="*/ 4104605 w 5975151"/>
                  <a:gd name="connsiteY72" fmla="*/ 385838 h 1164581"/>
                  <a:gd name="connsiteX73" fmla="*/ 4138464 w 5975151"/>
                  <a:gd name="connsiteY73" fmla="*/ 397372 h 1164581"/>
                  <a:gd name="connsiteX74" fmla="*/ 4138464 w 5975151"/>
                  <a:gd name="connsiteY74" fmla="*/ 552897 h 1164581"/>
                  <a:gd name="connsiteX75" fmla="*/ 4099396 w 5975151"/>
                  <a:gd name="connsiteY75" fmla="*/ 531317 h 1164581"/>
                  <a:gd name="connsiteX76" fmla="*/ 4055120 w 5975151"/>
                  <a:gd name="connsiteY76" fmla="*/ 514574 h 1164581"/>
                  <a:gd name="connsiteX77" fmla="*/ 4008239 w 5975151"/>
                  <a:gd name="connsiteY77" fmla="*/ 503784 h 1164581"/>
                  <a:gd name="connsiteX78" fmla="*/ 3961358 w 5975151"/>
                  <a:gd name="connsiteY78" fmla="*/ 500063 h 1164581"/>
                  <a:gd name="connsiteX79" fmla="*/ 3880247 w 5975151"/>
                  <a:gd name="connsiteY79" fmla="*/ 523131 h 1164581"/>
                  <a:gd name="connsiteX80" fmla="*/ 3850481 w 5975151"/>
                  <a:gd name="connsiteY80" fmla="*/ 581919 h 1164581"/>
                  <a:gd name="connsiteX81" fmla="*/ 3856806 w 5975151"/>
                  <a:gd name="connsiteY81" fmla="*/ 620242 h 1164581"/>
                  <a:gd name="connsiteX82" fmla="*/ 3878758 w 5975151"/>
                  <a:gd name="connsiteY82" fmla="*/ 649263 h 1164581"/>
                  <a:gd name="connsiteX83" fmla="*/ 3920058 w 5975151"/>
                  <a:gd name="connsiteY83" fmla="*/ 674564 h 1164581"/>
                  <a:gd name="connsiteX84" fmla="*/ 3984426 w 5975151"/>
                  <a:gd name="connsiteY84" fmla="*/ 702469 h 1164581"/>
                  <a:gd name="connsiteX85" fmla="*/ 4062561 w 5975151"/>
                  <a:gd name="connsiteY85" fmla="*/ 739676 h 1164581"/>
                  <a:gd name="connsiteX86" fmla="*/ 4124325 w 5975151"/>
                  <a:gd name="connsiteY86" fmla="*/ 786185 h 1164581"/>
                  <a:gd name="connsiteX87" fmla="*/ 4164881 w 5975151"/>
                  <a:gd name="connsiteY87" fmla="*/ 847205 h 1164581"/>
                  <a:gd name="connsiteX88" fmla="*/ 4179391 w 5975151"/>
                  <a:gd name="connsiteY88" fmla="*/ 927944 h 1164581"/>
                  <a:gd name="connsiteX89" fmla="*/ 4160044 w 5975151"/>
                  <a:gd name="connsiteY89" fmla="*/ 1020217 h 1164581"/>
                  <a:gd name="connsiteX90" fmla="*/ 4102745 w 5975151"/>
                  <a:gd name="connsiteY90" fmla="*/ 1095376 h 1164581"/>
                  <a:gd name="connsiteX91" fmla="*/ 4007867 w 5975151"/>
                  <a:gd name="connsiteY91" fmla="*/ 1145977 h 1164581"/>
                  <a:gd name="connsiteX92" fmla="*/ 3875782 w 5975151"/>
                  <a:gd name="connsiteY92" fmla="*/ 1164581 h 1164581"/>
                  <a:gd name="connsiteX93" fmla="*/ 3828157 w 5975151"/>
                  <a:gd name="connsiteY93" fmla="*/ 1161232 h 1164581"/>
                  <a:gd name="connsiteX94" fmla="*/ 3773835 w 5975151"/>
                  <a:gd name="connsiteY94" fmla="*/ 1152302 h 1164581"/>
                  <a:gd name="connsiteX95" fmla="*/ 3720628 w 5975151"/>
                  <a:gd name="connsiteY95" fmla="*/ 1139280 h 1164581"/>
                  <a:gd name="connsiteX96" fmla="*/ 3676352 w 5975151"/>
                  <a:gd name="connsiteY96" fmla="*/ 1122909 h 1164581"/>
                  <a:gd name="connsiteX97" fmla="*/ 3676352 w 5975151"/>
                  <a:gd name="connsiteY97" fmla="*/ 958454 h 1164581"/>
                  <a:gd name="connsiteX98" fmla="*/ 3726954 w 5975151"/>
                  <a:gd name="connsiteY98" fmla="*/ 988964 h 1164581"/>
                  <a:gd name="connsiteX99" fmla="*/ 3781276 w 5975151"/>
                  <a:gd name="connsiteY99" fmla="*/ 1011288 h 1164581"/>
                  <a:gd name="connsiteX100" fmla="*/ 3834854 w 5975151"/>
                  <a:gd name="connsiteY100" fmla="*/ 1025054 h 1164581"/>
                  <a:gd name="connsiteX101" fmla="*/ 3882479 w 5975151"/>
                  <a:gd name="connsiteY101" fmla="*/ 1029891 h 1164581"/>
                  <a:gd name="connsiteX102" fmla="*/ 3976613 w 5975151"/>
                  <a:gd name="connsiteY102" fmla="*/ 1007567 h 1164581"/>
                  <a:gd name="connsiteX103" fmla="*/ 4006007 w 5975151"/>
                  <a:gd name="connsiteY103" fmla="*/ 948036 h 1164581"/>
                  <a:gd name="connsiteX104" fmla="*/ 4000425 w 5975151"/>
                  <a:gd name="connsiteY104" fmla="*/ 914177 h 1164581"/>
                  <a:gd name="connsiteX105" fmla="*/ 3978845 w 5975151"/>
                  <a:gd name="connsiteY105" fmla="*/ 885900 h 1164581"/>
                  <a:gd name="connsiteX106" fmla="*/ 3933825 w 5975151"/>
                  <a:gd name="connsiteY106" fmla="*/ 857251 h 1164581"/>
                  <a:gd name="connsiteX107" fmla="*/ 3857922 w 5975151"/>
                  <a:gd name="connsiteY107" fmla="*/ 823020 h 1164581"/>
                  <a:gd name="connsiteX108" fmla="*/ 3782392 w 5975151"/>
                  <a:gd name="connsiteY108" fmla="*/ 785441 h 1164581"/>
                  <a:gd name="connsiteX109" fmla="*/ 3725093 w 5975151"/>
                  <a:gd name="connsiteY109" fmla="*/ 739676 h 1164581"/>
                  <a:gd name="connsiteX110" fmla="*/ 3689003 w 5975151"/>
                  <a:gd name="connsiteY110" fmla="*/ 679401 h 1164581"/>
                  <a:gd name="connsiteX111" fmla="*/ 3676352 w 5975151"/>
                  <a:gd name="connsiteY111" fmla="*/ 597546 h 1164581"/>
                  <a:gd name="connsiteX112" fmla="*/ 3696444 w 5975151"/>
                  <a:gd name="connsiteY112" fmla="*/ 506016 h 1164581"/>
                  <a:gd name="connsiteX113" fmla="*/ 3754487 w 5975151"/>
                  <a:gd name="connsiteY113" fmla="*/ 432346 h 1164581"/>
                  <a:gd name="connsiteX114" fmla="*/ 3846388 w 5975151"/>
                  <a:gd name="connsiteY114" fmla="*/ 383233 h 1164581"/>
                  <a:gd name="connsiteX115" fmla="*/ 3967311 w 5975151"/>
                  <a:gd name="connsiteY115" fmla="*/ 365374 h 1164581"/>
                  <a:gd name="connsiteX116" fmla="*/ 3212554 w 5975151"/>
                  <a:gd name="connsiteY116" fmla="*/ 365374 h 1164581"/>
                  <a:gd name="connsiteX117" fmla="*/ 3375893 w 5975151"/>
                  <a:gd name="connsiteY117" fmla="*/ 393651 h 1164581"/>
                  <a:gd name="connsiteX118" fmla="*/ 3494955 w 5975151"/>
                  <a:gd name="connsiteY118" fmla="*/ 473646 h 1164581"/>
                  <a:gd name="connsiteX119" fmla="*/ 3567509 w 5975151"/>
                  <a:gd name="connsiteY119" fmla="*/ 597546 h 1164581"/>
                  <a:gd name="connsiteX120" fmla="*/ 3592066 w 5975151"/>
                  <a:gd name="connsiteY120" fmla="*/ 757536 h 1164581"/>
                  <a:gd name="connsiteX121" fmla="*/ 3563416 w 5975151"/>
                  <a:gd name="connsiteY121" fmla="*/ 927572 h 1164581"/>
                  <a:gd name="connsiteX122" fmla="*/ 3482677 w 5975151"/>
                  <a:gd name="connsiteY122" fmla="*/ 1055936 h 1164581"/>
                  <a:gd name="connsiteX123" fmla="*/ 3357289 w 5975151"/>
                  <a:gd name="connsiteY123" fmla="*/ 1136675 h 1164581"/>
                  <a:gd name="connsiteX124" fmla="*/ 3193951 w 5975151"/>
                  <a:gd name="connsiteY124" fmla="*/ 1164581 h 1164581"/>
                  <a:gd name="connsiteX125" fmla="*/ 3033588 w 5975151"/>
                  <a:gd name="connsiteY125" fmla="*/ 1137048 h 1164581"/>
                  <a:gd name="connsiteX126" fmla="*/ 2912293 w 5975151"/>
                  <a:gd name="connsiteY126" fmla="*/ 1058541 h 1164581"/>
                  <a:gd name="connsiteX127" fmla="*/ 2835275 w 5975151"/>
                  <a:gd name="connsiteY127" fmla="*/ 935385 h 1164581"/>
                  <a:gd name="connsiteX128" fmla="*/ 2808486 w 5975151"/>
                  <a:gd name="connsiteY128" fmla="*/ 773907 h 1164581"/>
                  <a:gd name="connsiteX129" fmla="*/ 2838251 w 5975151"/>
                  <a:gd name="connsiteY129" fmla="*/ 597173 h 1164581"/>
                  <a:gd name="connsiteX130" fmla="*/ 2921223 w 5975151"/>
                  <a:gd name="connsiteY130" fmla="*/ 469181 h 1164581"/>
                  <a:gd name="connsiteX131" fmla="*/ 3048843 w 5975151"/>
                  <a:gd name="connsiteY131" fmla="*/ 391419 h 1164581"/>
                  <a:gd name="connsiteX132" fmla="*/ 3212554 w 5975151"/>
                  <a:gd name="connsiteY132" fmla="*/ 365374 h 1164581"/>
                  <a:gd name="connsiteX133" fmla="*/ 2035720 w 5975151"/>
                  <a:gd name="connsiteY133" fmla="*/ 365374 h 1164581"/>
                  <a:gd name="connsiteX134" fmla="*/ 2093764 w 5975151"/>
                  <a:gd name="connsiteY134" fmla="*/ 369094 h 1164581"/>
                  <a:gd name="connsiteX135" fmla="*/ 2145109 w 5975151"/>
                  <a:gd name="connsiteY135" fmla="*/ 378396 h 1164581"/>
                  <a:gd name="connsiteX136" fmla="*/ 2187897 w 5975151"/>
                  <a:gd name="connsiteY136" fmla="*/ 390674 h 1164581"/>
                  <a:gd name="connsiteX137" fmla="*/ 2218779 w 5975151"/>
                  <a:gd name="connsiteY137" fmla="*/ 404069 h 1164581"/>
                  <a:gd name="connsiteX138" fmla="*/ 2218779 w 5975151"/>
                  <a:gd name="connsiteY138" fmla="*/ 567036 h 1164581"/>
                  <a:gd name="connsiteX139" fmla="*/ 2138040 w 5975151"/>
                  <a:gd name="connsiteY139" fmla="*/ 522759 h 1164581"/>
                  <a:gd name="connsiteX140" fmla="*/ 2043162 w 5975151"/>
                  <a:gd name="connsiteY140" fmla="*/ 506016 h 1164581"/>
                  <a:gd name="connsiteX141" fmla="*/ 1948656 w 5975151"/>
                  <a:gd name="connsiteY141" fmla="*/ 523504 h 1164581"/>
                  <a:gd name="connsiteX142" fmla="*/ 1872382 w 5975151"/>
                  <a:gd name="connsiteY142" fmla="*/ 574477 h 1164581"/>
                  <a:gd name="connsiteX143" fmla="*/ 1821408 w 5975151"/>
                  <a:gd name="connsiteY143" fmla="*/ 657077 h 1164581"/>
                  <a:gd name="connsiteX144" fmla="*/ 1802805 w 5975151"/>
                  <a:gd name="connsiteY144" fmla="*/ 769442 h 1164581"/>
                  <a:gd name="connsiteX145" fmla="*/ 1819176 w 5975151"/>
                  <a:gd name="connsiteY145" fmla="*/ 875482 h 1164581"/>
                  <a:gd name="connsiteX146" fmla="*/ 1866056 w 5975151"/>
                  <a:gd name="connsiteY146" fmla="*/ 955477 h 1164581"/>
                  <a:gd name="connsiteX147" fmla="*/ 1940471 w 5975151"/>
                  <a:gd name="connsiteY147" fmla="*/ 1006079 h 1164581"/>
                  <a:gd name="connsiteX148" fmla="*/ 2040185 w 5975151"/>
                  <a:gd name="connsiteY148" fmla="*/ 1023938 h 1164581"/>
                  <a:gd name="connsiteX149" fmla="*/ 2086322 w 5975151"/>
                  <a:gd name="connsiteY149" fmla="*/ 1018729 h 1164581"/>
                  <a:gd name="connsiteX150" fmla="*/ 2133575 w 5975151"/>
                  <a:gd name="connsiteY150" fmla="*/ 1004963 h 1164581"/>
                  <a:gd name="connsiteX151" fmla="*/ 2178596 w 5975151"/>
                  <a:gd name="connsiteY151" fmla="*/ 984871 h 1164581"/>
                  <a:gd name="connsiteX152" fmla="*/ 2218779 w 5975151"/>
                  <a:gd name="connsiteY152" fmla="*/ 959942 h 1164581"/>
                  <a:gd name="connsiteX153" fmla="*/ 2218779 w 5975151"/>
                  <a:gd name="connsiteY153" fmla="*/ 1113979 h 1164581"/>
                  <a:gd name="connsiteX154" fmla="*/ 2126506 w 5975151"/>
                  <a:gd name="connsiteY154" fmla="*/ 1150814 h 1164581"/>
                  <a:gd name="connsiteX155" fmla="*/ 2002234 w 5975151"/>
                  <a:gd name="connsiteY155" fmla="*/ 1164581 h 1164581"/>
                  <a:gd name="connsiteX156" fmla="*/ 1845965 w 5975151"/>
                  <a:gd name="connsiteY156" fmla="*/ 1135931 h 1164581"/>
                  <a:gd name="connsiteX157" fmla="*/ 1726902 w 5975151"/>
                  <a:gd name="connsiteY157" fmla="*/ 1056308 h 1164581"/>
                  <a:gd name="connsiteX158" fmla="*/ 1651000 w 5975151"/>
                  <a:gd name="connsiteY158" fmla="*/ 935757 h 1164581"/>
                  <a:gd name="connsiteX159" fmla="*/ 1624211 w 5975151"/>
                  <a:gd name="connsiteY159" fmla="*/ 785069 h 1164581"/>
                  <a:gd name="connsiteX160" fmla="*/ 1652860 w 5975151"/>
                  <a:gd name="connsiteY160" fmla="*/ 612428 h 1164581"/>
                  <a:gd name="connsiteX161" fmla="*/ 1735088 w 5975151"/>
                  <a:gd name="connsiteY161" fmla="*/ 480343 h 1164581"/>
                  <a:gd name="connsiteX162" fmla="*/ 1864940 w 5975151"/>
                  <a:gd name="connsiteY162" fmla="*/ 395511 h 1164581"/>
                  <a:gd name="connsiteX163" fmla="*/ 2035720 w 5975151"/>
                  <a:gd name="connsiteY163" fmla="*/ 365374 h 1164581"/>
                  <a:gd name="connsiteX164" fmla="*/ 0 w 5975151"/>
                  <a:gd name="connsiteY164" fmla="*/ 78878 h 1164581"/>
                  <a:gd name="connsiteX165" fmla="*/ 253008 w 5975151"/>
                  <a:gd name="connsiteY165" fmla="*/ 78878 h 1164581"/>
                  <a:gd name="connsiteX166" fmla="*/ 524619 w 5975151"/>
                  <a:gd name="connsiteY166" fmla="*/ 753070 h 1164581"/>
                  <a:gd name="connsiteX167" fmla="*/ 537642 w 5975151"/>
                  <a:gd name="connsiteY167" fmla="*/ 788417 h 1164581"/>
                  <a:gd name="connsiteX168" fmla="*/ 552152 w 5975151"/>
                  <a:gd name="connsiteY168" fmla="*/ 829716 h 1164581"/>
                  <a:gd name="connsiteX169" fmla="*/ 565175 w 5975151"/>
                  <a:gd name="connsiteY169" fmla="*/ 869528 h 1164581"/>
                  <a:gd name="connsiteX170" fmla="*/ 572988 w 5975151"/>
                  <a:gd name="connsiteY170" fmla="*/ 900410 h 1164581"/>
                  <a:gd name="connsiteX171" fmla="*/ 577453 w 5975151"/>
                  <a:gd name="connsiteY171" fmla="*/ 900410 h 1164581"/>
                  <a:gd name="connsiteX172" fmla="*/ 589359 w 5975151"/>
                  <a:gd name="connsiteY172" fmla="*/ 868412 h 1164581"/>
                  <a:gd name="connsiteX173" fmla="*/ 604614 w 5975151"/>
                  <a:gd name="connsiteY173" fmla="*/ 828228 h 1164581"/>
                  <a:gd name="connsiteX174" fmla="*/ 620241 w 5975151"/>
                  <a:gd name="connsiteY174" fmla="*/ 786928 h 1164581"/>
                  <a:gd name="connsiteX175" fmla="*/ 634008 w 5975151"/>
                  <a:gd name="connsiteY175" fmla="*/ 751582 h 1164581"/>
                  <a:gd name="connsiteX176" fmla="*/ 913060 w 5975151"/>
                  <a:gd name="connsiteY176" fmla="*/ 78878 h 1164581"/>
                  <a:gd name="connsiteX177" fmla="*/ 1155650 w 5975151"/>
                  <a:gd name="connsiteY177" fmla="*/ 78878 h 1164581"/>
                  <a:gd name="connsiteX178" fmla="*/ 1155650 w 5975151"/>
                  <a:gd name="connsiteY178" fmla="*/ 1145976 h 1164581"/>
                  <a:gd name="connsiteX179" fmla="*/ 980033 w 5975151"/>
                  <a:gd name="connsiteY179" fmla="*/ 1145976 h 1164581"/>
                  <a:gd name="connsiteX180" fmla="*/ 980033 w 5975151"/>
                  <a:gd name="connsiteY180" fmla="*/ 466576 h 1164581"/>
                  <a:gd name="connsiteX181" fmla="*/ 981149 w 5975151"/>
                  <a:gd name="connsiteY181" fmla="*/ 393650 h 1164581"/>
                  <a:gd name="connsiteX182" fmla="*/ 983382 w 5975151"/>
                  <a:gd name="connsiteY182" fmla="*/ 327421 h 1164581"/>
                  <a:gd name="connsiteX183" fmla="*/ 986358 w 5975151"/>
                  <a:gd name="connsiteY183" fmla="*/ 273471 h 1164581"/>
                  <a:gd name="connsiteX184" fmla="*/ 988963 w 5975151"/>
                  <a:gd name="connsiteY184" fmla="*/ 237380 h 1164581"/>
                  <a:gd name="connsiteX185" fmla="*/ 985986 w 5975151"/>
                  <a:gd name="connsiteY185" fmla="*/ 237380 h 1164581"/>
                  <a:gd name="connsiteX186" fmla="*/ 980405 w 5975151"/>
                  <a:gd name="connsiteY186" fmla="*/ 265286 h 1164581"/>
                  <a:gd name="connsiteX187" fmla="*/ 972964 w 5975151"/>
                  <a:gd name="connsiteY187" fmla="*/ 298028 h 1164581"/>
                  <a:gd name="connsiteX188" fmla="*/ 964406 w 5975151"/>
                  <a:gd name="connsiteY188" fmla="*/ 330026 h 1164581"/>
                  <a:gd name="connsiteX189" fmla="*/ 955476 w 5975151"/>
                  <a:gd name="connsiteY189" fmla="*/ 356443 h 1164581"/>
                  <a:gd name="connsiteX190" fmla="*/ 632519 w 5975151"/>
                  <a:gd name="connsiteY190" fmla="*/ 1145976 h 1164581"/>
                  <a:gd name="connsiteX191" fmla="*/ 517178 w 5975151"/>
                  <a:gd name="connsiteY191" fmla="*/ 1145976 h 1164581"/>
                  <a:gd name="connsiteX192" fmla="*/ 191988 w 5975151"/>
                  <a:gd name="connsiteY192" fmla="*/ 363884 h 1164581"/>
                  <a:gd name="connsiteX193" fmla="*/ 184547 w 5975151"/>
                  <a:gd name="connsiteY193" fmla="*/ 338212 h 1164581"/>
                  <a:gd name="connsiteX194" fmla="*/ 175989 w 5975151"/>
                  <a:gd name="connsiteY194" fmla="*/ 302865 h 1164581"/>
                  <a:gd name="connsiteX195" fmla="*/ 167804 w 5975151"/>
                  <a:gd name="connsiteY195" fmla="*/ 266402 h 1164581"/>
                  <a:gd name="connsiteX196" fmla="*/ 161478 w 5975151"/>
                  <a:gd name="connsiteY196" fmla="*/ 237380 h 1164581"/>
                  <a:gd name="connsiteX197" fmla="*/ 157014 w 5975151"/>
                  <a:gd name="connsiteY197" fmla="*/ 237380 h 1164581"/>
                  <a:gd name="connsiteX198" fmla="*/ 159618 w 5975151"/>
                  <a:gd name="connsiteY198" fmla="*/ 279796 h 1164581"/>
                  <a:gd name="connsiteX199" fmla="*/ 161851 w 5975151"/>
                  <a:gd name="connsiteY199" fmla="*/ 343048 h 1164581"/>
                  <a:gd name="connsiteX200" fmla="*/ 163711 w 5975151"/>
                  <a:gd name="connsiteY200" fmla="*/ 416346 h 1164581"/>
                  <a:gd name="connsiteX201" fmla="*/ 164455 w 5975151"/>
                  <a:gd name="connsiteY201" fmla="*/ 488900 h 1164581"/>
                  <a:gd name="connsiteX202" fmla="*/ 164455 w 5975151"/>
                  <a:gd name="connsiteY202" fmla="*/ 1145976 h 1164581"/>
                  <a:gd name="connsiteX203" fmla="*/ 0 w 5975151"/>
                  <a:gd name="connsiteY203" fmla="*/ 1145976 h 1164581"/>
                  <a:gd name="connsiteX204" fmla="*/ 1412974 w 5975151"/>
                  <a:gd name="connsiteY204" fmla="*/ 68439 h 1164581"/>
                  <a:gd name="connsiteX205" fmla="*/ 1454646 w 5975151"/>
                  <a:gd name="connsiteY205" fmla="*/ 76253 h 1164581"/>
                  <a:gd name="connsiteX206" fmla="*/ 1488132 w 5975151"/>
                  <a:gd name="connsiteY206" fmla="*/ 97833 h 1164581"/>
                  <a:gd name="connsiteX207" fmla="*/ 1510457 w 5975151"/>
                  <a:gd name="connsiteY207" fmla="*/ 129831 h 1164581"/>
                  <a:gd name="connsiteX208" fmla="*/ 1518642 w 5975151"/>
                  <a:gd name="connsiteY208" fmla="*/ 169642 h 1164581"/>
                  <a:gd name="connsiteX209" fmla="*/ 1510829 w 5975151"/>
                  <a:gd name="connsiteY209" fmla="*/ 207965 h 1164581"/>
                  <a:gd name="connsiteX210" fmla="*/ 1488877 w 5975151"/>
                  <a:gd name="connsiteY210" fmla="*/ 239591 h 1164581"/>
                  <a:gd name="connsiteX211" fmla="*/ 1455390 w 5975151"/>
                  <a:gd name="connsiteY211" fmla="*/ 260799 h 1164581"/>
                  <a:gd name="connsiteX212" fmla="*/ 1412974 w 5975151"/>
                  <a:gd name="connsiteY212" fmla="*/ 268613 h 1164581"/>
                  <a:gd name="connsiteX213" fmla="*/ 1371302 w 5975151"/>
                  <a:gd name="connsiteY213" fmla="*/ 260799 h 1164581"/>
                  <a:gd name="connsiteX214" fmla="*/ 1337816 w 5975151"/>
                  <a:gd name="connsiteY214" fmla="*/ 239591 h 1164581"/>
                  <a:gd name="connsiteX215" fmla="*/ 1315864 w 5975151"/>
                  <a:gd name="connsiteY215" fmla="*/ 207965 h 1164581"/>
                  <a:gd name="connsiteX216" fmla="*/ 1308050 w 5975151"/>
                  <a:gd name="connsiteY216" fmla="*/ 169642 h 1164581"/>
                  <a:gd name="connsiteX217" fmla="*/ 1316236 w 5975151"/>
                  <a:gd name="connsiteY217" fmla="*/ 129459 h 1164581"/>
                  <a:gd name="connsiteX218" fmla="*/ 1338560 w 5975151"/>
                  <a:gd name="connsiteY218" fmla="*/ 97461 h 1164581"/>
                  <a:gd name="connsiteX219" fmla="*/ 1371674 w 5975151"/>
                  <a:gd name="connsiteY219" fmla="*/ 76253 h 1164581"/>
                  <a:gd name="connsiteX220" fmla="*/ 1412974 w 5975151"/>
                  <a:gd name="connsiteY220" fmla="*/ 68439 h 1164581"/>
                  <a:gd name="connsiteX221" fmla="*/ 5454748 w 5975151"/>
                  <a:gd name="connsiteY221" fmla="*/ 0 h 1164581"/>
                  <a:gd name="connsiteX222" fmla="*/ 5510931 w 5975151"/>
                  <a:gd name="connsiteY222" fmla="*/ 3720 h 1164581"/>
                  <a:gd name="connsiteX223" fmla="*/ 5555208 w 5975151"/>
                  <a:gd name="connsiteY223" fmla="*/ 13394 h 1164581"/>
                  <a:gd name="connsiteX224" fmla="*/ 5555208 w 5975151"/>
                  <a:gd name="connsiteY224" fmla="*/ 158502 h 1164581"/>
                  <a:gd name="connsiteX225" fmla="*/ 5519489 w 5975151"/>
                  <a:gd name="connsiteY225" fmla="*/ 145851 h 1164581"/>
                  <a:gd name="connsiteX226" fmla="*/ 5473352 w 5975151"/>
                  <a:gd name="connsiteY226" fmla="*/ 139898 h 1164581"/>
                  <a:gd name="connsiteX227" fmla="*/ 5385544 w 5975151"/>
                  <a:gd name="connsiteY227" fmla="*/ 175989 h 1164581"/>
                  <a:gd name="connsiteX228" fmla="*/ 5354290 w 5975151"/>
                  <a:gd name="connsiteY228" fmla="*/ 282029 h 1164581"/>
                  <a:gd name="connsiteX229" fmla="*/ 5354290 w 5975151"/>
                  <a:gd name="connsiteY229" fmla="*/ 383976 h 1164581"/>
                  <a:gd name="connsiteX230" fmla="*/ 5492204 w 5975151"/>
                  <a:gd name="connsiteY230" fmla="*/ 383976 h 1164581"/>
                  <a:gd name="connsiteX231" fmla="*/ 5524698 w 5975151"/>
                  <a:gd name="connsiteY231" fmla="*/ 383976 h 1164581"/>
                  <a:gd name="connsiteX232" fmla="*/ 5618708 w 5975151"/>
                  <a:gd name="connsiteY232" fmla="*/ 383976 h 1164581"/>
                  <a:gd name="connsiteX233" fmla="*/ 5618708 w 5975151"/>
                  <a:gd name="connsiteY233" fmla="*/ 208359 h 1164581"/>
                  <a:gd name="connsiteX234" fmla="*/ 5791348 w 5975151"/>
                  <a:gd name="connsiteY234" fmla="*/ 155525 h 1164581"/>
                  <a:gd name="connsiteX235" fmla="*/ 5791348 w 5975151"/>
                  <a:gd name="connsiteY235" fmla="*/ 383976 h 1164581"/>
                  <a:gd name="connsiteX236" fmla="*/ 5975151 w 5975151"/>
                  <a:gd name="connsiteY236" fmla="*/ 383976 h 1164581"/>
                  <a:gd name="connsiteX237" fmla="*/ 5975151 w 5975151"/>
                  <a:gd name="connsiteY237" fmla="*/ 522386 h 1164581"/>
                  <a:gd name="connsiteX238" fmla="*/ 5791348 w 5975151"/>
                  <a:gd name="connsiteY238" fmla="*/ 522386 h 1164581"/>
                  <a:gd name="connsiteX239" fmla="*/ 5791348 w 5975151"/>
                  <a:gd name="connsiteY239" fmla="*/ 891480 h 1164581"/>
                  <a:gd name="connsiteX240" fmla="*/ 5817393 w 5975151"/>
                  <a:gd name="connsiteY240" fmla="*/ 993799 h 1164581"/>
                  <a:gd name="connsiteX241" fmla="*/ 5899248 w 5975151"/>
                  <a:gd name="connsiteY241" fmla="*/ 1023937 h 1164581"/>
                  <a:gd name="connsiteX242" fmla="*/ 5936828 w 5975151"/>
                  <a:gd name="connsiteY242" fmla="*/ 1017612 h 1164581"/>
                  <a:gd name="connsiteX243" fmla="*/ 5975151 w 5975151"/>
                  <a:gd name="connsiteY243" fmla="*/ 1000869 h 1164581"/>
                  <a:gd name="connsiteX244" fmla="*/ 5975151 w 5975151"/>
                  <a:gd name="connsiteY244" fmla="*/ 1138535 h 1164581"/>
                  <a:gd name="connsiteX245" fmla="*/ 5950966 w 5975151"/>
                  <a:gd name="connsiteY245" fmla="*/ 1148209 h 1164581"/>
                  <a:gd name="connsiteX246" fmla="*/ 5917852 w 5975151"/>
                  <a:gd name="connsiteY246" fmla="*/ 1156394 h 1164581"/>
                  <a:gd name="connsiteX247" fmla="*/ 5880273 w 5975151"/>
                  <a:gd name="connsiteY247" fmla="*/ 1162347 h 1164581"/>
                  <a:gd name="connsiteX248" fmla="*/ 5842694 w 5975151"/>
                  <a:gd name="connsiteY248" fmla="*/ 1164580 h 1164581"/>
                  <a:gd name="connsiteX249" fmla="*/ 5673402 w 5975151"/>
                  <a:gd name="connsiteY249" fmla="*/ 1102444 h 1164581"/>
                  <a:gd name="connsiteX250" fmla="*/ 5618708 w 5975151"/>
                  <a:gd name="connsiteY250" fmla="*/ 923478 h 1164581"/>
                  <a:gd name="connsiteX251" fmla="*/ 5618708 w 5975151"/>
                  <a:gd name="connsiteY251" fmla="*/ 522386 h 1164581"/>
                  <a:gd name="connsiteX252" fmla="*/ 5524698 w 5975151"/>
                  <a:gd name="connsiteY252" fmla="*/ 522386 h 1164581"/>
                  <a:gd name="connsiteX253" fmla="*/ 5492204 w 5975151"/>
                  <a:gd name="connsiteY253" fmla="*/ 522386 h 1164581"/>
                  <a:gd name="connsiteX254" fmla="*/ 5354290 w 5975151"/>
                  <a:gd name="connsiteY254" fmla="*/ 522386 h 1164581"/>
                  <a:gd name="connsiteX255" fmla="*/ 5354290 w 5975151"/>
                  <a:gd name="connsiteY255" fmla="*/ 1145976 h 1164581"/>
                  <a:gd name="connsiteX256" fmla="*/ 5180160 w 5975151"/>
                  <a:gd name="connsiteY256" fmla="*/ 1145976 h 1164581"/>
                  <a:gd name="connsiteX257" fmla="*/ 5180160 w 5975151"/>
                  <a:gd name="connsiteY257" fmla="*/ 522386 h 1164581"/>
                  <a:gd name="connsiteX258" fmla="*/ 5052168 w 5975151"/>
                  <a:gd name="connsiteY258" fmla="*/ 522386 h 1164581"/>
                  <a:gd name="connsiteX259" fmla="*/ 5052168 w 5975151"/>
                  <a:gd name="connsiteY259" fmla="*/ 383976 h 1164581"/>
                  <a:gd name="connsiteX260" fmla="*/ 5180160 w 5975151"/>
                  <a:gd name="connsiteY260" fmla="*/ 383976 h 1164581"/>
                  <a:gd name="connsiteX261" fmla="*/ 5180160 w 5975151"/>
                  <a:gd name="connsiteY261" fmla="*/ 272355 h 1164581"/>
                  <a:gd name="connsiteX262" fmla="*/ 5201368 w 5975151"/>
                  <a:gd name="connsiteY262" fmla="*/ 158502 h 1164581"/>
                  <a:gd name="connsiteX263" fmla="*/ 5259412 w 5975151"/>
                  <a:gd name="connsiteY263" fmla="*/ 72925 h 1164581"/>
                  <a:gd name="connsiteX264" fmla="*/ 5346476 w 5975151"/>
                  <a:gd name="connsiteY264" fmla="*/ 18975 h 1164581"/>
                  <a:gd name="connsiteX265" fmla="*/ 5454748 w 5975151"/>
                  <a:gd name="connsiteY265" fmla="*/ 0 h 116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5975151" h="1164581">
                    <a:moveTo>
                      <a:pt x="4650680" y="506016"/>
                    </a:moveTo>
                    <a:cubicBezTo>
                      <a:pt x="4619922" y="506016"/>
                      <a:pt x="4591397" y="511225"/>
                      <a:pt x="4565104" y="521643"/>
                    </a:cubicBezTo>
                    <a:cubicBezTo>
                      <a:pt x="4538811" y="532061"/>
                      <a:pt x="4515990" y="548060"/>
                      <a:pt x="4496643" y="569640"/>
                    </a:cubicBezTo>
                    <a:cubicBezTo>
                      <a:pt x="4477296" y="591220"/>
                      <a:pt x="4462164" y="618506"/>
                      <a:pt x="4451250" y="651496"/>
                    </a:cubicBezTo>
                    <a:cubicBezTo>
                      <a:pt x="4440336" y="684486"/>
                      <a:pt x="4434880" y="723305"/>
                      <a:pt x="4434880" y="767954"/>
                    </a:cubicBezTo>
                    <a:cubicBezTo>
                      <a:pt x="4434880" y="811114"/>
                      <a:pt x="4440212" y="848693"/>
                      <a:pt x="4450878" y="880691"/>
                    </a:cubicBezTo>
                    <a:cubicBezTo>
                      <a:pt x="4461544" y="912689"/>
                      <a:pt x="4476551" y="939354"/>
                      <a:pt x="4495899" y="960686"/>
                    </a:cubicBezTo>
                    <a:cubicBezTo>
                      <a:pt x="4515246" y="982018"/>
                      <a:pt x="4538191" y="997893"/>
                      <a:pt x="4564732" y="1008311"/>
                    </a:cubicBezTo>
                    <a:cubicBezTo>
                      <a:pt x="4591273" y="1018729"/>
                      <a:pt x="4620418" y="1023938"/>
                      <a:pt x="4652168" y="1023938"/>
                    </a:cubicBezTo>
                    <a:cubicBezTo>
                      <a:pt x="4720629" y="1023938"/>
                      <a:pt x="4772595" y="1001738"/>
                      <a:pt x="4808066" y="957338"/>
                    </a:cubicBezTo>
                    <a:cubicBezTo>
                      <a:pt x="4843536" y="912937"/>
                      <a:pt x="4861272" y="848321"/>
                      <a:pt x="4861272" y="763489"/>
                    </a:cubicBezTo>
                    <a:cubicBezTo>
                      <a:pt x="4861272" y="679153"/>
                      <a:pt x="4842544" y="615157"/>
                      <a:pt x="4805089" y="571501"/>
                    </a:cubicBezTo>
                    <a:cubicBezTo>
                      <a:pt x="4767634" y="527844"/>
                      <a:pt x="4716164" y="506016"/>
                      <a:pt x="4650680" y="506016"/>
                    </a:cubicBezTo>
                    <a:close/>
                    <a:moveTo>
                      <a:pt x="3202880" y="506016"/>
                    </a:moveTo>
                    <a:cubicBezTo>
                      <a:pt x="3172122" y="506016"/>
                      <a:pt x="3143597" y="511225"/>
                      <a:pt x="3117304" y="521643"/>
                    </a:cubicBezTo>
                    <a:cubicBezTo>
                      <a:pt x="3091011" y="532061"/>
                      <a:pt x="3068191" y="548060"/>
                      <a:pt x="3048843" y="569640"/>
                    </a:cubicBezTo>
                    <a:cubicBezTo>
                      <a:pt x="3029495" y="591220"/>
                      <a:pt x="3014364" y="618506"/>
                      <a:pt x="3003451" y="651496"/>
                    </a:cubicBezTo>
                    <a:cubicBezTo>
                      <a:pt x="2992537" y="684486"/>
                      <a:pt x="2987079" y="723305"/>
                      <a:pt x="2987079" y="767954"/>
                    </a:cubicBezTo>
                    <a:cubicBezTo>
                      <a:pt x="2987079" y="811114"/>
                      <a:pt x="2992412" y="848693"/>
                      <a:pt x="3003078" y="880691"/>
                    </a:cubicBezTo>
                    <a:cubicBezTo>
                      <a:pt x="3013745" y="912689"/>
                      <a:pt x="3028751" y="939354"/>
                      <a:pt x="3048099" y="960686"/>
                    </a:cubicBezTo>
                    <a:cubicBezTo>
                      <a:pt x="3067447" y="982018"/>
                      <a:pt x="3090391" y="997893"/>
                      <a:pt x="3116932" y="1008311"/>
                    </a:cubicBezTo>
                    <a:cubicBezTo>
                      <a:pt x="3143473" y="1018729"/>
                      <a:pt x="3172619" y="1023938"/>
                      <a:pt x="3204369" y="1023938"/>
                    </a:cubicBezTo>
                    <a:cubicBezTo>
                      <a:pt x="3272829" y="1023938"/>
                      <a:pt x="3324795" y="1001738"/>
                      <a:pt x="3360266" y="957338"/>
                    </a:cubicBezTo>
                    <a:cubicBezTo>
                      <a:pt x="3395736" y="912937"/>
                      <a:pt x="3413472" y="848321"/>
                      <a:pt x="3413472" y="763489"/>
                    </a:cubicBezTo>
                    <a:cubicBezTo>
                      <a:pt x="3413472" y="679153"/>
                      <a:pt x="3394745" y="615157"/>
                      <a:pt x="3357289" y="571501"/>
                    </a:cubicBezTo>
                    <a:cubicBezTo>
                      <a:pt x="3319834" y="527844"/>
                      <a:pt x="3268365" y="506016"/>
                      <a:pt x="3202880" y="506016"/>
                    </a:cubicBezTo>
                    <a:close/>
                    <a:moveTo>
                      <a:pt x="1321991" y="381336"/>
                    </a:moveTo>
                    <a:lnTo>
                      <a:pt x="1493888" y="381336"/>
                    </a:lnTo>
                    <a:lnTo>
                      <a:pt x="1493888" y="1143336"/>
                    </a:lnTo>
                    <a:lnTo>
                      <a:pt x="1321991" y="1143336"/>
                    </a:lnTo>
                    <a:close/>
                    <a:moveTo>
                      <a:pt x="2733228" y="370582"/>
                    </a:moveTo>
                    <a:cubicBezTo>
                      <a:pt x="2746127" y="370582"/>
                      <a:pt x="2758529" y="371326"/>
                      <a:pt x="2770435" y="372814"/>
                    </a:cubicBezTo>
                    <a:cubicBezTo>
                      <a:pt x="2782342" y="374302"/>
                      <a:pt x="2793007" y="377031"/>
                      <a:pt x="2802433" y="381000"/>
                    </a:cubicBezTo>
                    <a:lnTo>
                      <a:pt x="2802433" y="551408"/>
                    </a:lnTo>
                    <a:cubicBezTo>
                      <a:pt x="2797472" y="547935"/>
                      <a:pt x="2791147" y="544711"/>
                      <a:pt x="2783458" y="541734"/>
                    </a:cubicBezTo>
                    <a:cubicBezTo>
                      <a:pt x="2775768" y="538757"/>
                      <a:pt x="2767459" y="536029"/>
                      <a:pt x="2758529" y="533548"/>
                    </a:cubicBezTo>
                    <a:cubicBezTo>
                      <a:pt x="2749599" y="531068"/>
                      <a:pt x="2740298" y="529084"/>
                      <a:pt x="2730624" y="527595"/>
                    </a:cubicBezTo>
                    <a:cubicBezTo>
                      <a:pt x="2720950" y="526107"/>
                      <a:pt x="2711648" y="525363"/>
                      <a:pt x="2702719" y="525363"/>
                    </a:cubicBezTo>
                    <a:cubicBezTo>
                      <a:pt x="2678906" y="525363"/>
                      <a:pt x="2656830" y="530572"/>
                      <a:pt x="2636490" y="540990"/>
                    </a:cubicBezTo>
                    <a:cubicBezTo>
                      <a:pt x="2616150" y="551408"/>
                      <a:pt x="2598539" y="566539"/>
                      <a:pt x="2583656" y="586382"/>
                    </a:cubicBezTo>
                    <a:cubicBezTo>
                      <a:pt x="2568773" y="606226"/>
                      <a:pt x="2556991" y="630411"/>
                      <a:pt x="2548309" y="658936"/>
                    </a:cubicBezTo>
                    <a:cubicBezTo>
                      <a:pt x="2539628" y="687462"/>
                      <a:pt x="2535287" y="719832"/>
                      <a:pt x="2535287" y="756047"/>
                    </a:cubicBezTo>
                    <a:lnTo>
                      <a:pt x="2535287" y="1145976"/>
                    </a:lnTo>
                    <a:lnTo>
                      <a:pt x="2363390" y="1145976"/>
                    </a:lnTo>
                    <a:lnTo>
                      <a:pt x="2363390" y="383976"/>
                    </a:lnTo>
                    <a:lnTo>
                      <a:pt x="2535287" y="383976"/>
                    </a:lnTo>
                    <a:lnTo>
                      <a:pt x="2535287" y="532060"/>
                    </a:lnTo>
                    <a:lnTo>
                      <a:pt x="2538263" y="532060"/>
                    </a:lnTo>
                    <a:cubicBezTo>
                      <a:pt x="2547689" y="503783"/>
                      <a:pt x="2559471" y="479474"/>
                      <a:pt x="2573610" y="459134"/>
                    </a:cubicBezTo>
                    <a:cubicBezTo>
                      <a:pt x="2587749" y="438795"/>
                      <a:pt x="2603376" y="422051"/>
                      <a:pt x="2620491" y="408905"/>
                    </a:cubicBezTo>
                    <a:cubicBezTo>
                      <a:pt x="2637606" y="395758"/>
                      <a:pt x="2655714" y="386085"/>
                      <a:pt x="2674813" y="379883"/>
                    </a:cubicBezTo>
                    <a:cubicBezTo>
                      <a:pt x="2693913" y="373682"/>
                      <a:pt x="2713384" y="370582"/>
                      <a:pt x="2733228" y="370582"/>
                    </a:cubicBezTo>
                    <a:close/>
                    <a:moveTo>
                      <a:pt x="4660354" y="365374"/>
                    </a:moveTo>
                    <a:cubicBezTo>
                      <a:pt x="4721870" y="365374"/>
                      <a:pt x="4776316" y="374799"/>
                      <a:pt x="4823692" y="393651"/>
                    </a:cubicBezTo>
                    <a:cubicBezTo>
                      <a:pt x="4871070" y="412503"/>
                      <a:pt x="4910757" y="439168"/>
                      <a:pt x="4942755" y="473646"/>
                    </a:cubicBezTo>
                    <a:cubicBezTo>
                      <a:pt x="4974753" y="508125"/>
                      <a:pt x="4998938" y="549424"/>
                      <a:pt x="5015308" y="597546"/>
                    </a:cubicBezTo>
                    <a:cubicBezTo>
                      <a:pt x="5031680" y="645667"/>
                      <a:pt x="5039866" y="698997"/>
                      <a:pt x="5039866" y="757536"/>
                    </a:cubicBezTo>
                    <a:cubicBezTo>
                      <a:pt x="5039866" y="820540"/>
                      <a:pt x="5030316" y="877218"/>
                      <a:pt x="5011216" y="927572"/>
                    </a:cubicBezTo>
                    <a:cubicBezTo>
                      <a:pt x="4992116" y="977925"/>
                      <a:pt x="4965203" y="1020713"/>
                      <a:pt x="4930476" y="1055936"/>
                    </a:cubicBezTo>
                    <a:cubicBezTo>
                      <a:pt x="4895750" y="1091159"/>
                      <a:pt x="4853954" y="1118072"/>
                      <a:pt x="4805089" y="1136675"/>
                    </a:cubicBezTo>
                    <a:cubicBezTo>
                      <a:pt x="4756224" y="1155279"/>
                      <a:pt x="4701778" y="1164581"/>
                      <a:pt x="4641750" y="1164581"/>
                    </a:cubicBezTo>
                    <a:cubicBezTo>
                      <a:pt x="4582219" y="1164581"/>
                      <a:pt x="4528765" y="1155403"/>
                      <a:pt x="4481388" y="1137048"/>
                    </a:cubicBezTo>
                    <a:cubicBezTo>
                      <a:pt x="4434012" y="1118692"/>
                      <a:pt x="4393580" y="1092523"/>
                      <a:pt x="4360093" y="1058541"/>
                    </a:cubicBezTo>
                    <a:cubicBezTo>
                      <a:pt x="4326607" y="1024558"/>
                      <a:pt x="4300934" y="983506"/>
                      <a:pt x="4283075" y="935385"/>
                    </a:cubicBezTo>
                    <a:cubicBezTo>
                      <a:pt x="4265216" y="887264"/>
                      <a:pt x="4256286" y="833438"/>
                      <a:pt x="4256286" y="773907"/>
                    </a:cubicBezTo>
                    <a:cubicBezTo>
                      <a:pt x="4256286" y="706934"/>
                      <a:pt x="4266208" y="648023"/>
                      <a:pt x="4286051" y="597173"/>
                    </a:cubicBezTo>
                    <a:cubicBezTo>
                      <a:pt x="4305895" y="546324"/>
                      <a:pt x="4333552" y="503660"/>
                      <a:pt x="4369023" y="469181"/>
                    </a:cubicBezTo>
                    <a:cubicBezTo>
                      <a:pt x="4404494" y="434703"/>
                      <a:pt x="4447034" y="408782"/>
                      <a:pt x="4496643" y="391419"/>
                    </a:cubicBezTo>
                    <a:cubicBezTo>
                      <a:pt x="4546252" y="374055"/>
                      <a:pt x="4600822" y="365374"/>
                      <a:pt x="4660354" y="365374"/>
                    </a:cubicBezTo>
                    <a:close/>
                    <a:moveTo>
                      <a:pt x="3967311" y="365374"/>
                    </a:moveTo>
                    <a:cubicBezTo>
                      <a:pt x="3983186" y="365374"/>
                      <a:pt x="3999185" y="366366"/>
                      <a:pt x="4015308" y="368350"/>
                    </a:cubicBezTo>
                    <a:cubicBezTo>
                      <a:pt x="4031431" y="370335"/>
                      <a:pt x="4047058" y="372815"/>
                      <a:pt x="4062189" y="375792"/>
                    </a:cubicBezTo>
                    <a:cubicBezTo>
                      <a:pt x="4077320" y="378768"/>
                      <a:pt x="4091459" y="382117"/>
                      <a:pt x="4104605" y="385838"/>
                    </a:cubicBezTo>
                    <a:cubicBezTo>
                      <a:pt x="4117752" y="389558"/>
                      <a:pt x="4129038" y="393403"/>
                      <a:pt x="4138464" y="397372"/>
                    </a:cubicBezTo>
                    <a:lnTo>
                      <a:pt x="4138464" y="552897"/>
                    </a:lnTo>
                    <a:cubicBezTo>
                      <a:pt x="4126557" y="544960"/>
                      <a:pt x="4113535" y="537766"/>
                      <a:pt x="4099396" y="531317"/>
                    </a:cubicBezTo>
                    <a:cubicBezTo>
                      <a:pt x="4085258" y="524868"/>
                      <a:pt x="4070499" y="519287"/>
                      <a:pt x="4055120" y="514574"/>
                    </a:cubicBezTo>
                    <a:cubicBezTo>
                      <a:pt x="4039741" y="509861"/>
                      <a:pt x="4024114" y="506264"/>
                      <a:pt x="4008239" y="503784"/>
                    </a:cubicBezTo>
                    <a:cubicBezTo>
                      <a:pt x="3992364" y="501303"/>
                      <a:pt x="3976737" y="500063"/>
                      <a:pt x="3961358" y="500063"/>
                    </a:cubicBezTo>
                    <a:cubicBezTo>
                      <a:pt x="3927128" y="500063"/>
                      <a:pt x="3900090" y="507753"/>
                      <a:pt x="3880247" y="523131"/>
                    </a:cubicBezTo>
                    <a:cubicBezTo>
                      <a:pt x="3860403" y="538510"/>
                      <a:pt x="3850481" y="558106"/>
                      <a:pt x="3850481" y="581919"/>
                    </a:cubicBezTo>
                    <a:cubicBezTo>
                      <a:pt x="3850481" y="596801"/>
                      <a:pt x="3852589" y="609576"/>
                      <a:pt x="3856806" y="620242"/>
                    </a:cubicBezTo>
                    <a:cubicBezTo>
                      <a:pt x="3861023" y="630908"/>
                      <a:pt x="3868340" y="640582"/>
                      <a:pt x="3878758" y="649263"/>
                    </a:cubicBezTo>
                    <a:cubicBezTo>
                      <a:pt x="3889176" y="657945"/>
                      <a:pt x="3902943" y="666379"/>
                      <a:pt x="3920058" y="674564"/>
                    </a:cubicBezTo>
                    <a:cubicBezTo>
                      <a:pt x="3937173" y="682750"/>
                      <a:pt x="3958629" y="692051"/>
                      <a:pt x="3984426" y="702469"/>
                    </a:cubicBezTo>
                    <a:cubicBezTo>
                      <a:pt x="4012704" y="713880"/>
                      <a:pt x="4038749" y="726282"/>
                      <a:pt x="4062561" y="739676"/>
                    </a:cubicBezTo>
                    <a:cubicBezTo>
                      <a:pt x="4086374" y="753071"/>
                      <a:pt x="4106962" y="768574"/>
                      <a:pt x="4124325" y="786185"/>
                    </a:cubicBezTo>
                    <a:cubicBezTo>
                      <a:pt x="4141688" y="803797"/>
                      <a:pt x="4155207" y="824136"/>
                      <a:pt x="4164881" y="847205"/>
                    </a:cubicBezTo>
                    <a:cubicBezTo>
                      <a:pt x="4174554" y="870273"/>
                      <a:pt x="4179391" y="897186"/>
                      <a:pt x="4179391" y="927944"/>
                    </a:cubicBezTo>
                    <a:cubicBezTo>
                      <a:pt x="4179391" y="960686"/>
                      <a:pt x="4172942" y="991444"/>
                      <a:pt x="4160044" y="1020217"/>
                    </a:cubicBezTo>
                    <a:cubicBezTo>
                      <a:pt x="4147145" y="1048991"/>
                      <a:pt x="4128046" y="1074044"/>
                      <a:pt x="4102745" y="1095376"/>
                    </a:cubicBezTo>
                    <a:cubicBezTo>
                      <a:pt x="4077444" y="1116708"/>
                      <a:pt x="4045818" y="1133575"/>
                      <a:pt x="4007867" y="1145977"/>
                    </a:cubicBezTo>
                    <a:cubicBezTo>
                      <a:pt x="3969916" y="1158380"/>
                      <a:pt x="3925887" y="1164581"/>
                      <a:pt x="3875782" y="1164581"/>
                    </a:cubicBezTo>
                    <a:cubicBezTo>
                      <a:pt x="3861891" y="1164581"/>
                      <a:pt x="3846016" y="1163465"/>
                      <a:pt x="3828157" y="1161232"/>
                    </a:cubicBezTo>
                    <a:cubicBezTo>
                      <a:pt x="3810297" y="1159000"/>
                      <a:pt x="3792190" y="1156023"/>
                      <a:pt x="3773835" y="1152302"/>
                    </a:cubicBezTo>
                    <a:cubicBezTo>
                      <a:pt x="3755479" y="1148582"/>
                      <a:pt x="3737744" y="1144241"/>
                      <a:pt x="3720628" y="1139280"/>
                    </a:cubicBezTo>
                    <a:cubicBezTo>
                      <a:pt x="3703513" y="1134319"/>
                      <a:pt x="3688755" y="1128862"/>
                      <a:pt x="3676352" y="1122909"/>
                    </a:cubicBezTo>
                    <a:lnTo>
                      <a:pt x="3676352" y="958454"/>
                    </a:lnTo>
                    <a:cubicBezTo>
                      <a:pt x="3692227" y="969864"/>
                      <a:pt x="3709094" y="980034"/>
                      <a:pt x="3726954" y="988964"/>
                    </a:cubicBezTo>
                    <a:cubicBezTo>
                      <a:pt x="3744813" y="997893"/>
                      <a:pt x="3762920" y="1005335"/>
                      <a:pt x="3781276" y="1011288"/>
                    </a:cubicBezTo>
                    <a:cubicBezTo>
                      <a:pt x="3799632" y="1017241"/>
                      <a:pt x="3817491" y="1021830"/>
                      <a:pt x="3834854" y="1025054"/>
                    </a:cubicBezTo>
                    <a:cubicBezTo>
                      <a:pt x="3852217" y="1028279"/>
                      <a:pt x="3868092" y="1029891"/>
                      <a:pt x="3882479" y="1029891"/>
                    </a:cubicBezTo>
                    <a:cubicBezTo>
                      <a:pt x="3925639" y="1029891"/>
                      <a:pt x="3957017" y="1022450"/>
                      <a:pt x="3976613" y="1007567"/>
                    </a:cubicBezTo>
                    <a:cubicBezTo>
                      <a:pt x="3996208" y="992684"/>
                      <a:pt x="4006007" y="972840"/>
                      <a:pt x="4006007" y="948036"/>
                    </a:cubicBezTo>
                    <a:cubicBezTo>
                      <a:pt x="4006007" y="935137"/>
                      <a:pt x="4004146" y="923851"/>
                      <a:pt x="4000425" y="914177"/>
                    </a:cubicBezTo>
                    <a:cubicBezTo>
                      <a:pt x="3996705" y="904504"/>
                      <a:pt x="3989511" y="895078"/>
                      <a:pt x="3978845" y="885900"/>
                    </a:cubicBezTo>
                    <a:cubicBezTo>
                      <a:pt x="3968179" y="876722"/>
                      <a:pt x="3953172" y="867173"/>
                      <a:pt x="3933825" y="857251"/>
                    </a:cubicBezTo>
                    <a:cubicBezTo>
                      <a:pt x="3914477" y="847329"/>
                      <a:pt x="3889176" y="835919"/>
                      <a:pt x="3857922" y="823020"/>
                    </a:cubicBezTo>
                    <a:cubicBezTo>
                      <a:pt x="3830141" y="811114"/>
                      <a:pt x="3804964" y="798588"/>
                      <a:pt x="3782392" y="785441"/>
                    </a:cubicBezTo>
                    <a:cubicBezTo>
                      <a:pt x="3759820" y="772295"/>
                      <a:pt x="3740720" y="757040"/>
                      <a:pt x="3725093" y="739676"/>
                    </a:cubicBezTo>
                    <a:cubicBezTo>
                      <a:pt x="3709466" y="722313"/>
                      <a:pt x="3697436" y="702221"/>
                      <a:pt x="3689003" y="679401"/>
                    </a:cubicBezTo>
                    <a:cubicBezTo>
                      <a:pt x="3680569" y="656581"/>
                      <a:pt x="3676352" y="629296"/>
                      <a:pt x="3676352" y="597546"/>
                    </a:cubicBezTo>
                    <a:cubicBezTo>
                      <a:pt x="3676352" y="564803"/>
                      <a:pt x="3683049" y="534294"/>
                      <a:pt x="3696444" y="506016"/>
                    </a:cubicBezTo>
                    <a:cubicBezTo>
                      <a:pt x="3709838" y="477739"/>
                      <a:pt x="3729186" y="453182"/>
                      <a:pt x="3754487" y="432346"/>
                    </a:cubicBezTo>
                    <a:cubicBezTo>
                      <a:pt x="3779788" y="411510"/>
                      <a:pt x="3810422" y="395139"/>
                      <a:pt x="3846388" y="383233"/>
                    </a:cubicBezTo>
                    <a:cubicBezTo>
                      <a:pt x="3882355" y="371327"/>
                      <a:pt x="3922663" y="365374"/>
                      <a:pt x="3967311" y="365374"/>
                    </a:cubicBezTo>
                    <a:close/>
                    <a:moveTo>
                      <a:pt x="3212554" y="365374"/>
                    </a:moveTo>
                    <a:cubicBezTo>
                      <a:pt x="3274070" y="365374"/>
                      <a:pt x="3328516" y="374799"/>
                      <a:pt x="3375893" y="393651"/>
                    </a:cubicBezTo>
                    <a:cubicBezTo>
                      <a:pt x="3423270" y="412503"/>
                      <a:pt x="3462957" y="439168"/>
                      <a:pt x="3494955" y="473646"/>
                    </a:cubicBezTo>
                    <a:cubicBezTo>
                      <a:pt x="3526953" y="508125"/>
                      <a:pt x="3551138" y="549424"/>
                      <a:pt x="3567509" y="597546"/>
                    </a:cubicBezTo>
                    <a:cubicBezTo>
                      <a:pt x="3583880" y="645667"/>
                      <a:pt x="3592066" y="698997"/>
                      <a:pt x="3592066" y="757536"/>
                    </a:cubicBezTo>
                    <a:cubicBezTo>
                      <a:pt x="3592066" y="820540"/>
                      <a:pt x="3582516" y="877218"/>
                      <a:pt x="3563416" y="927572"/>
                    </a:cubicBezTo>
                    <a:cubicBezTo>
                      <a:pt x="3544317" y="977925"/>
                      <a:pt x="3517403" y="1020713"/>
                      <a:pt x="3482677" y="1055936"/>
                    </a:cubicBezTo>
                    <a:cubicBezTo>
                      <a:pt x="3447951" y="1091159"/>
                      <a:pt x="3406154" y="1118072"/>
                      <a:pt x="3357289" y="1136675"/>
                    </a:cubicBezTo>
                    <a:cubicBezTo>
                      <a:pt x="3308424" y="1155279"/>
                      <a:pt x="3253978" y="1164581"/>
                      <a:pt x="3193951" y="1164581"/>
                    </a:cubicBezTo>
                    <a:cubicBezTo>
                      <a:pt x="3134419" y="1164581"/>
                      <a:pt x="3080965" y="1155403"/>
                      <a:pt x="3033588" y="1137048"/>
                    </a:cubicBezTo>
                    <a:cubicBezTo>
                      <a:pt x="2986211" y="1118692"/>
                      <a:pt x="2945780" y="1092523"/>
                      <a:pt x="2912293" y="1058541"/>
                    </a:cubicBezTo>
                    <a:cubicBezTo>
                      <a:pt x="2878807" y="1024558"/>
                      <a:pt x="2853134" y="983506"/>
                      <a:pt x="2835275" y="935385"/>
                    </a:cubicBezTo>
                    <a:cubicBezTo>
                      <a:pt x="2817415" y="887264"/>
                      <a:pt x="2808486" y="833438"/>
                      <a:pt x="2808486" y="773907"/>
                    </a:cubicBezTo>
                    <a:cubicBezTo>
                      <a:pt x="2808486" y="706934"/>
                      <a:pt x="2818407" y="648023"/>
                      <a:pt x="2838251" y="597173"/>
                    </a:cubicBezTo>
                    <a:cubicBezTo>
                      <a:pt x="2858095" y="546324"/>
                      <a:pt x="2885752" y="503660"/>
                      <a:pt x="2921223" y="469181"/>
                    </a:cubicBezTo>
                    <a:cubicBezTo>
                      <a:pt x="2956694" y="434703"/>
                      <a:pt x="2999234" y="408782"/>
                      <a:pt x="3048843" y="391419"/>
                    </a:cubicBezTo>
                    <a:cubicBezTo>
                      <a:pt x="3098452" y="374055"/>
                      <a:pt x="3153023" y="365374"/>
                      <a:pt x="3212554" y="365374"/>
                    </a:cubicBezTo>
                    <a:close/>
                    <a:moveTo>
                      <a:pt x="2035720" y="365374"/>
                    </a:moveTo>
                    <a:cubicBezTo>
                      <a:pt x="2056060" y="365374"/>
                      <a:pt x="2075408" y="366614"/>
                      <a:pt x="2093764" y="369094"/>
                    </a:cubicBezTo>
                    <a:cubicBezTo>
                      <a:pt x="2112119" y="371575"/>
                      <a:pt x="2129234" y="374675"/>
                      <a:pt x="2145109" y="378396"/>
                    </a:cubicBezTo>
                    <a:cubicBezTo>
                      <a:pt x="2160984" y="382117"/>
                      <a:pt x="2175247" y="386210"/>
                      <a:pt x="2187897" y="390674"/>
                    </a:cubicBezTo>
                    <a:cubicBezTo>
                      <a:pt x="2200548" y="395139"/>
                      <a:pt x="2210841" y="399604"/>
                      <a:pt x="2218779" y="404069"/>
                    </a:cubicBezTo>
                    <a:lnTo>
                      <a:pt x="2218779" y="567036"/>
                    </a:lnTo>
                    <a:cubicBezTo>
                      <a:pt x="2193974" y="548680"/>
                      <a:pt x="2167061" y="533922"/>
                      <a:pt x="2138040" y="522759"/>
                    </a:cubicBezTo>
                    <a:cubicBezTo>
                      <a:pt x="2109018" y="511597"/>
                      <a:pt x="2077393" y="506016"/>
                      <a:pt x="2043162" y="506016"/>
                    </a:cubicBezTo>
                    <a:cubicBezTo>
                      <a:pt x="2009428" y="506016"/>
                      <a:pt x="1977926" y="511845"/>
                      <a:pt x="1948656" y="523504"/>
                    </a:cubicBezTo>
                    <a:cubicBezTo>
                      <a:pt x="1919387" y="535162"/>
                      <a:pt x="1893962" y="552153"/>
                      <a:pt x="1872382" y="574477"/>
                    </a:cubicBezTo>
                    <a:cubicBezTo>
                      <a:pt x="1850802" y="596801"/>
                      <a:pt x="1833810" y="624335"/>
                      <a:pt x="1821408" y="657077"/>
                    </a:cubicBezTo>
                    <a:cubicBezTo>
                      <a:pt x="1809006" y="689819"/>
                      <a:pt x="1802805" y="727274"/>
                      <a:pt x="1802805" y="769442"/>
                    </a:cubicBezTo>
                    <a:cubicBezTo>
                      <a:pt x="1802805" y="808633"/>
                      <a:pt x="1808262" y="843980"/>
                      <a:pt x="1819176" y="875482"/>
                    </a:cubicBezTo>
                    <a:cubicBezTo>
                      <a:pt x="1830090" y="906984"/>
                      <a:pt x="1845717" y="933649"/>
                      <a:pt x="1866056" y="955477"/>
                    </a:cubicBezTo>
                    <a:cubicBezTo>
                      <a:pt x="1886396" y="977305"/>
                      <a:pt x="1911201" y="994173"/>
                      <a:pt x="1940471" y="1006079"/>
                    </a:cubicBezTo>
                    <a:cubicBezTo>
                      <a:pt x="1969740" y="1017985"/>
                      <a:pt x="2002978" y="1023938"/>
                      <a:pt x="2040185" y="1023938"/>
                    </a:cubicBezTo>
                    <a:cubicBezTo>
                      <a:pt x="2055068" y="1023938"/>
                      <a:pt x="2070447" y="1022202"/>
                      <a:pt x="2086322" y="1018729"/>
                    </a:cubicBezTo>
                    <a:cubicBezTo>
                      <a:pt x="2102197" y="1015256"/>
                      <a:pt x="2117948" y="1010668"/>
                      <a:pt x="2133575" y="1004963"/>
                    </a:cubicBezTo>
                    <a:cubicBezTo>
                      <a:pt x="2149202" y="999257"/>
                      <a:pt x="2164209" y="992560"/>
                      <a:pt x="2178596" y="984871"/>
                    </a:cubicBezTo>
                    <a:cubicBezTo>
                      <a:pt x="2192982" y="977181"/>
                      <a:pt x="2206377" y="968872"/>
                      <a:pt x="2218779" y="959942"/>
                    </a:cubicBezTo>
                    <a:lnTo>
                      <a:pt x="2218779" y="1113979"/>
                    </a:lnTo>
                    <a:cubicBezTo>
                      <a:pt x="2192486" y="1129358"/>
                      <a:pt x="2161728" y="1141636"/>
                      <a:pt x="2126506" y="1150814"/>
                    </a:cubicBezTo>
                    <a:cubicBezTo>
                      <a:pt x="2091283" y="1159992"/>
                      <a:pt x="2049859" y="1164581"/>
                      <a:pt x="2002234" y="1164581"/>
                    </a:cubicBezTo>
                    <a:cubicBezTo>
                      <a:pt x="1944688" y="1164581"/>
                      <a:pt x="1892597" y="1155031"/>
                      <a:pt x="1845965" y="1135931"/>
                    </a:cubicBezTo>
                    <a:cubicBezTo>
                      <a:pt x="1799332" y="1116832"/>
                      <a:pt x="1759644" y="1090291"/>
                      <a:pt x="1726902" y="1056308"/>
                    </a:cubicBezTo>
                    <a:cubicBezTo>
                      <a:pt x="1694160" y="1022326"/>
                      <a:pt x="1668859" y="982142"/>
                      <a:pt x="1651000" y="935757"/>
                    </a:cubicBezTo>
                    <a:cubicBezTo>
                      <a:pt x="1633141" y="889373"/>
                      <a:pt x="1624211" y="839143"/>
                      <a:pt x="1624211" y="785069"/>
                    </a:cubicBezTo>
                    <a:cubicBezTo>
                      <a:pt x="1624211" y="721569"/>
                      <a:pt x="1633761" y="664022"/>
                      <a:pt x="1652860" y="612428"/>
                    </a:cubicBezTo>
                    <a:cubicBezTo>
                      <a:pt x="1671960" y="560835"/>
                      <a:pt x="1699369" y="516806"/>
                      <a:pt x="1735088" y="480343"/>
                    </a:cubicBezTo>
                    <a:cubicBezTo>
                      <a:pt x="1770807" y="443881"/>
                      <a:pt x="1814091" y="415603"/>
                      <a:pt x="1864940" y="395511"/>
                    </a:cubicBezTo>
                    <a:cubicBezTo>
                      <a:pt x="1915790" y="375420"/>
                      <a:pt x="1972717" y="365374"/>
                      <a:pt x="2035720" y="365374"/>
                    </a:cubicBezTo>
                    <a:close/>
                    <a:moveTo>
                      <a:pt x="0" y="78878"/>
                    </a:moveTo>
                    <a:lnTo>
                      <a:pt x="253008" y="78878"/>
                    </a:lnTo>
                    <a:lnTo>
                      <a:pt x="524619" y="753070"/>
                    </a:lnTo>
                    <a:cubicBezTo>
                      <a:pt x="528588" y="762992"/>
                      <a:pt x="532929" y="774774"/>
                      <a:pt x="537642" y="788417"/>
                    </a:cubicBezTo>
                    <a:cubicBezTo>
                      <a:pt x="542354" y="802059"/>
                      <a:pt x="547191" y="815826"/>
                      <a:pt x="552152" y="829716"/>
                    </a:cubicBezTo>
                    <a:cubicBezTo>
                      <a:pt x="557113" y="843607"/>
                      <a:pt x="561454" y="856878"/>
                      <a:pt x="565175" y="869528"/>
                    </a:cubicBezTo>
                    <a:cubicBezTo>
                      <a:pt x="568895" y="882178"/>
                      <a:pt x="571500" y="892472"/>
                      <a:pt x="572988" y="900410"/>
                    </a:cubicBezTo>
                    <a:lnTo>
                      <a:pt x="577453" y="900410"/>
                    </a:lnTo>
                    <a:cubicBezTo>
                      <a:pt x="580430" y="891976"/>
                      <a:pt x="584398" y="881310"/>
                      <a:pt x="589359" y="868412"/>
                    </a:cubicBezTo>
                    <a:cubicBezTo>
                      <a:pt x="594320" y="855513"/>
                      <a:pt x="599405" y="842119"/>
                      <a:pt x="604614" y="828228"/>
                    </a:cubicBezTo>
                    <a:cubicBezTo>
                      <a:pt x="609823" y="814338"/>
                      <a:pt x="615032" y="800571"/>
                      <a:pt x="620241" y="786928"/>
                    </a:cubicBezTo>
                    <a:cubicBezTo>
                      <a:pt x="625450" y="773286"/>
                      <a:pt x="630039" y="761504"/>
                      <a:pt x="634008" y="751582"/>
                    </a:cubicBezTo>
                    <a:lnTo>
                      <a:pt x="913060" y="78878"/>
                    </a:lnTo>
                    <a:lnTo>
                      <a:pt x="1155650" y="78878"/>
                    </a:lnTo>
                    <a:lnTo>
                      <a:pt x="1155650" y="1145976"/>
                    </a:lnTo>
                    <a:lnTo>
                      <a:pt x="980033" y="1145976"/>
                    </a:lnTo>
                    <a:lnTo>
                      <a:pt x="980033" y="466576"/>
                    </a:lnTo>
                    <a:cubicBezTo>
                      <a:pt x="980033" y="441771"/>
                      <a:pt x="980405" y="417463"/>
                      <a:pt x="981149" y="393650"/>
                    </a:cubicBezTo>
                    <a:cubicBezTo>
                      <a:pt x="981893" y="369838"/>
                      <a:pt x="982638" y="347761"/>
                      <a:pt x="983382" y="327421"/>
                    </a:cubicBezTo>
                    <a:cubicBezTo>
                      <a:pt x="984126" y="307082"/>
                      <a:pt x="985118" y="289098"/>
                      <a:pt x="986358" y="273471"/>
                    </a:cubicBezTo>
                    <a:cubicBezTo>
                      <a:pt x="987598" y="257844"/>
                      <a:pt x="988467" y="245814"/>
                      <a:pt x="988963" y="237380"/>
                    </a:cubicBezTo>
                    <a:lnTo>
                      <a:pt x="985986" y="237380"/>
                    </a:lnTo>
                    <a:cubicBezTo>
                      <a:pt x="984498" y="245318"/>
                      <a:pt x="982638" y="254620"/>
                      <a:pt x="980405" y="265286"/>
                    </a:cubicBezTo>
                    <a:cubicBezTo>
                      <a:pt x="978173" y="275952"/>
                      <a:pt x="975692" y="286866"/>
                      <a:pt x="972964" y="298028"/>
                    </a:cubicBezTo>
                    <a:cubicBezTo>
                      <a:pt x="970235" y="309190"/>
                      <a:pt x="967383" y="319856"/>
                      <a:pt x="964406" y="330026"/>
                    </a:cubicBezTo>
                    <a:cubicBezTo>
                      <a:pt x="961430" y="340196"/>
                      <a:pt x="958453" y="349002"/>
                      <a:pt x="955476" y="356443"/>
                    </a:cubicBezTo>
                    <a:lnTo>
                      <a:pt x="632519" y="1145976"/>
                    </a:lnTo>
                    <a:lnTo>
                      <a:pt x="517178" y="1145976"/>
                    </a:lnTo>
                    <a:lnTo>
                      <a:pt x="191988" y="363884"/>
                    </a:lnTo>
                    <a:cubicBezTo>
                      <a:pt x="190004" y="357931"/>
                      <a:pt x="187523" y="349374"/>
                      <a:pt x="184547" y="338212"/>
                    </a:cubicBezTo>
                    <a:cubicBezTo>
                      <a:pt x="181570" y="327049"/>
                      <a:pt x="178718" y="315267"/>
                      <a:pt x="175989" y="302865"/>
                    </a:cubicBezTo>
                    <a:cubicBezTo>
                      <a:pt x="173261" y="290463"/>
                      <a:pt x="170532" y="278308"/>
                      <a:pt x="167804" y="266402"/>
                    </a:cubicBezTo>
                    <a:cubicBezTo>
                      <a:pt x="165075" y="254496"/>
                      <a:pt x="162967" y="244822"/>
                      <a:pt x="161478" y="237380"/>
                    </a:cubicBezTo>
                    <a:lnTo>
                      <a:pt x="157014" y="237380"/>
                    </a:lnTo>
                    <a:cubicBezTo>
                      <a:pt x="158006" y="246806"/>
                      <a:pt x="158874" y="260945"/>
                      <a:pt x="159618" y="279796"/>
                    </a:cubicBezTo>
                    <a:cubicBezTo>
                      <a:pt x="160362" y="298648"/>
                      <a:pt x="161106" y="319732"/>
                      <a:pt x="161851" y="343048"/>
                    </a:cubicBezTo>
                    <a:cubicBezTo>
                      <a:pt x="162595" y="366365"/>
                      <a:pt x="163215" y="390797"/>
                      <a:pt x="163711" y="416346"/>
                    </a:cubicBezTo>
                    <a:cubicBezTo>
                      <a:pt x="164207" y="441895"/>
                      <a:pt x="164455" y="466080"/>
                      <a:pt x="164455" y="488900"/>
                    </a:cubicBezTo>
                    <a:lnTo>
                      <a:pt x="164455" y="1145976"/>
                    </a:lnTo>
                    <a:lnTo>
                      <a:pt x="0" y="1145976"/>
                    </a:lnTo>
                    <a:close/>
                    <a:moveTo>
                      <a:pt x="1412974" y="68439"/>
                    </a:moveTo>
                    <a:cubicBezTo>
                      <a:pt x="1427857" y="68439"/>
                      <a:pt x="1441748" y="71044"/>
                      <a:pt x="1454646" y="76253"/>
                    </a:cubicBezTo>
                    <a:cubicBezTo>
                      <a:pt x="1467545" y="81462"/>
                      <a:pt x="1478707" y="88655"/>
                      <a:pt x="1488132" y="97833"/>
                    </a:cubicBezTo>
                    <a:cubicBezTo>
                      <a:pt x="1497558" y="107010"/>
                      <a:pt x="1505000" y="117676"/>
                      <a:pt x="1510457" y="129831"/>
                    </a:cubicBezTo>
                    <a:cubicBezTo>
                      <a:pt x="1515914" y="141985"/>
                      <a:pt x="1518642" y="155255"/>
                      <a:pt x="1518642" y="169642"/>
                    </a:cubicBezTo>
                    <a:cubicBezTo>
                      <a:pt x="1518642" y="183037"/>
                      <a:pt x="1516038" y="195811"/>
                      <a:pt x="1510829" y="207965"/>
                    </a:cubicBezTo>
                    <a:cubicBezTo>
                      <a:pt x="1505620" y="220120"/>
                      <a:pt x="1498302" y="230662"/>
                      <a:pt x="1488877" y="239591"/>
                    </a:cubicBezTo>
                    <a:cubicBezTo>
                      <a:pt x="1479451" y="248521"/>
                      <a:pt x="1468289" y="255590"/>
                      <a:pt x="1455390" y="260799"/>
                    </a:cubicBezTo>
                    <a:cubicBezTo>
                      <a:pt x="1442492" y="266008"/>
                      <a:pt x="1428353" y="268613"/>
                      <a:pt x="1412974" y="268613"/>
                    </a:cubicBezTo>
                    <a:cubicBezTo>
                      <a:pt x="1398091" y="268613"/>
                      <a:pt x="1384201" y="266008"/>
                      <a:pt x="1371302" y="260799"/>
                    </a:cubicBezTo>
                    <a:cubicBezTo>
                      <a:pt x="1358404" y="255590"/>
                      <a:pt x="1347242" y="248521"/>
                      <a:pt x="1337816" y="239591"/>
                    </a:cubicBezTo>
                    <a:cubicBezTo>
                      <a:pt x="1328390" y="230662"/>
                      <a:pt x="1321073" y="220120"/>
                      <a:pt x="1315864" y="207965"/>
                    </a:cubicBezTo>
                    <a:cubicBezTo>
                      <a:pt x="1310655" y="195811"/>
                      <a:pt x="1308050" y="183037"/>
                      <a:pt x="1308050" y="169642"/>
                    </a:cubicBezTo>
                    <a:cubicBezTo>
                      <a:pt x="1308050" y="155255"/>
                      <a:pt x="1310779" y="141861"/>
                      <a:pt x="1316236" y="129459"/>
                    </a:cubicBezTo>
                    <a:cubicBezTo>
                      <a:pt x="1321693" y="117056"/>
                      <a:pt x="1329134" y="106390"/>
                      <a:pt x="1338560" y="97461"/>
                    </a:cubicBezTo>
                    <a:cubicBezTo>
                      <a:pt x="1347986" y="88531"/>
                      <a:pt x="1359024" y="81462"/>
                      <a:pt x="1371674" y="76253"/>
                    </a:cubicBezTo>
                    <a:cubicBezTo>
                      <a:pt x="1384325" y="71044"/>
                      <a:pt x="1398091" y="68439"/>
                      <a:pt x="1412974" y="68439"/>
                    </a:cubicBezTo>
                    <a:close/>
                    <a:moveTo>
                      <a:pt x="5454748" y="0"/>
                    </a:moveTo>
                    <a:cubicBezTo>
                      <a:pt x="5473600" y="0"/>
                      <a:pt x="5492328" y="1240"/>
                      <a:pt x="5510931" y="3720"/>
                    </a:cubicBezTo>
                    <a:cubicBezTo>
                      <a:pt x="5529534" y="6201"/>
                      <a:pt x="5544294" y="9425"/>
                      <a:pt x="5555208" y="13394"/>
                    </a:cubicBezTo>
                    <a:lnTo>
                      <a:pt x="5555208" y="158502"/>
                    </a:lnTo>
                    <a:cubicBezTo>
                      <a:pt x="5545286" y="154037"/>
                      <a:pt x="5533380" y="149820"/>
                      <a:pt x="5519489" y="145851"/>
                    </a:cubicBezTo>
                    <a:cubicBezTo>
                      <a:pt x="5505598" y="141882"/>
                      <a:pt x="5490220" y="139898"/>
                      <a:pt x="5473352" y="139898"/>
                    </a:cubicBezTo>
                    <a:cubicBezTo>
                      <a:pt x="5435649" y="139898"/>
                      <a:pt x="5406380" y="151928"/>
                      <a:pt x="5385544" y="175989"/>
                    </a:cubicBezTo>
                    <a:cubicBezTo>
                      <a:pt x="5364708" y="200049"/>
                      <a:pt x="5354290" y="235396"/>
                      <a:pt x="5354290" y="282029"/>
                    </a:cubicBezTo>
                    <a:lnTo>
                      <a:pt x="5354290" y="383976"/>
                    </a:lnTo>
                    <a:lnTo>
                      <a:pt x="5492204" y="383976"/>
                    </a:lnTo>
                    <a:lnTo>
                      <a:pt x="5524698" y="383976"/>
                    </a:lnTo>
                    <a:lnTo>
                      <a:pt x="5618708" y="383976"/>
                    </a:lnTo>
                    <a:lnTo>
                      <a:pt x="5618708" y="208359"/>
                    </a:lnTo>
                    <a:lnTo>
                      <a:pt x="5791348" y="155525"/>
                    </a:lnTo>
                    <a:lnTo>
                      <a:pt x="5791348" y="383976"/>
                    </a:lnTo>
                    <a:lnTo>
                      <a:pt x="5975151" y="383976"/>
                    </a:lnTo>
                    <a:lnTo>
                      <a:pt x="5975151" y="522386"/>
                    </a:lnTo>
                    <a:lnTo>
                      <a:pt x="5791348" y="522386"/>
                    </a:lnTo>
                    <a:lnTo>
                      <a:pt x="5791348" y="891480"/>
                    </a:lnTo>
                    <a:cubicBezTo>
                      <a:pt x="5791348" y="939601"/>
                      <a:pt x="5800030" y="973708"/>
                      <a:pt x="5817393" y="993799"/>
                    </a:cubicBezTo>
                    <a:cubicBezTo>
                      <a:pt x="5834756" y="1013891"/>
                      <a:pt x="5862042" y="1023937"/>
                      <a:pt x="5899248" y="1023937"/>
                    </a:cubicBezTo>
                    <a:cubicBezTo>
                      <a:pt x="5909170" y="1023937"/>
                      <a:pt x="5921696" y="1021829"/>
                      <a:pt x="5936828" y="1017612"/>
                    </a:cubicBezTo>
                    <a:cubicBezTo>
                      <a:pt x="5951958" y="1013395"/>
                      <a:pt x="5964733" y="1007814"/>
                      <a:pt x="5975151" y="1000869"/>
                    </a:cubicBezTo>
                    <a:lnTo>
                      <a:pt x="5975151" y="1138535"/>
                    </a:lnTo>
                    <a:cubicBezTo>
                      <a:pt x="5969198" y="1142007"/>
                      <a:pt x="5961136" y="1145232"/>
                      <a:pt x="5950966" y="1148209"/>
                    </a:cubicBezTo>
                    <a:cubicBezTo>
                      <a:pt x="5940796" y="1151185"/>
                      <a:pt x="5929758" y="1153914"/>
                      <a:pt x="5917852" y="1156394"/>
                    </a:cubicBezTo>
                    <a:cubicBezTo>
                      <a:pt x="5905946" y="1158875"/>
                      <a:pt x="5893420" y="1160859"/>
                      <a:pt x="5880273" y="1162347"/>
                    </a:cubicBezTo>
                    <a:cubicBezTo>
                      <a:pt x="5867126" y="1163836"/>
                      <a:pt x="5854600" y="1164580"/>
                      <a:pt x="5842694" y="1164580"/>
                    </a:cubicBezTo>
                    <a:cubicBezTo>
                      <a:pt x="5766295" y="1164580"/>
                      <a:pt x="5709865" y="1143868"/>
                      <a:pt x="5673402" y="1102444"/>
                    </a:cubicBezTo>
                    <a:cubicBezTo>
                      <a:pt x="5636939" y="1061020"/>
                      <a:pt x="5618708" y="1001365"/>
                      <a:pt x="5618708" y="923478"/>
                    </a:cubicBezTo>
                    <a:lnTo>
                      <a:pt x="5618708" y="522386"/>
                    </a:lnTo>
                    <a:lnTo>
                      <a:pt x="5524698" y="522386"/>
                    </a:lnTo>
                    <a:lnTo>
                      <a:pt x="5492204" y="522386"/>
                    </a:lnTo>
                    <a:lnTo>
                      <a:pt x="5354290" y="522386"/>
                    </a:lnTo>
                    <a:lnTo>
                      <a:pt x="5354290" y="1145976"/>
                    </a:lnTo>
                    <a:lnTo>
                      <a:pt x="5180160" y="1145976"/>
                    </a:lnTo>
                    <a:lnTo>
                      <a:pt x="5180160" y="522386"/>
                    </a:lnTo>
                    <a:lnTo>
                      <a:pt x="5052168" y="522386"/>
                    </a:lnTo>
                    <a:lnTo>
                      <a:pt x="5052168" y="383976"/>
                    </a:lnTo>
                    <a:lnTo>
                      <a:pt x="5180160" y="383976"/>
                    </a:lnTo>
                    <a:lnTo>
                      <a:pt x="5180160" y="272355"/>
                    </a:lnTo>
                    <a:cubicBezTo>
                      <a:pt x="5180160" y="230187"/>
                      <a:pt x="5187230" y="192236"/>
                      <a:pt x="5201368" y="158502"/>
                    </a:cubicBezTo>
                    <a:cubicBezTo>
                      <a:pt x="5215508" y="124767"/>
                      <a:pt x="5234855" y="96242"/>
                      <a:pt x="5259412" y="72925"/>
                    </a:cubicBezTo>
                    <a:cubicBezTo>
                      <a:pt x="5283968" y="49609"/>
                      <a:pt x="5312990" y="31626"/>
                      <a:pt x="5346476" y="18975"/>
                    </a:cubicBezTo>
                    <a:cubicBezTo>
                      <a:pt x="5379962" y="6325"/>
                      <a:pt x="5416054" y="0"/>
                      <a:pt x="5454748" y="0"/>
                    </a:cubicBezTo>
                    <a:close/>
                  </a:path>
                </a:pathLst>
              </a:custGeom>
              <a:solidFill>
                <a:srgbClr val="7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grpSp>
      <p:sp>
        <p:nvSpPr>
          <p:cNvPr id="16" name="Freeform 15"/>
          <p:cNvSpPr>
            <a:spLocks noChangeAspect="1"/>
          </p:cNvSpPr>
          <p:nvPr userDrawn="1"/>
        </p:nvSpPr>
        <p:spPr bwMode="auto">
          <a:xfrm>
            <a:off x="171116" y="6366476"/>
            <a:ext cx="452504" cy="308805"/>
          </a:xfrm>
          <a:custGeom>
            <a:avLst/>
            <a:gdLst>
              <a:gd name="connsiteX0" fmla="*/ 4726217 w 5655223"/>
              <a:gd name="connsiteY0" fmla="*/ 2399360 h 3859326"/>
              <a:gd name="connsiteX1" fmla="*/ 4987063 w 5655223"/>
              <a:gd name="connsiteY1" fmla="*/ 2660208 h 3859326"/>
              <a:gd name="connsiteX2" fmla="*/ 4726217 w 5655223"/>
              <a:gd name="connsiteY2" fmla="*/ 2921055 h 3859326"/>
              <a:gd name="connsiteX3" fmla="*/ 4465369 w 5655223"/>
              <a:gd name="connsiteY3" fmla="*/ 2660207 h 3859326"/>
              <a:gd name="connsiteX4" fmla="*/ 4726217 w 5655223"/>
              <a:gd name="connsiteY4" fmla="*/ 2399360 h 3859326"/>
              <a:gd name="connsiteX5" fmla="*/ 929008 w 5655223"/>
              <a:gd name="connsiteY5" fmla="*/ 2399360 h 3859326"/>
              <a:gd name="connsiteX6" fmla="*/ 1189855 w 5655223"/>
              <a:gd name="connsiteY6" fmla="*/ 2660208 h 3859326"/>
              <a:gd name="connsiteX7" fmla="*/ 929008 w 5655223"/>
              <a:gd name="connsiteY7" fmla="*/ 2921054 h 3859326"/>
              <a:gd name="connsiteX8" fmla="*/ 668161 w 5655223"/>
              <a:gd name="connsiteY8" fmla="*/ 2660208 h 3859326"/>
              <a:gd name="connsiteX9" fmla="*/ 929008 w 5655223"/>
              <a:gd name="connsiteY9" fmla="*/ 2399360 h 3859326"/>
              <a:gd name="connsiteX10" fmla="*/ 1549899 w 5655223"/>
              <a:gd name="connsiteY10" fmla="*/ 1025820 h 3859326"/>
              <a:gd name="connsiteX11" fmla="*/ 1758665 w 5655223"/>
              <a:gd name="connsiteY11" fmla="*/ 1234586 h 3859326"/>
              <a:gd name="connsiteX12" fmla="*/ 1549899 w 5655223"/>
              <a:gd name="connsiteY12" fmla="*/ 1443353 h 3859326"/>
              <a:gd name="connsiteX13" fmla="*/ 1341132 w 5655223"/>
              <a:gd name="connsiteY13" fmla="*/ 1234586 h 3859326"/>
              <a:gd name="connsiteX14" fmla="*/ 1549899 w 5655223"/>
              <a:gd name="connsiteY14" fmla="*/ 1025820 h 3859326"/>
              <a:gd name="connsiteX15" fmla="*/ 3636781 w 5655223"/>
              <a:gd name="connsiteY15" fmla="*/ 814059 h 3859326"/>
              <a:gd name="connsiteX16" fmla="*/ 4031269 w 5655223"/>
              <a:gd name="connsiteY16" fmla="*/ 1208549 h 3859326"/>
              <a:gd name="connsiteX17" fmla="*/ 3636781 w 5655223"/>
              <a:gd name="connsiteY17" fmla="*/ 1603039 h 3859326"/>
              <a:gd name="connsiteX18" fmla="*/ 3242290 w 5655223"/>
              <a:gd name="connsiteY18" fmla="*/ 1208550 h 3859326"/>
              <a:gd name="connsiteX19" fmla="*/ 3636781 w 5655223"/>
              <a:gd name="connsiteY19" fmla="*/ 814059 h 3859326"/>
              <a:gd name="connsiteX20" fmla="*/ 3636781 w 5655223"/>
              <a:gd name="connsiteY20" fmla="*/ 277558 h 3859326"/>
              <a:gd name="connsiteX21" fmla="*/ 2705788 w 5655223"/>
              <a:gd name="connsiteY21" fmla="*/ 1208549 h 3859326"/>
              <a:gd name="connsiteX22" fmla="*/ 2864786 w 5655223"/>
              <a:gd name="connsiteY22" fmla="*/ 1729076 h 3859326"/>
              <a:gd name="connsiteX23" fmla="*/ 2887509 w 5655223"/>
              <a:gd name="connsiteY23" fmla="*/ 1756616 h 3859326"/>
              <a:gd name="connsiteX24" fmla="*/ 2519861 w 5655223"/>
              <a:gd name="connsiteY24" fmla="*/ 2124264 h 3859326"/>
              <a:gd name="connsiteX25" fmla="*/ 1934575 w 5655223"/>
              <a:gd name="connsiteY25" fmla="*/ 1538978 h 3859326"/>
              <a:gd name="connsiteX26" fmla="*/ 1958441 w 5655223"/>
              <a:gd name="connsiteY26" fmla="*/ 1510053 h 3859326"/>
              <a:gd name="connsiteX27" fmla="*/ 2042584 w 5655223"/>
              <a:gd name="connsiteY27" fmla="*/ 1234586 h 3859326"/>
              <a:gd name="connsiteX28" fmla="*/ 1549899 w 5655223"/>
              <a:gd name="connsiteY28" fmla="*/ 741901 h 3859326"/>
              <a:gd name="connsiteX29" fmla="*/ 1057213 w 5655223"/>
              <a:gd name="connsiteY29" fmla="*/ 1234586 h 3859326"/>
              <a:gd name="connsiteX30" fmla="*/ 1549899 w 5655223"/>
              <a:gd name="connsiteY30" fmla="*/ 1727272 h 3859326"/>
              <a:gd name="connsiteX31" fmla="*/ 1649192 w 5655223"/>
              <a:gd name="connsiteY31" fmla="*/ 1717263 h 3859326"/>
              <a:gd name="connsiteX32" fmla="*/ 1699045 w 5655223"/>
              <a:gd name="connsiteY32" fmla="*/ 1701788 h 3859326"/>
              <a:gd name="connsiteX33" fmla="*/ 2841891 w 5655223"/>
              <a:gd name="connsiteY33" fmla="*/ 2844635 h 3859326"/>
              <a:gd name="connsiteX34" fmla="*/ 2843279 w 5655223"/>
              <a:gd name="connsiteY34" fmla="*/ 2843247 h 3859326"/>
              <a:gd name="connsiteX35" fmla="*/ 2843279 w 5655223"/>
              <a:gd name="connsiteY35" fmla="*/ 2846575 h 3859326"/>
              <a:gd name="connsiteX36" fmla="*/ 4142465 w 5655223"/>
              <a:gd name="connsiteY36" fmla="*/ 2846574 h 3859326"/>
              <a:gd name="connsiteX37" fmla="*/ 4158995 w 5655223"/>
              <a:gd name="connsiteY37" fmla="*/ 2899826 h 3859326"/>
              <a:gd name="connsiteX38" fmla="*/ 4199741 w 5655223"/>
              <a:gd name="connsiteY38" fmla="*/ 2979417 h 3859326"/>
              <a:gd name="connsiteX39" fmla="*/ 4232501 w 5655223"/>
              <a:gd name="connsiteY39" fmla="*/ 3025497 h 3859326"/>
              <a:gd name="connsiteX40" fmla="*/ 3959067 w 5655223"/>
              <a:gd name="connsiteY40" fmla="*/ 3298932 h 3859326"/>
              <a:gd name="connsiteX41" fmla="*/ 1507125 w 5655223"/>
              <a:gd name="connsiteY41" fmla="*/ 3298932 h 3859326"/>
              <a:gd name="connsiteX42" fmla="*/ 1331093 w 5655223"/>
              <a:gd name="connsiteY42" fmla="*/ 3122900 h 3859326"/>
              <a:gd name="connsiteX43" fmla="*/ 1364301 w 5655223"/>
              <a:gd name="connsiteY43" fmla="*/ 3095501 h 3859326"/>
              <a:gd name="connsiteX44" fmla="*/ 1544605 w 5655223"/>
              <a:gd name="connsiteY44" fmla="*/ 2660208 h 3859326"/>
              <a:gd name="connsiteX45" fmla="*/ 929008 w 5655223"/>
              <a:gd name="connsiteY45" fmla="*/ 2044611 h 3859326"/>
              <a:gd name="connsiteX46" fmla="*/ 313411 w 5655223"/>
              <a:gd name="connsiteY46" fmla="*/ 2660208 h 3859326"/>
              <a:gd name="connsiteX47" fmla="*/ 929008 w 5655223"/>
              <a:gd name="connsiteY47" fmla="*/ 3275804 h 3859326"/>
              <a:gd name="connsiteX48" fmla="*/ 1053072 w 5655223"/>
              <a:gd name="connsiteY48" fmla="*/ 3263298 h 3859326"/>
              <a:gd name="connsiteX49" fmla="*/ 1068395 w 5655223"/>
              <a:gd name="connsiteY49" fmla="*/ 3258542 h 3859326"/>
              <a:gd name="connsiteX50" fmla="*/ 1391309 w 5655223"/>
              <a:gd name="connsiteY50" fmla="*/ 3581456 h 3859326"/>
              <a:gd name="connsiteX51" fmla="*/ 1393574 w 5655223"/>
              <a:gd name="connsiteY51" fmla="*/ 3579192 h 3859326"/>
              <a:gd name="connsiteX52" fmla="*/ 1393574 w 5655223"/>
              <a:gd name="connsiteY52" fmla="*/ 3580601 h 3859326"/>
              <a:gd name="connsiteX53" fmla="*/ 4073403 w 5655223"/>
              <a:gd name="connsiteY53" fmla="*/ 3580601 h 3859326"/>
              <a:gd name="connsiteX54" fmla="*/ 4074571 w 5655223"/>
              <a:gd name="connsiteY54" fmla="*/ 3581768 h 3859326"/>
              <a:gd name="connsiteX55" fmla="*/ 4075739 w 5655223"/>
              <a:gd name="connsiteY55" fmla="*/ 3580601 h 3859326"/>
              <a:gd name="connsiteX56" fmla="*/ 4075815 w 5655223"/>
              <a:gd name="connsiteY56" fmla="*/ 3580601 h 3859326"/>
              <a:gd name="connsiteX57" fmla="*/ 4075815 w 5655223"/>
              <a:gd name="connsiteY57" fmla="*/ 3580524 h 3859326"/>
              <a:gd name="connsiteX58" fmla="*/ 4447841 w 5655223"/>
              <a:gd name="connsiteY58" fmla="*/ 3208497 h 3859326"/>
              <a:gd name="connsiteX59" fmla="*/ 4459329 w 5655223"/>
              <a:gd name="connsiteY59" fmla="*/ 3215101 h 3859326"/>
              <a:gd name="connsiteX60" fmla="*/ 4726217 w 5655223"/>
              <a:gd name="connsiteY60" fmla="*/ 3275805 h 3859326"/>
              <a:gd name="connsiteX61" fmla="*/ 5341813 w 5655223"/>
              <a:gd name="connsiteY61" fmla="*/ 2660208 h 3859326"/>
              <a:gd name="connsiteX62" fmla="*/ 4726217 w 5655223"/>
              <a:gd name="connsiteY62" fmla="*/ 2044610 h 3859326"/>
              <a:gd name="connsiteX63" fmla="*/ 4123125 w 5655223"/>
              <a:gd name="connsiteY63" fmla="*/ 2536143 h 3859326"/>
              <a:gd name="connsiteX64" fmla="*/ 4120227 w 5655223"/>
              <a:gd name="connsiteY64" fmla="*/ 2564905 h 3859326"/>
              <a:gd name="connsiteX65" fmla="*/ 2960502 w 5655223"/>
              <a:gd name="connsiteY65" fmla="*/ 2564905 h 3859326"/>
              <a:gd name="connsiteX66" fmla="*/ 2719031 w 5655223"/>
              <a:gd name="connsiteY66" fmla="*/ 2323434 h 3859326"/>
              <a:gd name="connsiteX67" fmla="*/ 3086484 w 5655223"/>
              <a:gd name="connsiteY67" fmla="*/ 1955981 h 3859326"/>
              <a:gd name="connsiteX68" fmla="*/ 3116253 w 5655223"/>
              <a:gd name="connsiteY68" fmla="*/ 1980543 h 3859326"/>
              <a:gd name="connsiteX69" fmla="*/ 3636781 w 5655223"/>
              <a:gd name="connsiteY69" fmla="*/ 2139542 h 3859326"/>
              <a:gd name="connsiteX70" fmla="*/ 4567773 w 5655223"/>
              <a:gd name="connsiteY70" fmla="*/ 1208550 h 3859326"/>
              <a:gd name="connsiteX71" fmla="*/ 3636781 w 5655223"/>
              <a:gd name="connsiteY71" fmla="*/ 277558 h 3859326"/>
              <a:gd name="connsiteX72" fmla="*/ 3600341 w 5655223"/>
              <a:gd name="connsiteY72" fmla="*/ 0 h 3859326"/>
              <a:gd name="connsiteX73" fmla="*/ 4928641 w 5655223"/>
              <a:gd name="connsiteY73" fmla="*/ 1328300 h 3859326"/>
              <a:gd name="connsiteX74" fmla="*/ 4877265 w 5655223"/>
              <a:gd name="connsiteY74" fmla="*/ 1674582 h 3859326"/>
              <a:gd name="connsiteX75" fmla="*/ 5655223 w 5655223"/>
              <a:gd name="connsiteY75" fmla="*/ 2731648 h 3859326"/>
              <a:gd name="connsiteX76" fmla="*/ 4527553 w 5655223"/>
              <a:gd name="connsiteY76" fmla="*/ 3859319 h 3859326"/>
              <a:gd name="connsiteX77" fmla="*/ 4527517 w 5655223"/>
              <a:gd name="connsiteY77" fmla="*/ 3859312 h 3859326"/>
              <a:gd name="connsiteX78" fmla="*/ 1127742 w 5655223"/>
              <a:gd name="connsiteY78" fmla="*/ 3859312 h 3859326"/>
              <a:gd name="connsiteX79" fmla="*/ 1127672 w 5655223"/>
              <a:gd name="connsiteY79" fmla="*/ 3859326 h 3859326"/>
              <a:gd name="connsiteX80" fmla="*/ 0 w 5655223"/>
              <a:gd name="connsiteY80" fmla="*/ 2731655 h 3859326"/>
              <a:gd name="connsiteX81" fmla="*/ 774956 w 5655223"/>
              <a:gd name="connsiteY81" fmla="*/ 1675193 h 3859326"/>
              <a:gd name="connsiteX82" fmla="*/ 718410 w 5655223"/>
              <a:gd name="connsiteY82" fmla="*/ 1395118 h 3859326"/>
              <a:gd name="connsiteX83" fmla="*/ 1645565 w 5655223"/>
              <a:gd name="connsiteY83" fmla="*/ 467963 h 3859326"/>
              <a:gd name="connsiteX84" fmla="*/ 2367945 w 5655223"/>
              <a:gd name="connsiteY84" fmla="*/ 838575 h 3859326"/>
              <a:gd name="connsiteX85" fmla="*/ 3600341 w 5655223"/>
              <a:gd name="connsiteY85" fmla="*/ 0 h 3859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655223" h="3859326">
                <a:moveTo>
                  <a:pt x="4726217" y="2399360"/>
                </a:moveTo>
                <a:cubicBezTo>
                  <a:pt x="4870279" y="2399360"/>
                  <a:pt x="4987063" y="2516145"/>
                  <a:pt x="4987063" y="2660208"/>
                </a:cubicBezTo>
                <a:cubicBezTo>
                  <a:pt x="4987063" y="2804269"/>
                  <a:pt x="4870279" y="2921055"/>
                  <a:pt x="4726217" y="2921055"/>
                </a:cubicBezTo>
                <a:cubicBezTo>
                  <a:pt x="4582153" y="2921055"/>
                  <a:pt x="4465369" y="2804270"/>
                  <a:pt x="4465369" y="2660207"/>
                </a:cubicBezTo>
                <a:cubicBezTo>
                  <a:pt x="4465369" y="2516145"/>
                  <a:pt x="4582153" y="2399360"/>
                  <a:pt x="4726217" y="2399360"/>
                </a:cubicBezTo>
                <a:close/>
                <a:moveTo>
                  <a:pt x="929008" y="2399360"/>
                </a:moveTo>
                <a:cubicBezTo>
                  <a:pt x="1073070" y="2399360"/>
                  <a:pt x="1189855" y="2516146"/>
                  <a:pt x="1189855" y="2660208"/>
                </a:cubicBezTo>
                <a:cubicBezTo>
                  <a:pt x="1189855" y="2804269"/>
                  <a:pt x="1073070" y="2921055"/>
                  <a:pt x="929008" y="2921054"/>
                </a:cubicBezTo>
                <a:cubicBezTo>
                  <a:pt x="784946" y="2921055"/>
                  <a:pt x="668161" y="2804269"/>
                  <a:pt x="668161" y="2660208"/>
                </a:cubicBezTo>
                <a:cubicBezTo>
                  <a:pt x="668160" y="2516145"/>
                  <a:pt x="784946" y="2399360"/>
                  <a:pt x="929008" y="2399360"/>
                </a:cubicBezTo>
                <a:close/>
                <a:moveTo>
                  <a:pt x="1549899" y="1025820"/>
                </a:moveTo>
                <a:cubicBezTo>
                  <a:pt x="1665197" y="1025820"/>
                  <a:pt x="1758665" y="1119288"/>
                  <a:pt x="1758665" y="1234586"/>
                </a:cubicBezTo>
                <a:cubicBezTo>
                  <a:pt x="1758665" y="1349884"/>
                  <a:pt x="1665197" y="1443353"/>
                  <a:pt x="1549899" y="1443353"/>
                </a:cubicBezTo>
                <a:cubicBezTo>
                  <a:pt x="1434601" y="1443353"/>
                  <a:pt x="1341133" y="1349885"/>
                  <a:pt x="1341132" y="1234586"/>
                </a:cubicBezTo>
                <a:cubicBezTo>
                  <a:pt x="1341133" y="1119288"/>
                  <a:pt x="1434601" y="1025820"/>
                  <a:pt x="1549899" y="1025820"/>
                </a:cubicBezTo>
                <a:close/>
                <a:moveTo>
                  <a:pt x="3636781" y="814059"/>
                </a:moveTo>
                <a:cubicBezTo>
                  <a:pt x="3854651" y="814060"/>
                  <a:pt x="4031269" y="990679"/>
                  <a:pt x="4031269" y="1208549"/>
                </a:cubicBezTo>
                <a:cubicBezTo>
                  <a:pt x="4031269" y="1426420"/>
                  <a:pt x="3854651" y="1603040"/>
                  <a:pt x="3636781" y="1603039"/>
                </a:cubicBezTo>
                <a:cubicBezTo>
                  <a:pt x="3418911" y="1603039"/>
                  <a:pt x="3242290" y="1426420"/>
                  <a:pt x="3242290" y="1208550"/>
                </a:cubicBezTo>
                <a:cubicBezTo>
                  <a:pt x="3242290" y="990679"/>
                  <a:pt x="3418911" y="814059"/>
                  <a:pt x="3636781" y="814059"/>
                </a:cubicBezTo>
                <a:close/>
                <a:moveTo>
                  <a:pt x="3636781" y="277558"/>
                </a:moveTo>
                <a:cubicBezTo>
                  <a:pt x="3122607" y="277558"/>
                  <a:pt x="2705788" y="694377"/>
                  <a:pt x="2705788" y="1208549"/>
                </a:cubicBezTo>
                <a:cubicBezTo>
                  <a:pt x="2705788" y="1401365"/>
                  <a:pt x="2764403" y="1580489"/>
                  <a:pt x="2864786" y="1729076"/>
                </a:cubicBezTo>
                <a:lnTo>
                  <a:pt x="2887509" y="1756616"/>
                </a:lnTo>
                <a:lnTo>
                  <a:pt x="2519861" y="2124264"/>
                </a:lnTo>
                <a:lnTo>
                  <a:pt x="1934575" y="1538978"/>
                </a:lnTo>
                <a:lnTo>
                  <a:pt x="1958441" y="1510053"/>
                </a:lnTo>
                <a:cubicBezTo>
                  <a:pt x="2011565" y="1431419"/>
                  <a:pt x="2042584" y="1336625"/>
                  <a:pt x="2042584" y="1234586"/>
                </a:cubicBezTo>
                <a:cubicBezTo>
                  <a:pt x="2042584" y="962483"/>
                  <a:pt x="1822001" y="741901"/>
                  <a:pt x="1549899" y="741901"/>
                </a:cubicBezTo>
                <a:cubicBezTo>
                  <a:pt x="1277797" y="741900"/>
                  <a:pt x="1057213" y="962483"/>
                  <a:pt x="1057213" y="1234586"/>
                </a:cubicBezTo>
                <a:cubicBezTo>
                  <a:pt x="1057213" y="1506690"/>
                  <a:pt x="1277797" y="1727273"/>
                  <a:pt x="1549899" y="1727272"/>
                </a:cubicBezTo>
                <a:cubicBezTo>
                  <a:pt x="1583912" y="1727273"/>
                  <a:pt x="1617120" y="1723826"/>
                  <a:pt x="1649192" y="1717263"/>
                </a:cubicBezTo>
                <a:lnTo>
                  <a:pt x="1699045" y="1701788"/>
                </a:lnTo>
                <a:lnTo>
                  <a:pt x="2841891" y="2844635"/>
                </a:lnTo>
                <a:lnTo>
                  <a:pt x="2843279" y="2843247"/>
                </a:lnTo>
                <a:lnTo>
                  <a:pt x="2843279" y="2846575"/>
                </a:lnTo>
                <a:lnTo>
                  <a:pt x="4142465" y="2846574"/>
                </a:lnTo>
                <a:lnTo>
                  <a:pt x="4158995" y="2899826"/>
                </a:lnTo>
                <a:cubicBezTo>
                  <a:pt x="4170677" y="2927444"/>
                  <a:pt x="4184317" y="2954033"/>
                  <a:pt x="4199741" y="2979417"/>
                </a:cubicBezTo>
                <a:lnTo>
                  <a:pt x="4232501" y="3025497"/>
                </a:lnTo>
                <a:lnTo>
                  <a:pt x="3959067" y="3298932"/>
                </a:lnTo>
                <a:lnTo>
                  <a:pt x="1507125" y="3298932"/>
                </a:lnTo>
                <a:lnTo>
                  <a:pt x="1331093" y="3122900"/>
                </a:lnTo>
                <a:lnTo>
                  <a:pt x="1364301" y="3095501"/>
                </a:lnTo>
                <a:cubicBezTo>
                  <a:pt x="1475702" y="2984099"/>
                  <a:pt x="1544605" y="2830200"/>
                  <a:pt x="1544605" y="2660208"/>
                </a:cubicBezTo>
                <a:cubicBezTo>
                  <a:pt x="1544605" y="2320222"/>
                  <a:pt x="1268993" y="2044610"/>
                  <a:pt x="929008" y="2044611"/>
                </a:cubicBezTo>
                <a:cubicBezTo>
                  <a:pt x="589023" y="2044610"/>
                  <a:pt x="313411" y="2320223"/>
                  <a:pt x="313411" y="2660208"/>
                </a:cubicBezTo>
                <a:cubicBezTo>
                  <a:pt x="313411" y="3000192"/>
                  <a:pt x="589023" y="3275804"/>
                  <a:pt x="929008" y="3275804"/>
                </a:cubicBezTo>
                <a:cubicBezTo>
                  <a:pt x="971506" y="3275805"/>
                  <a:pt x="1012998" y="3271498"/>
                  <a:pt x="1053072" y="3263298"/>
                </a:cubicBezTo>
                <a:lnTo>
                  <a:pt x="1068395" y="3258542"/>
                </a:lnTo>
                <a:lnTo>
                  <a:pt x="1391309" y="3581456"/>
                </a:lnTo>
                <a:lnTo>
                  <a:pt x="1393574" y="3579192"/>
                </a:lnTo>
                <a:lnTo>
                  <a:pt x="1393574" y="3580601"/>
                </a:lnTo>
                <a:lnTo>
                  <a:pt x="4073403" y="3580601"/>
                </a:lnTo>
                <a:lnTo>
                  <a:pt x="4074571" y="3581768"/>
                </a:lnTo>
                <a:lnTo>
                  <a:pt x="4075739" y="3580601"/>
                </a:lnTo>
                <a:lnTo>
                  <a:pt x="4075815" y="3580601"/>
                </a:lnTo>
                <a:lnTo>
                  <a:pt x="4075815" y="3580524"/>
                </a:lnTo>
                <a:lnTo>
                  <a:pt x="4447841" y="3208497"/>
                </a:lnTo>
                <a:lnTo>
                  <a:pt x="4459329" y="3215101"/>
                </a:lnTo>
                <a:cubicBezTo>
                  <a:pt x="4540067" y="3254003"/>
                  <a:pt x="4630595" y="3275805"/>
                  <a:pt x="4726217" y="3275805"/>
                </a:cubicBezTo>
                <a:cubicBezTo>
                  <a:pt x="5066201" y="3275805"/>
                  <a:pt x="5341813" y="3000193"/>
                  <a:pt x="5341813" y="2660208"/>
                </a:cubicBezTo>
                <a:cubicBezTo>
                  <a:pt x="5341813" y="2320222"/>
                  <a:pt x="5066201" y="2044610"/>
                  <a:pt x="4726217" y="2044610"/>
                </a:cubicBezTo>
                <a:cubicBezTo>
                  <a:pt x="4428729" y="2044610"/>
                  <a:pt x="4180527" y="2255626"/>
                  <a:pt x="4123125" y="2536143"/>
                </a:cubicBezTo>
                <a:lnTo>
                  <a:pt x="4120227" y="2564905"/>
                </a:lnTo>
                <a:lnTo>
                  <a:pt x="2960502" y="2564905"/>
                </a:lnTo>
                <a:lnTo>
                  <a:pt x="2719031" y="2323434"/>
                </a:lnTo>
                <a:lnTo>
                  <a:pt x="3086484" y="1955981"/>
                </a:lnTo>
                <a:lnTo>
                  <a:pt x="3116253" y="1980543"/>
                </a:lnTo>
                <a:cubicBezTo>
                  <a:pt x="3264841" y="2080926"/>
                  <a:pt x="3443967" y="2139542"/>
                  <a:pt x="3636781" y="2139542"/>
                </a:cubicBezTo>
                <a:cubicBezTo>
                  <a:pt x="4150953" y="2139542"/>
                  <a:pt x="4567773" y="1722723"/>
                  <a:pt x="4567773" y="1208550"/>
                </a:cubicBezTo>
                <a:cubicBezTo>
                  <a:pt x="4567773" y="694376"/>
                  <a:pt x="4150953" y="277558"/>
                  <a:pt x="3636781" y="277558"/>
                </a:cubicBezTo>
                <a:close/>
                <a:moveTo>
                  <a:pt x="3600341" y="0"/>
                </a:moveTo>
                <a:cubicBezTo>
                  <a:pt x="4333939" y="0"/>
                  <a:pt x="4928641" y="594702"/>
                  <a:pt x="4928641" y="1328300"/>
                </a:cubicBezTo>
                <a:cubicBezTo>
                  <a:pt x="4928641" y="1448620"/>
                  <a:pt x="4912645" y="1565200"/>
                  <a:pt x="4877265" y="1674582"/>
                </a:cubicBezTo>
                <a:cubicBezTo>
                  <a:pt x="5331069" y="1809291"/>
                  <a:pt x="5655223" y="2232619"/>
                  <a:pt x="5655223" y="2731648"/>
                </a:cubicBezTo>
                <a:cubicBezTo>
                  <a:pt x="5655223" y="3354440"/>
                  <a:pt x="5150345" y="3859319"/>
                  <a:pt x="4527553" y="3859319"/>
                </a:cubicBezTo>
                <a:lnTo>
                  <a:pt x="4527517" y="3859312"/>
                </a:lnTo>
                <a:lnTo>
                  <a:pt x="1127742" y="3859312"/>
                </a:lnTo>
                <a:cubicBezTo>
                  <a:pt x="1127721" y="3859326"/>
                  <a:pt x="1127693" y="3859326"/>
                  <a:pt x="1127672" y="3859326"/>
                </a:cubicBezTo>
                <a:cubicBezTo>
                  <a:pt x="504879" y="3859326"/>
                  <a:pt x="0" y="3354447"/>
                  <a:pt x="0" y="2731655"/>
                </a:cubicBezTo>
                <a:cubicBezTo>
                  <a:pt x="0" y="2233714"/>
                  <a:pt x="322751" y="1811143"/>
                  <a:pt x="774956" y="1675193"/>
                </a:cubicBezTo>
                <a:cubicBezTo>
                  <a:pt x="733949" y="1589622"/>
                  <a:pt x="718410" y="1494187"/>
                  <a:pt x="718410" y="1395118"/>
                </a:cubicBezTo>
                <a:cubicBezTo>
                  <a:pt x="718410" y="883062"/>
                  <a:pt x="1133509" y="467963"/>
                  <a:pt x="1645565" y="467963"/>
                </a:cubicBezTo>
                <a:cubicBezTo>
                  <a:pt x="1944568" y="467963"/>
                  <a:pt x="2210513" y="609498"/>
                  <a:pt x="2367945" y="838575"/>
                </a:cubicBezTo>
                <a:cubicBezTo>
                  <a:pt x="2560780" y="346899"/>
                  <a:pt x="3040051" y="0"/>
                  <a:pt x="3600341"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3" tIns="45711" rIns="91423" bIns="45711" numCol="1" rtlCol="0" anchor="ctr" anchorCtr="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924" fontAlgn="base">
              <a:spcBef>
                <a:spcPct val="0"/>
              </a:spcBef>
              <a:spcAft>
                <a:spcPct val="0"/>
              </a:spcAft>
            </a:pPr>
            <a:endParaRPr lang="en-US" sz="2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1992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ransition spd="slow" advTm="15000"/>
  <p:txStyles>
    <p:titleStyle>
      <a:lvl1pPr algn="l" defTabSz="914225" rtl="0" eaLnBrk="1" latinLnBrk="0" hangingPunct="1">
        <a:lnSpc>
          <a:spcPct val="90000"/>
        </a:lnSpc>
        <a:spcBef>
          <a:spcPct val="0"/>
        </a:spcBef>
        <a:buNone/>
        <a:defRPr sz="3200" b="1" kern="1200" cap="all" spc="600" baseline="0">
          <a:solidFill>
            <a:schemeClr val="tx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2800" b="0"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400" b="0"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000" b="0"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800" b="0"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azure.com/free"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github.com/dxcamps/MicrosoftIntelIoTCamp/releases/latest" TargetMode="External"/><Relationship Id="rId2" Type="http://schemas.openxmlformats.org/officeDocument/2006/relationships/hyperlink" Target="http://github.com/dxcamps/MicrosoftIntelIoTCamp"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nodejs.org/" TargetMode="External"/><Relationship Id="rId1" Type="http://schemas.openxmlformats.org/officeDocument/2006/relationships/slideLayout" Target="../slideLayouts/slideLayout3.xml"/><Relationship Id="rId5" Type="http://schemas.openxmlformats.org/officeDocument/2006/relationships/hyperlink" Target="http://desktop.github.com/" TargetMode="External"/><Relationship Id="rId4" Type="http://schemas.openxmlformats.org/officeDocument/2006/relationships/hyperlink" Target="http://git-scm.com/download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the </a:t>
            </a:r>
            <a:br>
              <a:rPr lang="en-US" dirty="0"/>
            </a:br>
            <a:r>
              <a:rPr lang="en-US" dirty="0"/>
              <a:t>Microsoft &amp; Intel IoT Camp!</a:t>
            </a:r>
          </a:p>
        </p:txBody>
      </p:sp>
      <p:sp>
        <p:nvSpPr>
          <p:cNvPr id="3" name="Content Placeholder 2"/>
          <p:cNvSpPr>
            <a:spLocks noGrp="1"/>
          </p:cNvSpPr>
          <p:nvPr>
            <p:ph idx="1"/>
          </p:nvPr>
        </p:nvSpPr>
        <p:spPr>
          <a:xfrm>
            <a:off x="838200" y="1825625"/>
            <a:ext cx="7764470" cy="1112447"/>
          </a:xfrm>
        </p:spPr>
        <p:txBody>
          <a:bodyPr/>
          <a:lstStyle/>
          <a:p>
            <a:pPr marL="0" indent="0">
              <a:buNone/>
            </a:pPr>
            <a:r>
              <a:rPr lang="en-US" dirty="0"/>
              <a:t>Come on it, find a seat, and get comfortable!  </a:t>
            </a:r>
          </a:p>
          <a:p>
            <a:pPr marL="0" indent="0">
              <a:buNone/>
            </a:pPr>
            <a:r>
              <a:rPr lang="en-US" dirty="0"/>
              <a:t>We have a great day planned! </a:t>
            </a:r>
          </a:p>
          <a:p>
            <a:pPr marL="0" indent="0">
              <a:buNone/>
            </a:pPr>
            <a:endParaRPr lang="en-US" dirty="0"/>
          </a:p>
          <a:p>
            <a:pPr marL="0" indent="0">
              <a:buNone/>
            </a:pPr>
            <a:endParaRPr lang="en-US" dirty="0"/>
          </a:p>
        </p:txBody>
      </p:sp>
      <p:graphicFrame>
        <p:nvGraphicFramePr>
          <p:cNvPr id="47" name="Table 46"/>
          <p:cNvGraphicFramePr>
            <a:graphicFrameLocks noGrp="1"/>
          </p:cNvGraphicFramePr>
          <p:nvPr>
            <p:extLst>
              <p:ext uri="{D42A27DB-BD31-4B8C-83A1-F6EECF244321}">
                <p14:modId xmlns:p14="http://schemas.microsoft.com/office/powerpoint/2010/main" val="2104416302"/>
              </p:ext>
            </p:extLst>
          </p:nvPr>
        </p:nvGraphicFramePr>
        <p:xfrm>
          <a:off x="822960" y="3088248"/>
          <a:ext cx="8128000" cy="2966720"/>
        </p:xfrm>
        <a:graphic>
          <a:graphicData uri="http://schemas.openxmlformats.org/drawingml/2006/table">
            <a:tbl>
              <a:tblPr bandRow="1">
                <a:tableStyleId>{5C22544A-7EE6-4342-B048-85BDC9FD1C3A}</a:tableStyleId>
              </a:tblPr>
              <a:tblGrid>
                <a:gridCol w="1230692">
                  <a:extLst>
                    <a:ext uri="{9D8B030D-6E8A-4147-A177-3AD203B41FA5}">
                      <a16:colId xmlns:a16="http://schemas.microsoft.com/office/drawing/2014/main" val="33923009"/>
                    </a:ext>
                  </a:extLst>
                </a:gridCol>
                <a:gridCol w="6897308">
                  <a:extLst>
                    <a:ext uri="{9D8B030D-6E8A-4147-A177-3AD203B41FA5}">
                      <a16:colId xmlns:a16="http://schemas.microsoft.com/office/drawing/2014/main" val="2590472693"/>
                    </a:ext>
                  </a:extLst>
                </a:gridCol>
              </a:tblGrid>
              <a:tr h="370840">
                <a:tc>
                  <a:txBody>
                    <a:bodyPr/>
                    <a:lstStyle/>
                    <a:p>
                      <a:r>
                        <a:rPr lang="en-US" dirty="0"/>
                        <a:t>8:30am</a:t>
                      </a:r>
                    </a:p>
                  </a:txBody>
                  <a:tcPr/>
                </a:tc>
                <a:tc>
                  <a:txBody>
                    <a:bodyPr/>
                    <a:lstStyle/>
                    <a:p>
                      <a:r>
                        <a:rPr lang="en-US" dirty="0"/>
                        <a:t>Registration / Welcome</a:t>
                      </a:r>
                    </a:p>
                  </a:txBody>
                  <a:tcPr/>
                </a:tc>
                <a:extLst>
                  <a:ext uri="{0D108BD9-81ED-4DB2-BD59-A6C34878D82A}">
                    <a16:rowId xmlns:a16="http://schemas.microsoft.com/office/drawing/2014/main" val="3435844712"/>
                  </a:ext>
                </a:extLst>
              </a:tr>
              <a:tr h="370840">
                <a:tc>
                  <a:txBody>
                    <a:bodyPr/>
                    <a:lstStyle/>
                    <a:p>
                      <a:r>
                        <a:rPr lang="en-US" dirty="0"/>
                        <a:t>9:00am</a:t>
                      </a:r>
                    </a:p>
                  </a:txBody>
                  <a:tcPr/>
                </a:tc>
                <a:tc>
                  <a:txBody>
                    <a:bodyPr/>
                    <a:lstStyle/>
                    <a:p>
                      <a:r>
                        <a:rPr lang="en-US" dirty="0"/>
                        <a:t>Introduction to Microsoft Azure IoT Services</a:t>
                      </a:r>
                    </a:p>
                  </a:txBody>
                  <a:tcPr/>
                </a:tc>
                <a:extLst>
                  <a:ext uri="{0D108BD9-81ED-4DB2-BD59-A6C34878D82A}">
                    <a16:rowId xmlns:a16="http://schemas.microsoft.com/office/drawing/2014/main" val="4158226135"/>
                  </a:ext>
                </a:extLst>
              </a:tr>
              <a:tr h="370840">
                <a:tc>
                  <a:txBody>
                    <a:bodyPr/>
                    <a:lstStyle/>
                    <a:p>
                      <a:r>
                        <a:rPr lang="en-US" dirty="0"/>
                        <a:t>10:00am</a:t>
                      </a:r>
                    </a:p>
                  </a:txBody>
                  <a:tcPr/>
                </a:tc>
                <a:tc>
                  <a:txBody>
                    <a:bodyPr/>
                    <a:lstStyle/>
                    <a:p>
                      <a:r>
                        <a:rPr lang="en-US" dirty="0"/>
                        <a:t>Introduction</a:t>
                      </a:r>
                      <a:r>
                        <a:rPr lang="en-US" baseline="0" dirty="0"/>
                        <a:t> to the Intel IoT Gateway</a:t>
                      </a:r>
                      <a:endParaRPr lang="en-US" dirty="0"/>
                    </a:p>
                  </a:txBody>
                  <a:tcPr/>
                </a:tc>
                <a:extLst>
                  <a:ext uri="{0D108BD9-81ED-4DB2-BD59-A6C34878D82A}">
                    <a16:rowId xmlns:a16="http://schemas.microsoft.com/office/drawing/2014/main" val="953460437"/>
                  </a:ext>
                </a:extLst>
              </a:tr>
              <a:tr h="370840">
                <a:tc>
                  <a:txBody>
                    <a:bodyPr/>
                    <a:lstStyle/>
                    <a:p>
                      <a:r>
                        <a:rPr lang="en-US" dirty="0"/>
                        <a:t>11:00am</a:t>
                      </a:r>
                    </a:p>
                  </a:txBody>
                  <a:tcPr/>
                </a:tc>
                <a:tc>
                  <a:txBody>
                    <a:bodyPr/>
                    <a:lstStyle/>
                    <a:p>
                      <a:r>
                        <a:rPr lang="en-US" dirty="0"/>
                        <a:t>Hands-On-Lab</a:t>
                      </a:r>
                    </a:p>
                  </a:txBody>
                  <a:tcPr/>
                </a:tc>
                <a:extLst>
                  <a:ext uri="{0D108BD9-81ED-4DB2-BD59-A6C34878D82A}">
                    <a16:rowId xmlns:a16="http://schemas.microsoft.com/office/drawing/2014/main" val="174527548"/>
                  </a:ext>
                </a:extLst>
              </a:tr>
              <a:tr h="370840">
                <a:tc>
                  <a:txBody>
                    <a:bodyPr/>
                    <a:lstStyle/>
                    <a:p>
                      <a:r>
                        <a:rPr lang="en-US" dirty="0"/>
                        <a:t>12:00pm</a:t>
                      </a:r>
                    </a:p>
                  </a:txBody>
                  <a:tcPr/>
                </a:tc>
                <a:tc>
                  <a:txBody>
                    <a:bodyPr/>
                    <a:lstStyle/>
                    <a:p>
                      <a:r>
                        <a:rPr lang="en-US" dirty="0"/>
                        <a:t>Lunch</a:t>
                      </a:r>
                      <a:r>
                        <a:rPr lang="en-US" baseline="0" dirty="0"/>
                        <a:t> Served</a:t>
                      </a:r>
                      <a:endParaRPr lang="en-US" dirty="0"/>
                    </a:p>
                  </a:txBody>
                  <a:tcPr/>
                </a:tc>
                <a:extLst>
                  <a:ext uri="{0D108BD9-81ED-4DB2-BD59-A6C34878D82A}">
                    <a16:rowId xmlns:a16="http://schemas.microsoft.com/office/drawing/2014/main" val="2955090853"/>
                  </a:ext>
                </a:extLst>
              </a:tr>
              <a:tr h="370840">
                <a:tc>
                  <a:txBody>
                    <a:bodyPr/>
                    <a:lstStyle/>
                    <a:p>
                      <a:r>
                        <a:rPr lang="en-US" dirty="0"/>
                        <a:t>Afternoon</a:t>
                      </a:r>
                    </a:p>
                  </a:txBody>
                  <a:tcPr/>
                </a:tc>
                <a:tc>
                  <a:txBody>
                    <a:bodyPr/>
                    <a:lstStyle/>
                    <a:p>
                      <a:r>
                        <a:rPr lang="en-US" dirty="0"/>
                        <a:t>Hands-On-Lab</a:t>
                      </a:r>
                      <a:r>
                        <a:rPr lang="en-US" baseline="0" dirty="0"/>
                        <a:t> Continues</a:t>
                      </a:r>
                      <a:endParaRPr lang="en-US" dirty="0"/>
                    </a:p>
                  </a:txBody>
                  <a:tcPr/>
                </a:tc>
                <a:extLst>
                  <a:ext uri="{0D108BD9-81ED-4DB2-BD59-A6C34878D82A}">
                    <a16:rowId xmlns:a16="http://schemas.microsoft.com/office/drawing/2014/main" val="2458068762"/>
                  </a:ext>
                </a:extLst>
              </a:tr>
              <a:tr h="370840">
                <a:tc>
                  <a:txBody>
                    <a:bodyPr/>
                    <a:lstStyle/>
                    <a:p>
                      <a:r>
                        <a:rPr lang="en-US" dirty="0"/>
                        <a:t>4:30pm</a:t>
                      </a:r>
                    </a:p>
                  </a:txBody>
                  <a:tcPr/>
                </a:tc>
                <a:tc>
                  <a:txBody>
                    <a:bodyPr/>
                    <a:lstStyle/>
                    <a:p>
                      <a:r>
                        <a:rPr lang="en-US" dirty="0"/>
                        <a:t>Make</a:t>
                      </a:r>
                      <a:r>
                        <a:rPr lang="en-US" baseline="0" dirty="0"/>
                        <a:t> sure to complete your Eval! </a:t>
                      </a:r>
                      <a:endParaRPr lang="en-US" dirty="0"/>
                    </a:p>
                  </a:txBody>
                  <a:tcPr/>
                </a:tc>
                <a:extLst>
                  <a:ext uri="{0D108BD9-81ED-4DB2-BD59-A6C34878D82A}">
                    <a16:rowId xmlns:a16="http://schemas.microsoft.com/office/drawing/2014/main" val="2364340749"/>
                  </a:ext>
                </a:extLst>
              </a:tr>
              <a:tr h="370840">
                <a:tc>
                  <a:txBody>
                    <a:bodyPr/>
                    <a:lstStyle/>
                    <a:p>
                      <a:r>
                        <a:rPr lang="en-US" dirty="0"/>
                        <a:t>5:00pm</a:t>
                      </a:r>
                    </a:p>
                  </a:txBody>
                  <a:tcPr/>
                </a:tc>
                <a:tc>
                  <a:txBody>
                    <a:bodyPr/>
                    <a:lstStyle/>
                    <a:p>
                      <a:r>
                        <a:rPr lang="en-US" dirty="0"/>
                        <a:t>End of Event</a:t>
                      </a:r>
                    </a:p>
                  </a:txBody>
                  <a:tcPr/>
                </a:tc>
                <a:extLst>
                  <a:ext uri="{0D108BD9-81ED-4DB2-BD59-A6C34878D82A}">
                    <a16:rowId xmlns:a16="http://schemas.microsoft.com/office/drawing/2014/main" val="1733371470"/>
                  </a:ext>
                </a:extLst>
              </a:tr>
            </a:tbl>
          </a:graphicData>
        </a:graphic>
      </p:graphicFrame>
    </p:spTree>
    <p:extLst>
      <p:ext uri="{BB962C8B-B14F-4D97-AF65-F5344CB8AC3E}">
        <p14:creationId xmlns:p14="http://schemas.microsoft.com/office/powerpoint/2010/main" val="3452370355"/>
      </p:ext>
    </p:extLst>
  </p:cSld>
  <p:clrMapOvr>
    <a:masterClrMapping/>
  </p:clrMapOvr>
  <p:transition spd="slow" advClick="0" advTm="1500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8598" y="118"/>
            <a:ext cx="10515600" cy="1325563"/>
          </a:xfrm>
        </p:spPr>
        <p:txBody>
          <a:bodyPr/>
          <a:lstStyle/>
          <a:p>
            <a:r>
              <a:rPr lang="en-US" dirty="0"/>
              <a:t>USB STICKs</a:t>
            </a:r>
          </a:p>
        </p:txBody>
      </p:sp>
      <p:sp>
        <p:nvSpPr>
          <p:cNvPr id="7" name="TextBox 6"/>
          <p:cNvSpPr txBox="1"/>
          <p:nvPr/>
        </p:nvSpPr>
        <p:spPr>
          <a:xfrm>
            <a:off x="418643" y="1262640"/>
            <a:ext cx="8142525" cy="5123866"/>
          </a:xfrm>
          <a:prstGeom prst="rect">
            <a:avLst/>
          </a:prstGeom>
          <a:noFill/>
        </p:spPr>
        <p:txBody>
          <a:bodyPr wrap="square" lIns="179285" tIns="143428" rIns="179285" bIns="143428" rtlCol="0">
            <a:spAutoFit/>
          </a:bodyPr>
          <a:lstStyle/>
          <a:p>
            <a:pPr>
              <a:lnSpc>
                <a:spcPct val="90000"/>
              </a:lnSpc>
              <a:spcAft>
                <a:spcPts val="588"/>
              </a:spcAft>
            </a:pPr>
            <a:r>
              <a:rPr lang="en-US" sz="2745" dirty="0"/>
              <a:t>There are Yellow USB Sticks being passed around.</a:t>
            </a:r>
          </a:p>
          <a:p>
            <a:pPr>
              <a:lnSpc>
                <a:spcPct val="90000"/>
              </a:lnSpc>
              <a:spcAft>
                <a:spcPts val="588"/>
              </a:spcAft>
            </a:pPr>
            <a:endParaRPr lang="en-US" sz="2745" dirty="0"/>
          </a:p>
          <a:p>
            <a:pPr>
              <a:lnSpc>
                <a:spcPct val="90000"/>
              </a:lnSpc>
              <a:spcAft>
                <a:spcPts val="588"/>
              </a:spcAft>
            </a:pPr>
            <a:r>
              <a:rPr lang="en-US" sz="2745" dirty="0"/>
              <a:t>Please </a:t>
            </a:r>
            <a:r>
              <a:rPr lang="en-US" sz="2745" b="1" dirty="0"/>
              <a:t>copy, </a:t>
            </a:r>
            <a:r>
              <a:rPr lang="en-US" sz="2745" b="1" i="1" dirty="0"/>
              <a:t>not move</a:t>
            </a:r>
            <a:r>
              <a:rPr lang="en-US" sz="2745" b="1" dirty="0"/>
              <a:t>,</a:t>
            </a:r>
            <a:r>
              <a:rPr lang="en-US" sz="2745" dirty="0"/>
              <a:t> the contents to your computer and pass the stick on to your neighbor. </a:t>
            </a:r>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endParaRPr lang="en-US" sz="2745" dirty="0"/>
          </a:p>
          <a:p>
            <a:pPr>
              <a:lnSpc>
                <a:spcPct val="90000"/>
              </a:lnSpc>
              <a:spcAft>
                <a:spcPts val="588"/>
              </a:spcAft>
            </a:pPr>
            <a:r>
              <a:rPr lang="en-US" sz="3600" b="1" dirty="0"/>
              <a:t>PLEASE DO NOT TAKE THE USB STICKS!</a:t>
            </a:r>
          </a:p>
          <a:p>
            <a:pPr>
              <a:lnSpc>
                <a:spcPct val="90000"/>
              </a:lnSpc>
              <a:spcAft>
                <a:spcPts val="588"/>
              </a:spcAft>
            </a:pPr>
            <a:r>
              <a:rPr lang="en-US" sz="1600" b="1" i="1" dirty="0"/>
              <a:t>We got to a lot of effort to make these, please help make them available to future attendees! </a:t>
            </a:r>
            <a:endParaRPr lang="en-US" sz="1200" b="1" i="1" dirty="0"/>
          </a:p>
        </p:txBody>
      </p:sp>
      <p:pic>
        <p:nvPicPr>
          <p:cNvPr id="6" name="Picture 5"/>
          <p:cNvPicPr>
            <a:picLocks noChangeAspect="1"/>
          </p:cNvPicPr>
          <p:nvPr/>
        </p:nvPicPr>
        <p:blipFill>
          <a:blip r:embed="rId2"/>
          <a:stretch>
            <a:fillRect/>
          </a:stretch>
        </p:blipFill>
        <p:spPr>
          <a:xfrm>
            <a:off x="8675658" y="1557092"/>
            <a:ext cx="3127519" cy="3962743"/>
          </a:xfrm>
          <a:prstGeom prst="rect">
            <a:avLst/>
          </a:prstGeom>
        </p:spPr>
      </p:pic>
      <p:pic>
        <p:nvPicPr>
          <p:cNvPr id="3" name="Picture 2"/>
          <p:cNvPicPr>
            <a:picLocks noChangeAspect="1"/>
          </p:cNvPicPr>
          <p:nvPr/>
        </p:nvPicPr>
        <p:blipFill>
          <a:blip r:embed="rId3"/>
          <a:stretch>
            <a:fillRect/>
          </a:stretch>
        </p:blipFill>
        <p:spPr>
          <a:xfrm>
            <a:off x="555496" y="3275716"/>
            <a:ext cx="4387980" cy="1857975"/>
          </a:xfrm>
          <a:prstGeom prst="rect">
            <a:avLst/>
          </a:prstGeom>
        </p:spPr>
      </p:pic>
    </p:spTree>
    <p:extLst>
      <p:ext uri="{BB962C8B-B14F-4D97-AF65-F5344CB8AC3E}">
        <p14:creationId xmlns:p14="http://schemas.microsoft.com/office/powerpoint/2010/main" val="3735023504"/>
      </p:ext>
    </p:extLst>
  </p:cSld>
  <p:clrMapOvr>
    <a:masterClrMapping/>
  </p:clrMapOvr>
  <p:transition spd="slow" advClick="0" advTm="1500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PLEASE CONNECT TO WIFI</a:t>
            </a:r>
          </a:p>
        </p:txBody>
      </p:sp>
      <p:sp>
        <p:nvSpPr>
          <p:cNvPr id="3" name="Content Placeholder 2"/>
          <p:cNvSpPr>
            <a:spLocks noGrp="1"/>
          </p:cNvSpPr>
          <p:nvPr>
            <p:ph idx="1"/>
          </p:nvPr>
        </p:nvSpPr>
        <p:spPr>
          <a:xfrm>
            <a:off x="838200" y="1825625"/>
            <a:ext cx="7764470" cy="4351338"/>
          </a:xfrm>
        </p:spPr>
        <p:txBody>
          <a:bodyPr/>
          <a:lstStyle/>
          <a:p>
            <a:pPr marL="0" indent="0">
              <a:buNone/>
            </a:pPr>
            <a:r>
              <a:rPr lang="en-US" dirty="0"/>
              <a:t>PLEASE DO NOT CONNECT YOUR LAPTOP TO THE ETHERNET CABLES AT YOUR TABLE.  THE ETHERNET CONNECTION IS REQUIRED BY THE INTEL GATEWAY DEVICE YOU WILL USE IN THE LAB.</a:t>
            </a:r>
          </a:p>
          <a:p>
            <a:pPr marL="0" indent="0">
              <a:buNone/>
            </a:pPr>
            <a:endParaRPr lang="en-US" dirty="0"/>
          </a:p>
          <a:p>
            <a:pPr marL="0" indent="0">
              <a:buNone/>
            </a:pPr>
            <a:r>
              <a:rPr lang="en-US" dirty="0"/>
              <a:t>SSID:		</a:t>
            </a:r>
            <a:r>
              <a:rPr lang="en-US" b="1" dirty="0"/>
              <a:t>MSFTOPEN</a:t>
            </a:r>
          </a:p>
          <a:p>
            <a:pPr marL="0" indent="0">
              <a:buNone/>
            </a:pPr>
            <a:r>
              <a:rPr lang="en-US" dirty="0"/>
              <a:t>Password:	</a:t>
            </a:r>
            <a:r>
              <a:rPr lang="en-US" b="1" dirty="0"/>
              <a:t>None</a:t>
            </a:r>
            <a:r>
              <a:rPr lang="en-US" dirty="0"/>
              <a:t>.  Open Browser to Connect</a:t>
            </a:r>
          </a:p>
        </p:txBody>
      </p:sp>
      <p:grpSp>
        <p:nvGrpSpPr>
          <p:cNvPr id="4" name="Group 3"/>
          <p:cNvGrpSpPr/>
          <p:nvPr/>
        </p:nvGrpSpPr>
        <p:grpSpPr>
          <a:xfrm>
            <a:off x="8602670" y="1959011"/>
            <a:ext cx="2910077" cy="3399862"/>
            <a:chOff x="208201" y="852193"/>
            <a:chExt cx="2910077" cy="3399862"/>
          </a:xfrm>
        </p:grpSpPr>
        <p:grpSp>
          <p:nvGrpSpPr>
            <p:cNvPr id="5" name="Router"/>
            <p:cNvGrpSpPr/>
            <p:nvPr/>
          </p:nvGrpSpPr>
          <p:grpSpPr>
            <a:xfrm>
              <a:off x="910579" y="2474520"/>
              <a:ext cx="2144045" cy="800856"/>
              <a:chOff x="3916908" y="3261359"/>
              <a:chExt cx="2204911" cy="823590"/>
            </a:xfrm>
          </p:grpSpPr>
          <p:grpSp>
            <p:nvGrpSpPr>
              <p:cNvPr id="40" name="Group 39"/>
              <p:cNvGrpSpPr/>
              <p:nvPr/>
            </p:nvGrpSpPr>
            <p:grpSpPr>
              <a:xfrm>
                <a:off x="4383858" y="3261359"/>
                <a:ext cx="1255454" cy="328989"/>
                <a:chOff x="4809508" y="3261359"/>
                <a:chExt cx="1255454" cy="328989"/>
              </a:xfrm>
            </p:grpSpPr>
            <p:sp>
              <p:nvSpPr>
                <p:cNvPr id="45" name="Rectangle: Rounded Corners 193"/>
                <p:cNvSpPr/>
                <p:nvPr/>
              </p:nvSpPr>
              <p:spPr>
                <a:xfrm rot="16200000">
                  <a:off x="4689380" y="3381487"/>
                  <a:ext cx="328989" cy="88734"/>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6" name="Rectangle: Rounded Corners 194"/>
                <p:cNvSpPr/>
                <p:nvPr/>
              </p:nvSpPr>
              <p:spPr>
                <a:xfrm rot="16200000">
                  <a:off x="5856099" y="3381486"/>
                  <a:ext cx="328989" cy="88736"/>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grpSp>
          <p:sp>
            <p:nvSpPr>
              <p:cNvPr id="41" name="Rectangle: Rounded Corners 181"/>
              <p:cNvSpPr/>
              <p:nvPr/>
            </p:nvSpPr>
            <p:spPr>
              <a:xfrm rot="16200000">
                <a:off x="4410382"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2" name="Rectangle: Rounded Corners 182"/>
              <p:cNvSpPr/>
              <p:nvPr/>
            </p:nvSpPr>
            <p:spPr>
              <a:xfrm rot="16200000">
                <a:off x="5548701" y="3999411"/>
                <a:ext cx="35684" cy="13539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43" name="Rectangle: Rounded Corners 183"/>
              <p:cNvSpPr/>
              <p:nvPr/>
            </p:nvSpPr>
            <p:spPr>
              <a:xfrm rot="16200000">
                <a:off x="4749723" y="2705319"/>
                <a:ext cx="523720" cy="2189350"/>
              </a:xfrm>
              <a:prstGeom prst="roundRect">
                <a:avLst>
                  <a:gd name="adj" fmla="val 5392"/>
                </a:avLst>
              </a:prstGeom>
              <a:solidFill>
                <a:srgbClr val="D3D3D5"/>
              </a:solidFill>
              <a:ln w="28575">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sp>
            <p:nvSpPr>
              <p:cNvPr id="44" name="TextBox 43"/>
              <p:cNvSpPr txBox="1"/>
              <p:nvPr/>
            </p:nvSpPr>
            <p:spPr>
              <a:xfrm>
                <a:off x="3930375" y="3635442"/>
                <a:ext cx="2191444" cy="316514"/>
              </a:xfrm>
              <a:prstGeom prst="rect">
                <a:avLst/>
              </a:prstGeom>
              <a:noFill/>
            </p:spPr>
            <p:txBody>
              <a:bodyPr wrap="square" rtlCol="0" anchor="ctr">
                <a:spAutoFit/>
              </a:bodyPr>
              <a:lstStyle/>
              <a:p>
                <a:pPr algn="ctr" defTabSz="914225"/>
                <a:r>
                  <a:rPr lang="en-US" sz="1400" kern="0" dirty="0">
                    <a:solidFill>
                      <a:srgbClr val="121212"/>
                    </a:solidFill>
                    <a:latin typeface="OCR A Std" panose="020F0609000104060307" pitchFamily="49" charset="0"/>
                  </a:rPr>
                  <a:t>MSFTOPEN</a:t>
                </a:r>
              </a:p>
            </p:txBody>
          </p:sp>
        </p:grpSp>
        <p:sp>
          <p:nvSpPr>
            <p:cNvPr id="6" name="WiFI Icon"/>
            <p:cNvSpPr>
              <a:spLocks noChangeAspect="1"/>
            </p:cNvSpPr>
            <p:nvPr/>
          </p:nvSpPr>
          <p:spPr>
            <a:xfrm rot="8100000" flipH="1">
              <a:off x="1790787" y="2256239"/>
              <a:ext cx="433644" cy="435688"/>
            </a:xfrm>
            <a:custGeom>
              <a:avLst/>
              <a:gdLst/>
              <a:ahLst/>
              <a:cxnLst/>
              <a:rect l="l" t="t" r="r" b="b"/>
              <a:pathLst>
                <a:path w="1853184" h="1861917">
                  <a:moveTo>
                    <a:pt x="1611816" y="1378660"/>
                  </a:moveTo>
                  <a:cubicBezTo>
                    <a:pt x="1478512" y="1378660"/>
                    <a:pt x="1370448" y="1486724"/>
                    <a:pt x="1370448" y="1620028"/>
                  </a:cubicBezTo>
                  <a:cubicBezTo>
                    <a:pt x="1370448" y="1753332"/>
                    <a:pt x="1478512" y="1861396"/>
                    <a:pt x="1611816" y="1861396"/>
                  </a:cubicBezTo>
                  <a:cubicBezTo>
                    <a:pt x="1745120" y="1861396"/>
                    <a:pt x="1853184" y="1753332"/>
                    <a:pt x="1853184" y="1620028"/>
                  </a:cubicBezTo>
                  <a:cubicBezTo>
                    <a:pt x="1853184" y="1486724"/>
                    <a:pt x="1745120" y="1378660"/>
                    <a:pt x="1611816" y="1378660"/>
                  </a:cubicBezTo>
                  <a:close/>
                  <a:moveTo>
                    <a:pt x="1828694" y="717181"/>
                  </a:moveTo>
                  <a:cubicBezTo>
                    <a:pt x="1214823" y="717181"/>
                    <a:pt x="717183" y="1214821"/>
                    <a:pt x="717183" y="1828692"/>
                  </a:cubicBezTo>
                  <a:lnTo>
                    <a:pt x="718860" y="1861917"/>
                  </a:lnTo>
                  <a:lnTo>
                    <a:pt x="1080773" y="1861917"/>
                  </a:lnTo>
                  <a:cubicBezTo>
                    <a:pt x="1079842" y="1855230"/>
                    <a:pt x="1079755" y="1848502"/>
                    <a:pt x="1079755" y="1841753"/>
                  </a:cubicBezTo>
                  <a:cubicBezTo>
                    <a:pt x="1079755" y="1420912"/>
                    <a:pt x="1420914" y="1079753"/>
                    <a:pt x="1841755" y="1079753"/>
                  </a:cubicBezTo>
                  <a:lnTo>
                    <a:pt x="1853184" y="1080330"/>
                  </a:lnTo>
                  <a:lnTo>
                    <a:pt x="1853184" y="718418"/>
                  </a:lnTo>
                  <a:cubicBezTo>
                    <a:pt x="1845056" y="717270"/>
                    <a:pt x="1836885" y="717181"/>
                    <a:pt x="1828694" y="717181"/>
                  </a:cubicBezTo>
                  <a:close/>
                  <a:moveTo>
                    <a:pt x="1841754" y="0"/>
                  </a:moveTo>
                  <a:cubicBezTo>
                    <a:pt x="824581" y="0"/>
                    <a:pt x="0" y="824581"/>
                    <a:pt x="0" y="1841754"/>
                  </a:cubicBezTo>
                  <a:lnTo>
                    <a:pt x="1018" y="1861917"/>
                  </a:lnTo>
                  <a:lnTo>
                    <a:pt x="367540" y="1861917"/>
                  </a:lnTo>
                  <a:cubicBezTo>
                    <a:pt x="366567" y="1855215"/>
                    <a:pt x="366522" y="1848490"/>
                    <a:pt x="366522" y="1841754"/>
                  </a:cubicBezTo>
                  <a:cubicBezTo>
                    <a:pt x="366522" y="1027006"/>
                    <a:pt x="1027006" y="366522"/>
                    <a:pt x="1841754" y="366522"/>
                  </a:cubicBezTo>
                  <a:lnTo>
                    <a:pt x="1853184" y="367099"/>
                  </a:lnTo>
                  <a:lnTo>
                    <a:pt x="1853184" y="577"/>
                  </a:lnTo>
                  <a:cubicBezTo>
                    <a:pt x="1849379" y="12"/>
                    <a:pt x="1845568" y="0"/>
                    <a:pt x="1841754" y="0"/>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rgbClr val="121212"/>
                </a:solidFill>
              </a:endParaRPr>
            </a:p>
          </p:txBody>
        </p:sp>
        <p:grpSp>
          <p:nvGrpSpPr>
            <p:cNvPr id="7" name="NUC Ethernet"/>
            <p:cNvGrpSpPr/>
            <p:nvPr/>
          </p:nvGrpSpPr>
          <p:grpSpPr>
            <a:xfrm>
              <a:off x="208201" y="2863651"/>
              <a:ext cx="664562" cy="900018"/>
              <a:chOff x="207366" y="2863570"/>
              <a:chExt cx="664656" cy="900145"/>
            </a:xfrm>
          </p:grpSpPr>
          <p:grpSp>
            <p:nvGrpSpPr>
              <p:cNvPr id="25" name="Ethernet Cable Male End"/>
              <p:cNvGrpSpPr/>
              <p:nvPr/>
            </p:nvGrpSpPr>
            <p:grpSpPr>
              <a:xfrm>
                <a:off x="207367" y="3607246"/>
                <a:ext cx="664655" cy="156469"/>
                <a:chOff x="-10162304" y="1"/>
                <a:chExt cx="27239260" cy="6412494"/>
              </a:xfrm>
            </p:grpSpPr>
            <p:sp>
              <p:nvSpPr>
                <p:cNvPr id="34"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sp>
              <p:nvSpPr>
                <p:cNvPr id="35"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6"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7"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8"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9"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grpSp>
            <p:nvGrpSpPr>
              <p:cNvPr id="26" name="Ethernet Cable Male End"/>
              <p:cNvGrpSpPr/>
              <p:nvPr/>
            </p:nvGrpSpPr>
            <p:grpSpPr>
              <a:xfrm>
                <a:off x="207367" y="2863570"/>
                <a:ext cx="664655" cy="156469"/>
                <a:chOff x="-10162304" y="1"/>
                <a:chExt cx="27239260" cy="6412494"/>
              </a:xfrm>
            </p:grpSpPr>
            <p:sp>
              <p:nvSpPr>
                <p:cNvPr id="28" name="Cable"/>
                <p:cNvSpPr>
                  <a:spLocks/>
                </p:cNvSpPr>
                <p:nvPr/>
              </p:nvSpPr>
              <p:spPr bwMode="auto">
                <a:xfrm>
                  <a:off x="-10162304" y="1847367"/>
                  <a:ext cx="9697230" cy="2717721"/>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sp>
              <p:nvSpPr>
                <p:cNvPr id="29" name="Pins"/>
                <p:cNvSpPr/>
                <p:nvPr/>
              </p:nvSpPr>
              <p:spPr>
                <a:xfrm>
                  <a:off x="15716854" y="1305323"/>
                  <a:ext cx="903369" cy="3801849"/>
                </a:xfrm>
                <a:custGeom>
                  <a:avLst/>
                  <a:gdLst>
                    <a:gd name="connsiteX0" fmla="*/ 0 w 629293"/>
                    <a:gd name="connsiteY0" fmla="*/ 2424072 h 2648387"/>
                    <a:gd name="connsiteX1" fmla="*/ 629293 w 629293"/>
                    <a:gd name="connsiteY1" fmla="*/ 2424072 h 2648387"/>
                    <a:gd name="connsiteX2" fmla="*/ 629293 w 629293"/>
                    <a:gd name="connsiteY2" fmla="*/ 2648387 h 2648387"/>
                    <a:gd name="connsiteX3" fmla="*/ 0 w 629293"/>
                    <a:gd name="connsiteY3" fmla="*/ 2648387 h 2648387"/>
                    <a:gd name="connsiteX4" fmla="*/ 0 w 629293"/>
                    <a:gd name="connsiteY4" fmla="*/ 2077776 h 2648387"/>
                    <a:gd name="connsiteX5" fmla="*/ 629293 w 629293"/>
                    <a:gd name="connsiteY5" fmla="*/ 2077776 h 2648387"/>
                    <a:gd name="connsiteX6" fmla="*/ 629293 w 629293"/>
                    <a:gd name="connsiteY6" fmla="*/ 2302091 h 2648387"/>
                    <a:gd name="connsiteX7" fmla="*/ 0 w 629293"/>
                    <a:gd name="connsiteY7" fmla="*/ 2302091 h 2648387"/>
                    <a:gd name="connsiteX8" fmla="*/ 0 w 629293"/>
                    <a:gd name="connsiteY8" fmla="*/ 1731480 h 2648387"/>
                    <a:gd name="connsiteX9" fmla="*/ 629293 w 629293"/>
                    <a:gd name="connsiteY9" fmla="*/ 1731480 h 2648387"/>
                    <a:gd name="connsiteX10" fmla="*/ 629293 w 629293"/>
                    <a:gd name="connsiteY10" fmla="*/ 1955795 h 2648387"/>
                    <a:gd name="connsiteX11" fmla="*/ 0 w 629293"/>
                    <a:gd name="connsiteY11" fmla="*/ 1955795 h 2648387"/>
                    <a:gd name="connsiteX12" fmla="*/ 0 w 629293"/>
                    <a:gd name="connsiteY12" fmla="*/ 1385184 h 2648387"/>
                    <a:gd name="connsiteX13" fmla="*/ 629293 w 629293"/>
                    <a:gd name="connsiteY13" fmla="*/ 1385184 h 2648387"/>
                    <a:gd name="connsiteX14" fmla="*/ 629293 w 629293"/>
                    <a:gd name="connsiteY14" fmla="*/ 1609499 h 2648387"/>
                    <a:gd name="connsiteX15" fmla="*/ 0 w 629293"/>
                    <a:gd name="connsiteY15" fmla="*/ 1609499 h 2648387"/>
                    <a:gd name="connsiteX16" fmla="*/ 0 w 629293"/>
                    <a:gd name="connsiteY16" fmla="*/ 1038888 h 2648387"/>
                    <a:gd name="connsiteX17" fmla="*/ 629293 w 629293"/>
                    <a:gd name="connsiteY17" fmla="*/ 1038888 h 2648387"/>
                    <a:gd name="connsiteX18" fmla="*/ 629293 w 629293"/>
                    <a:gd name="connsiteY18" fmla="*/ 1263203 h 2648387"/>
                    <a:gd name="connsiteX19" fmla="*/ 0 w 629293"/>
                    <a:gd name="connsiteY19" fmla="*/ 1263203 h 2648387"/>
                    <a:gd name="connsiteX20" fmla="*/ 0 w 629293"/>
                    <a:gd name="connsiteY20" fmla="*/ 692592 h 2648387"/>
                    <a:gd name="connsiteX21" fmla="*/ 629293 w 629293"/>
                    <a:gd name="connsiteY21" fmla="*/ 692592 h 2648387"/>
                    <a:gd name="connsiteX22" fmla="*/ 629293 w 629293"/>
                    <a:gd name="connsiteY22" fmla="*/ 916907 h 2648387"/>
                    <a:gd name="connsiteX23" fmla="*/ 0 w 629293"/>
                    <a:gd name="connsiteY23" fmla="*/ 916907 h 2648387"/>
                    <a:gd name="connsiteX24" fmla="*/ 0 w 629293"/>
                    <a:gd name="connsiteY24" fmla="*/ 346296 h 2648387"/>
                    <a:gd name="connsiteX25" fmla="*/ 629293 w 629293"/>
                    <a:gd name="connsiteY25" fmla="*/ 346296 h 2648387"/>
                    <a:gd name="connsiteX26" fmla="*/ 629293 w 629293"/>
                    <a:gd name="connsiteY26" fmla="*/ 570611 h 2648387"/>
                    <a:gd name="connsiteX27" fmla="*/ 0 w 629293"/>
                    <a:gd name="connsiteY27" fmla="*/ 570611 h 2648387"/>
                    <a:gd name="connsiteX28" fmla="*/ 0 w 629293"/>
                    <a:gd name="connsiteY28" fmla="*/ 0 h 2648387"/>
                    <a:gd name="connsiteX29" fmla="*/ 629293 w 629293"/>
                    <a:gd name="connsiteY29" fmla="*/ 0 h 2648387"/>
                    <a:gd name="connsiteX30" fmla="*/ 629293 w 629293"/>
                    <a:gd name="connsiteY30" fmla="*/ 224315 h 2648387"/>
                    <a:gd name="connsiteX31" fmla="*/ 0 w 629293"/>
                    <a:gd name="connsiteY31" fmla="*/ 224315 h 2648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29293" h="2648387">
                      <a:moveTo>
                        <a:pt x="0" y="2424072"/>
                      </a:moveTo>
                      <a:lnTo>
                        <a:pt x="629293" y="2424072"/>
                      </a:lnTo>
                      <a:lnTo>
                        <a:pt x="629293" y="2648387"/>
                      </a:lnTo>
                      <a:lnTo>
                        <a:pt x="0" y="2648387"/>
                      </a:lnTo>
                      <a:close/>
                      <a:moveTo>
                        <a:pt x="0" y="2077776"/>
                      </a:moveTo>
                      <a:lnTo>
                        <a:pt x="629293" y="2077776"/>
                      </a:lnTo>
                      <a:lnTo>
                        <a:pt x="629293" y="2302091"/>
                      </a:lnTo>
                      <a:lnTo>
                        <a:pt x="0" y="2302091"/>
                      </a:lnTo>
                      <a:close/>
                      <a:moveTo>
                        <a:pt x="0" y="1731480"/>
                      </a:moveTo>
                      <a:lnTo>
                        <a:pt x="629293" y="1731480"/>
                      </a:lnTo>
                      <a:lnTo>
                        <a:pt x="629293" y="1955795"/>
                      </a:lnTo>
                      <a:lnTo>
                        <a:pt x="0" y="1955795"/>
                      </a:lnTo>
                      <a:close/>
                      <a:moveTo>
                        <a:pt x="0" y="1385184"/>
                      </a:moveTo>
                      <a:lnTo>
                        <a:pt x="629293" y="1385184"/>
                      </a:lnTo>
                      <a:lnTo>
                        <a:pt x="629293" y="1609499"/>
                      </a:lnTo>
                      <a:lnTo>
                        <a:pt x="0" y="1609499"/>
                      </a:lnTo>
                      <a:close/>
                      <a:moveTo>
                        <a:pt x="0" y="1038888"/>
                      </a:moveTo>
                      <a:lnTo>
                        <a:pt x="629293" y="1038888"/>
                      </a:lnTo>
                      <a:lnTo>
                        <a:pt x="629293" y="1263203"/>
                      </a:lnTo>
                      <a:lnTo>
                        <a:pt x="0" y="1263203"/>
                      </a:lnTo>
                      <a:close/>
                      <a:moveTo>
                        <a:pt x="0" y="692592"/>
                      </a:moveTo>
                      <a:lnTo>
                        <a:pt x="629293" y="692592"/>
                      </a:lnTo>
                      <a:lnTo>
                        <a:pt x="629293" y="916907"/>
                      </a:lnTo>
                      <a:lnTo>
                        <a:pt x="0" y="916907"/>
                      </a:lnTo>
                      <a:close/>
                      <a:moveTo>
                        <a:pt x="0" y="346296"/>
                      </a:moveTo>
                      <a:lnTo>
                        <a:pt x="629293" y="346296"/>
                      </a:lnTo>
                      <a:lnTo>
                        <a:pt x="629293" y="570611"/>
                      </a:lnTo>
                      <a:lnTo>
                        <a:pt x="0" y="570611"/>
                      </a:lnTo>
                      <a:close/>
                      <a:moveTo>
                        <a:pt x="0" y="0"/>
                      </a:moveTo>
                      <a:lnTo>
                        <a:pt x="629293" y="0"/>
                      </a:lnTo>
                      <a:lnTo>
                        <a:pt x="629293" y="224315"/>
                      </a:lnTo>
                      <a:lnTo>
                        <a:pt x="0" y="224315"/>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0" name="End and Clip Fill"/>
                <p:cNvSpPr/>
                <p:nvPr/>
              </p:nvSpPr>
              <p:spPr>
                <a:xfrm>
                  <a:off x="10546080" y="899160"/>
                  <a:ext cx="6469916" cy="4678680"/>
                </a:xfrm>
                <a:custGeom>
                  <a:avLst/>
                  <a:gdLst>
                    <a:gd name="connsiteX0" fmla="*/ 0 w 6469916"/>
                    <a:gd name="connsiteY0" fmla="*/ 0 h 4678680"/>
                    <a:gd name="connsiteX1" fmla="*/ 6126480 w 6469916"/>
                    <a:gd name="connsiteY1" fmla="*/ 0 h 4678680"/>
                    <a:gd name="connsiteX2" fmla="*/ 6126480 w 6469916"/>
                    <a:gd name="connsiteY2" fmla="*/ 1112520 h 4678680"/>
                    <a:gd name="connsiteX3" fmla="*/ 6469916 w 6469916"/>
                    <a:gd name="connsiteY3" fmla="*/ 1112520 h 4678680"/>
                    <a:gd name="connsiteX4" fmla="*/ 6469916 w 6469916"/>
                    <a:gd name="connsiteY4" fmla="*/ 3627120 h 4678680"/>
                    <a:gd name="connsiteX5" fmla="*/ 6126480 w 6469916"/>
                    <a:gd name="connsiteY5" fmla="*/ 3627120 h 4678680"/>
                    <a:gd name="connsiteX6" fmla="*/ 6126480 w 6469916"/>
                    <a:gd name="connsiteY6" fmla="*/ 4678680 h 4678680"/>
                    <a:gd name="connsiteX7" fmla="*/ 0 w 6469916"/>
                    <a:gd name="connsiteY7" fmla="*/ 4678680 h 4678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916" h="4678680">
                      <a:moveTo>
                        <a:pt x="0" y="0"/>
                      </a:moveTo>
                      <a:lnTo>
                        <a:pt x="6126480" y="0"/>
                      </a:lnTo>
                      <a:lnTo>
                        <a:pt x="6126480" y="1112520"/>
                      </a:lnTo>
                      <a:lnTo>
                        <a:pt x="6469916" y="1112520"/>
                      </a:lnTo>
                      <a:lnTo>
                        <a:pt x="6469916" y="3627120"/>
                      </a:lnTo>
                      <a:lnTo>
                        <a:pt x="6126480" y="3627120"/>
                      </a:lnTo>
                      <a:lnTo>
                        <a:pt x="6126480" y="4678680"/>
                      </a:lnTo>
                      <a:lnTo>
                        <a:pt x="0" y="4678680"/>
                      </a:lnTo>
                      <a:close/>
                    </a:path>
                  </a:pathLst>
                </a:cu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1" name="Body Molding and Clip"/>
                <p:cNvSpPr/>
                <p:nvPr/>
              </p:nvSpPr>
              <p:spPr>
                <a:xfrm rot="16200000">
                  <a:off x="2094888" y="-8569574"/>
                  <a:ext cx="6412494" cy="23551643"/>
                </a:xfrm>
                <a:custGeom>
                  <a:avLst/>
                  <a:gdLst>
                    <a:gd name="connsiteX0" fmla="*/ 2366803 w 6412494"/>
                    <a:gd name="connsiteY0" fmla="*/ 20515303 h 23551643"/>
                    <a:gd name="connsiteX1" fmla="*/ 877865 w 6412494"/>
                    <a:gd name="connsiteY1" fmla="*/ 20515303 h 23551643"/>
                    <a:gd name="connsiteX2" fmla="*/ 877865 w 6412494"/>
                    <a:gd name="connsiteY2" fmla="*/ 23094907 h 23551643"/>
                    <a:gd name="connsiteX3" fmla="*/ 1798717 w 6412494"/>
                    <a:gd name="connsiteY3" fmla="*/ 23094907 h 23551643"/>
                    <a:gd name="connsiteX4" fmla="*/ 1798717 w 6412494"/>
                    <a:gd name="connsiteY4" fmla="*/ 21010155 h 23551643"/>
                    <a:gd name="connsiteX5" fmla="*/ 2366803 w 6412494"/>
                    <a:gd name="connsiteY5" fmla="*/ 21010155 h 23551643"/>
                    <a:gd name="connsiteX6" fmla="*/ 3810527 w 6412494"/>
                    <a:gd name="connsiteY6" fmla="*/ 18153575 h 23551643"/>
                    <a:gd name="connsiteX7" fmla="*/ 2464404 w 6412494"/>
                    <a:gd name="connsiteY7" fmla="*/ 18153575 h 23551643"/>
                    <a:gd name="connsiteX8" fmla="*/ 2464404 w 6412494"/>
                    <a:gd name="connsiteY8" fmla="*/ 18155135 h 23551643"/>
                    <a:gd name="connsiteX9" fmla="*/ 2463831 w 6412494"/>
                    <a:gd name="connsiteY9" fmla="*/ 18155135 h 23551643"/>
                    <a:gd name="connsiteX10" fmla="*/ 2463831 w 6412494"/>
                    <a:gd name="connsiteY10" fmla="*/ 20373695 h 23551643"/>
                    <a:gd name="connsiteX11" fmla="*/ 3810527 w 6412494"/>
                    <a:gd name="connsiteY11" fmla="*/ 20373695 h 23551643"/>
                    <a:gd name="connsiteX12" fmla="*/ 4362035 w 6412494"/>
                    <a:gd name="connsiteY12" fmla="*/ 23217679 h 23551643"/>
                    <a:gd name="connsiteX13" fmla="*/ 1911750 w 6412494"/>
                    <a:gd name="connsiteY13" fmla="*/ 23217679 h 23551643"/>
                    <a:gd name="connsiteX14" fmla="*/ 1911750 w 6412494"/>
                    <a:gd name="connsiteY14" fmla="*/ 23444823 h 23551643"/>
                    <a:gd name="connsiteX15" fmla="*/ 4362035 w 6412494"/>
                    <a:gd name="connsiteY15" fmla="*/ 23444823 h 23551643"/>
                    <a:gd name="connsiteX16" fmla="*/ 4362035 w 6412494"/>
                    <a:gd name="connsiteY16" fmla="*/ 21118011 h 23551643"/>
                    <a:gd name="connsiteX17" fmla="*/ 3906982 w 6412494"/>
                    <a:gd name="connsiteY17" fmla="*/ 21118011 h 23551643"/>
                    <a:gd name="connsiteX18" fmla="*/ 3906982 w 6412494"/>
                    <a:gd name="connsiteY18" fmla="*/ 21119543 h 23551643"/>
                    <a:gd name="connsiteX19" fmla="*/ 3810527 w 6412494"/>
                    <a:gd name="connsiteY19" fmla="*/ 21119543 h 23551643"/>
                    <a:gd name="connsiteX20" fmla="*/ 3810527 w 6412494"/>
                    <a:gd name="connsiteY20" fmla="*/ 21118011 h 23551643"/>
                    <a:gd name="connsiteX21" fmla="*/ 3809954 w 6412494"/>
                    <a:gd name="connsiteY21" fmla="*/ 21118011 h 23551643"/>
                    <a:gd name="connsiteX22" fmla="*/ 3809954 w 6412494"/>
                    <a:gd name="connsiteY22" fmla="*/ 21010155 h 23551643"/>
                    <a:gd name="connsiteX23" fmla="*/ 3810527 w 6412494"/>
                    <a:gd name="connsiteY23" fmla="*/ 21010155 h 23551643"/>
                    <a:gd name="connsiteX24" fmla="*/ 3810527 w 6412494"/>
                    <a:gd name="connsiteY24" fmla="*/ 20515303 h 23551643"/>
                    <a:gd name="connsiteX25" fmla="*/ 2463831 w 6412494"/>
                    <a:gd name="connsiteY25" fmla="*/ 20515303 h 23551643"/>
                    <a:gd name="connsiteX26" fmla="*/ 2463831 w 6412494"/>
                    <a:gd name="connsiteY26" fmla="*/ 21119543 h 23551643"/>
                    <a:gd name="connsiteX27" fmla="*/ 2366803 w 6412494"/>
                    <a:gd name="connsiteY27" fmla="*/ 21119543 h 23551643"/>
                    <a:gd name="connsiteX28" fmla="*/ 2366803 w 6412494"/>
                    <a:gd name="connsiteY28" fmla="*/ 21118011 h 23551643"/>
                    <a:gd name="connsiteX29" fmla="*/ 1911750 w 6412494"/>
                    <a:gd name="connsiteY29" fmla="*/ 21118011 h 23551643"/>
                    <a:gd name="connsiteX30" fmla="*/ 1911750 w 6412494"/>
                    <a:gd name="connsiteY30" fmla="*/ 23094907 h 23551643"/>
                    <a:gd name="connsiteX31" fmla="*/ 4362035 w 6412494"/>
                    <a:gd name="connsiteY31" fmla="*/ 23094907 h 23551643"/>
                    <a:gd name="connsiteX32" fmla="*/ 5440824 w 6412494"/>
                    <a:gd name="connsiteY32" fmla="*/ 20515303 h 23551643"/>
                    <a:gd name="connsiteX33" fmla="*/ 3906982 w 6412494"/>
                    <a:gd name="connsiteY33" fmla="*/ 20515303 h 23551643"/>
                    <a:gd name="connsiteX34" fmla="*/ 3906982 w 6412494"/>
                    <a:gd name="connsiteY34" fmla="*/ 21010155 h 23551643"/>
                    <a:gd name="connsiteX35" fmla="*/ 4475069 w 6412494"/>
                    <a:gd name="connsiteY35" fmla="*/ 21010155 h 23551643"/>
                    <a:gd name="connsiteX36" fmla="*/ 4475069 w 6412494"/>
                    <a:gd name="connsiteY36" fmla="*/ 23094907 h 23551643"/>
                    <a:gd name="connsiteX37" fmla="*/ 5440824 w 6412494"/>
                    <a:gd name="connsiteY37" fmla="*/ 23094907 h 23551643"/>
                    <a:gd name="connsiteX38" fmla="*/ 5440824 w 6412494"/>
                    <a:gd name="connsiteY38" fmla="*/ 19490003 h 23551643"/>
                    <a:gd name="connsiteX39" fmla="*/ 4420126 w 6412494"/>
                    <a:gd name="connsiteY39" fmla="*/ 19490003 h 23551643"/>
                    <a:gd name="connsiteX40" fmla="*/ 4085948 w 6412494"/>
                    <a:gd name="connsiteY40" fmla="*/ 17143223 h 23551643"/>
                    <a:gd name="connsiteX41" fmla="*/ 2326540 w 6412494"/>
                    <a:gd name="connsiteY41" fmla="*/ 17143223 h 23551643"/>
                    <a:gd name="connsiteX42" fmla="*/ 1992360 w 6412494"/>
                    <a:gd name="connsiteY42" fmla="*/ 19490003 h 23551643"/>
                    <a:gd name="connsiteX43" fmla="*/ 877865 w 6412494"/>
                    <a:gd name="connsiteY43" fmla="*/ 19490003 h 23551643"/>
                    <a:gd name="connsiteX44" fmla="*/ 877865 w 6412494"/>
                    <a:gd name="connsiteY44" fmla="*/ 20373695 h 23551643"/>
                    <a:gd name="connsiteX45" fmla="*/ 2366803 w 6412494"/>
                    <a:gd name="connsiteY45" fmla="*/ 20373695 h 23551643"/>
                    <a:gd name="connsiteX46" fmla="*/ 2366803 w 6412494"/>
                    <a:gd name="connsiteY46" fmla="*/ 18054579 h 23551643"/>
                    <a:gd name="connsiteX47" fmla="*/ 3906982 w 6412494"/>
                    <a:gd name="connsiteY47" fmla="*/ 18054579 h 23551643"/>
                    <a:gd name="connsiteX48" fmla="*/ 3906982 w 6412494"/>
                    <a:gd name="connsiteY48" fmla="*/ 20373695 h 23551643"/>
                    <a:gd name="connsiteX49" fmla="*/ 5440824 w 6412494"/>
                    <a:gd name="connsiteY49" fmla="*/ 20373695 h 23551643"/>
                    <a:gd name="connsiteX50" fmla="*/ 6412494 w 6412494"/>
                    <a:gd name="connsiteY50" fmla="*/ 8258305 h 23551643"/>
                    <a:gd name="connsiteX51" fmla="*/ 6412494 w 6412494"/>
                    <a:gd name="connsiteY51" fmla="*/ 19490003 h 23551643"/>
                    <a:gd name="connsiteX52" fmla="*/ 5550964 w 6412494"/>
                    <a:gd name="connsiteY52" fmla="*/ 19490003 h 23551643"/>
                    <a:gd name="connsiteX53" fmla="*/ 5550964 w 6412494"/>
                    <a:gd name="connsiteY53" fmla="*/ 23217679 h 23551643"/>
                    <a:gd name="connsiteX54" fmla="*/ 4475069 w 6412494"/>
                    <a:gd name="connsiteY54" fmla="*/ 23217679 h 23551643"/>
                    <a:gd name="connsiteX55" fmla="*/ 4475069 w 6412494"/>
                    <a:gd name="connsiteY55" fmla="*/ 23551643 h 23551643"/>
                    <a:gd name="connsiteX56" fmla="*/ 1798717 w 6412494"/>
                    <a:gd name="connsiteY56" fmla="*/ 23551643 h 23551643"/>
                    <a:gd name="connsiteX57" fmla="*/ 1798717 w 6412494"/>
                    <a:gd name="connsiteY57" fmla="*/ 23217679 h 23551643"/>
                    <a:gd name="connsiteX58" fmla="*/ 767723 w 6412494"/>
                    <a:gd name="connsiteY58" fmla="*/ 23217679 h 23551643"/>
                    <a:gd name="connsiteX59" fmla="*/ 767723 w 6412494"/>
                    <a:gd name="connsiteY59" fmla="*/ 20515303 h 23551643"/>
                    <a:gd name="connsiteX60" fmla="*/ 767723 w 6412494"/>
                    <a:gd name="connsiteY60" fmla="*/ 20373695 h 23551643"/>
                    <a:gd name="connsiteX61" fmla="*/ 767723 w 6412494"/>
                    <a:gd name="connsiteY61" fmla="*/ 19490003 h 23551643"/>
                    <a:gd name="connsiteX62" fmla="*/ 0 w 6412494"/>
                    <a:gd name="connsiteY62" fmla="*/ 19490003 h 23551643"/>
                    <a:gd name="connsiteX63" fmla="*/ 0 w 6412494"/>
                    <a:gd name="connsiteY63" fmla="*/ 8258304 h 23551643"/>
                    <a:gd name="connsiteX64" fmla="*/ 581997 w 6412494"/>
                    <a:gd name="connsiteY64" fmla="*/ 7676311 h 23551643"/>
                    <a:gd name="connsiteX65" fmla="*/ 1041841 w 6412494"/>
                    <a:gd name="connsiteY65" fmla="*/ 7676311 h 23551643"/>
                    <a:gd name="connsiteX66" fmla="*/ 1678363 w 6412494"/>
                    <a:gd name="connsiteY66" fmla="*/ 0 h 23551643"/>
                    <a:gd name="connsiteX67" fmla="*/ 4734129 w 6412494"/>
                    <a:gd name="connsiteY67" fmla="*/ 0 h 23551643"/>
                    <a:gd name="connsiteX68" fmla="*/ 5370651 w 6412494"/>
                    <a:gd name="connsiteY68" fmla="*/ 7676311 h 23551643"/>
                    <a:gd name="connsiteX69" fmla="*/ 5830497 w 6412494"/>
                    <a:gd name="connsiteY69" fmla="*/ 7676311 h 23551643"/>
                    <a:gd name="connsiteX70" fmla="*/ 6412494 w 6412494"/>
                    <a:gd name="connsiteY70" fmla="*/ 8258305 h 23551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412494" h="23551643">
                      <a:moveTo>
                        <a:pt x="2366803" y="20515303"/>
                      </a:moveTo>
                      <a:lnTo>
                        <a:pt x="877865" y="20515303"/>
                      </a:lnTo>
                      <a:lnTo>
                        <a:pt x="877865" y="23094907"/>
                      </a:lnTo>
                      <a:lnTo>
                        <a:pt x="1798717" y="23094907"/>
                      </a:lnTo>
                      <a:lnTo>
                        <a:pt x="1798717" y="21010155"/>
                      </a:lnTo>
                      <a:lnTo>
                        <a:pt x="2366803" y="21010155"/>
                      </a:lnTo>
                      <a:close/>
                      <a:moveTo>
                        <a:pt x="3810527" y="18153575"/>
                      </a:moveTo>
                      <a:lnTo>
                        <a:pt x="2464404" y="18153575"/>
                      </a:lnTo>
                      <a:lnTo>
                        <a:pt x="2464404" y="18155135"/>
                      </a:lnTo>
                      <a:lnTo>
                        <a:pt x="2463831" y="18155135"/>
                      </a:lnTo>
                      <a:lnTo>
                        <a:pt x="2463831" y="20373695"/>
                      </a:lnTo>
                      <a:lnTo>
                        <a:pt x="3810527" y="20373695"/>
                      </a:lnTo>
                      <a:close/>
                      <a:moveTo>
                        <a:pt x="4362035" y="23217679"/>
                      </a:moveTo>
                      <a:lnTo>
                        <a:pt x="1911750" y="23217679"/>
                      </a:lnTo>
                      <a:lnTo>
                        <a:pt x="1911750" y="23444823"/>
                      </a:lnTo>
                      <a:lnTo>
                        <a:pt x="4362035" y="23444823"/>
                      </a:lnTo>
                      <a:close/>
                      <a:moveTo>
                        <a:pt x="4362035" y="21118011"/>
                      </a:moveTo>
                      <a:lnTo>
                        <a:pt x="3906982" y="21118011"/>
                      </a:lnTo>
                      <a:lnTo>
                        <a:pt x="3906982" y="21119543"/>
                      </a:lnTo>
                      <a:lnTo>
                        <a:pt x="3810527" y="21119543"/>
                      </a:lnTo>
                      <a:lnTo>
                        <a:pt x="3810527" y="21118011"/>
                      </a:lnTo>
                      <a:lnTo>
                        <a:pt x="3809954" y="21118011"/>
                      </a:lnTo>
                      <a:lnTo>
                        <a:pt x="3809954" y="21010155"/>
                      </a:lnTo>
                      <a:lnTo>
                        <a:pt x="3810527" y="21010155"/>
                      </a:lnTo>
                      <a:lnTo>
                        <a:pt x="3810527" y="20515303"/>
                      </a:lnTo>
                      <a:lnTo>
                        <a:pt x="2463831" y="20515303"/>
                      </a:lnTo>
                      <a:lnTo>
                        <a:pt x="2463831" y="21119543"/>
                      </a:lnTo>
                      <a:lnTo>
                        <a:pt x="2366803" y="21119543"/>
                      </a:lnTo>
                      <a:lnTo>
                        <a:pt x="2366803" y="21118011"/>
                      </a:lnTo>
                      <a:lnTo>
                        <a:pt x="1911750" y="21118011"/>
                      </a:lnTo>
                      <a:lnTo>
                        <a:pt x="1911750" y="23094907"/>
                      </a:lnTo>
                      <a:lnTo>
                        <a:pt x="4362035" y="23094907"/>
                      </a:lnTo>
                      <a:close/>
                      <a:moveTo>
                        <a:pt x="5440824" y="20515303"/>
                      </a:moveTo>
                      <a:lnTo>
                        <a:pt x="3906982" y="20515303"/>
                      </a:lnTo>
                      <a:lnTo>
                        <a:pt x="3906982" y="21010155"/>
                      </a:lnTo>
                      <a:lnTo>
                        <a:pt x="4475069" y="21010155"/>
                      </a:lnTo>
                      <a:lnTo>
                        <a:pt x="4475069" y="23094907"/>
                      </a:lnTo>
                      <a:lnTo>
                        <a:pt x="5440824" y="23094907"/>
                      </a:lnTo>
                      <a:close/>
                      <a:moveTo>
                        <a:pt x="5440824" y="19490003"/>
                      </a:moveTo>
                      <a:lnTo>
                        <a:pt x="4420126" y="19490003"/>
                      </a:lnTo>
                      <a:lnTo>
                        <a:pt x="4085948" y="17143223"/>
                      </a:lnTo>
                      <a:lnTo>
                        <a:pt x="2326540" y="17143223"/>
                      </a:lnTo>
                      <a:lnTo>
                        <a:pt x="1992360" y="19490003"/>
                      </a:lnTo>
                      <a:lnTo>
                        <a:pt x="877865" y="19490003"/>
                      </a:lnTo>
                      <a:lnTo>
                        <a:pt x="877865" y="20373695"/>
                      </a:lnTo>
                      <a:lnTo>
                        <a:pt x="2366803" y="20373695"/>
                      </a:lnTo>
                      <a:lnTo>
                        <a:pt x="2366803" y="18054579"/>
                      </a:lnTo>
                      <a:lnTo>
                        <a:pt x="3906982" y="18054579"/>
                      </a:lnTo>
                      <a:lnTo>
                        <a:pt x="3906982" y="20373695"/>
                      </a:lnTo>
                      <a:lnTo>
                        <a:pt x="5440824" y="20373695"/>
                      </a:lnTo>
                      <a:close/>
                      <a:moveTo>
                        <a:pt x="6412494" y="8258305"/>
                      </a:moveTo>
                      <a:lnTo>
                        <a:pt x="6412494" y="19490003"/>
                      </a:lnTo>
                      <a:lnTo>
                        <a:pt x="5550964" y="19490003"/>
                      </a:lnTo>
                      <a:lnTo>
                        <a:pt x="5550964" y="23217679"/>
                      </a:lnTo>
                      <a:lnTo>
                        <a:pt x="4475069" y="23217679"/>
                      </a:lnTo>
                      <a:lnTo>
                        <a:pt x="4475069" y="23551643"/>
                      </a:lnTo>
                      <a:lnTo>
                        <a:pt x="1798717" y="23551643"/>
                      </a:lnTo>
                      <a:lnTo>
                        <a:pt x="1798717" y="23217679"/>
                      </a:lnTo>
                      <a:lnTo>
                        <a:pt x="767723" y="23217679"/>
                      </a:lnTo>
                      <a:lnTo>
                        <a:pt x="767723" y="20515303"/>
                      </a:lnTo>
                      <a:lnTo>
                        <a:pt x="767723" y="20373695"/>
                      </a:lnTo>
                      <a:lnTo>
                        <a:pt x="767723" y="19490003"/>
                      </a:lnTo>
                      <a:lnTo>
                        <a:pt x="0" y="19490003"/>
                      </a:lnTo>
                      <a:lnTo>
                        <a:pt x="0" y="8258304"/>
                      </a:lnTo>
                      <a:cubicBezTo>
                        <a:pt x="0" y="7936879"/>
                        <a:pt x="260566" y="7676311"/>
                        <a:pt x="581997" y="7676311"/>
                      </a:cubicBezTo>
                      <a:lnTo>
                        <a:pt x="1041841" y="7676311"/>
                      </a:lnTo>
                      <a:lnTo>
                        <a:pt x="1678363" y="0"/>
                      </a:lnTo>
                      <a:lnTo>
                        <a:pt x="4734129" y="0"/>
                      </a:lnTo>
                      <a:lnTo>
                        <a:pt x="5370651" y="7676311"/>
                      </a:lnTo>
                      <a:lnTo>
                        <a:pt x="5830497" y="7676311"/>
                      </a:lnTo>
                      <a:cubicBezTo>
                        <a:pt x="6151927" y="7676311"/>
                        <a:pt x="6412494" y="7936879"/>
                        <a:pt x="6412494" y="8258305"/>
                      </a:cubicBezTo>
                      <a:close/>
                    </a:path>
                  </a:pathLst>
                </a:custGeom>
                <a:solidFill>
                  <a:srgbClr val="1A1A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2" name="Cable Flexing"/>
                <p:cNvSpPr/>
                <p:nvPr/>
              </p:nvSpPr>
              <p:spPr>
                <a:xfrm rot="16200000">
                  <a:off x="-4438321" y="555765"/>
                  <a:ext cx="4179610" cy="5300965"/>
                </a:xfrm>
                <a:custGeom>
                  <a:avLst/>
                  <a:gdLst>
                    <a:gd name="connsiteX0" fmla="*/ 1536756 w 4179610"/>
                    <a:gd name="connsiteY0" fmla="*/ 4843241 h 5300965"/>
                    <a:gd name="connsiteX1" fmla="*/ 1536756 w 4179610"/>
                    <a:gd name="connsiteY1" fmla="*/ 5300965 h 5300965"/>
                    <a:gd name="connsiteX2" fmla="*/ 0 w 4179610"/>
                    <a:gd name="connsiteY2" fmla="*/ 5300965 h 5300965"/>
                    <a:gd name="connsiteX3" fmla="*/ 37955 w 4179610"/>
                    <a:gd name="connsiteY3" fmla="*/ 4843241 h 5300965"/>
                    <a:gd name="connsiteX4" fmla="*/ 1536756 w 4179610"/>
                    <a:gd name="connsiteY4" fmla="*/ 3874588 h 5300965"/>
                    <a:gd name="connsiteX5" fmla="*/ 1536756 w 4179610"/>
                    <a:gd name="connsiteY5" fmla="*/ 4332312 h 5300965"/>
                    <a:gd name="connsiteX6" fmla="*/ 80321 w 4179610"/>
                    <a:gd name="connsiteY6" fmla="*/ 4332312 h 5300965"/>
                    <a:gd name="connsiteX7" fmla="*/ 118276 w 4179610"/>
                    <a:gd name="connsiteY7" fmla="*/ 3874588 h 5300965"/>
                    <a:gd name="connsiteX8" fmla="*/ 1536756 w 4179610"/>
                    <a:gd name="connsiteY8" fmla="*/ 2905941 h 5300965"/>
                    <a:gd name="connsiteX9" fmla="*/ 1536756 w 4179610"/>
                    <a:gd name="connsiteY9" fmla="*/ 3363664 h 5300965"/>
                    <a:gd name="connsiteX10" fmla="*/ 160642 w 4179610"/>
                    <a:gd name="connsiteY10" fmla="*/ 3363664 h 5300965"/>
                    <a:gd name="connsiteX11" fmla="*/ 198596 w 4179610"/>
                    <a:gd name="connsiteY11" fmla="*/ 2905941 h 5300965"/>
                    <a:gd name="connsiteX12" fmla="*/ 1536756 w 4179610"/>
                    <a:gd name="connsiteY12" fmla="*/ 1937294 h 5300965"/>
                    <a:gd name="connsiteX13" fmla="*/ 1536756 w 4179610"/>
                    <a:gd name="connsiteY13" fmla="*/ 2395018 h 5300965"/>
                    <a:gd name="connsiteX14" fmla="*/ 240962 w 4179610"/>
                    <a:gd name="connsiteY14" fmla="*/ 2395018 h 5300965"/>
                    <a:gd name="connsiteX15" fmla="*/ 278917 w 4179610"/>
                    <a:gd name="connsiteY15" fmla="*/ 1937294 h 5300965"/>
                    <a:gd name="connsiteX16" fmla="*/ 1536756 w 4179610"/>
                    <a:gd name="connsiteY16" fmla="*/ 968647 h 5300965"/>
                    <a:gd name="connsiteX17" fmla="*/ 1536756 w 4179610"/>
                    <a:gd name="connsiteY17" fmla="*/ 1426370 h 5300965"/>
                    <a:gd name="connsiteX18" fmla="*/ 321283 w 4179610"/>
                    <a:gd name="connsiteY18" fmla="*/ 1426370 h 5300965"/>
                    <a:gd name="connsiteX19" fmla="*/ 359237 w 4179610"/>
                    <a:gd name="connsiteY19" fmla="*/ 968647 h 5300965"/>
                    <a:gd name="connsiteX20" fmla="*/ 1536756 w 4179610"/>
                    <a:gd name="connsiteY20" fmla="*/ 0 h 5300965"/>
                    <a:gd name="connsiteX21" fmla="*/ 1536756 w 4179610"/>
                    <a:gd name="connsiteY21" fmla="*/ 457724 h 5300965"/>
                    <a:gd name="connsiteX22" fmla="*/ 401603 w 4179610"/>
                    <a:gd name="connsiteY22" fmla="*/ 457724 h 5300965"/>
                    <a:gd name="connsiteX23" fmla="*/ 439558 w 4179610"/>
                    <a:gd name="connsiteY23" fmla="*/ 0 h 5300965"/>
                    <a:gd name="connsiteX24" fmla="*/ 3778007 w 4179610"/>
                    <a:gd name="connsiteY24" fmla="*/ 457724 h 5300965"/>
                    <a:gd name="connsiteX25" fmla="*/ 2400775 w 4179610"/>
                    <a:gd name="connsiteY25" fmla="*/ 457724 h 5300965"/>
                    <a:gd name="connsiteX26" fmla="*/ 2400775 w 4179610"/>
                    <a:gd name="connsiteY26" fmla="*/ 0 h 5300965"/>
                    <a:gd name="connsiteX27" fmla="*/ 3740052 w 4179610"/>
                    <a:gd name="connsiteY27" fmla="*/ 0 h 5300965"/>
                    <a:gd name="connsiteX28" fmla="*/ 3858328 w 4179610"/>
                    <a:gd name="connsiteY28" fmla="*/ 1426370 h 5300965"/>
                    <a:gd name="connsiteX29" fmla="*/ 2400775 w 4179610"/>
                    <a:gd name="connsiteY29" fmla="*/ 1426370 h 5300965"/>
                    <a:gd name="connsiteX30" fmla="*/ 2400775 w 4179610"/>
                    <a:gd name="connsiteY30" fmla="*/ 968647 h 5300965"/>
                    <a:gd name="connsiteX31" fmla="*/ 3820373 w 4179610"/>
                    <a:gd name="connsiteY31" fmla="*/ 968647 h 5300965"/>
                    <a:gd name="connsiteX32" fmla="*/ 3938648 w 4179610"/>
                    <a:gd name="connsiteY32" fmla="*/ 2395018 h 5300965"/>
                    <a:gd name="connsiteX33" fmla="*/ 2400775 w 4179610"/>
                    <a:gd name="connsiteY33" fmla="*/ 2395018 h 5300965"/>
                    <a:gd name="connsiteX34" fmla="*/ 2400775 w 4179610"/>
                    <a:gd name="connsiteY34" fmla="*/ 1937294 h 5300965"/>
                    <a:gd name="connsiteX35" fmla="*/ 3900693 w 4179610"/>
                    <a:gd name="connsiteY35" fmla="*/ 1937294 h 5300965"/>
                    <a:gd name="connsiteX36" fmla="*/ 4018969 w 4179610"/>
                    <a:gd name="connsiteY36" fmla="*/ 3363665 h 5300965"/>
                    <a:gd name="connsiteX37" fmla="*/ 2400775 w 4179610"/>
                    <a:gd name="connsiteY37" fmla="*/ 3363664 h 5300965"/>
                    <a:gd name="connsiteX38" fmla="*/ 2400775 w 4179610"/>
                    <a:gd name="connsiteY38" fmla="*/ 2905941 h 5300965"/>
                    <a:gd name="connsiteX39" fmla="*/ 3981014 w 4179610"/>
                    <a:gd name="connsiteY39" fmla="*/ 2905941 h 5300965"/>
                    <a:gd name="connsiteX40" fmla="*/ 4099289 w 4179610"/>
                    <a:gd name="connsiteY40" fmla="*/ 4332312 h 5300965"/>
                    <a:gd name="connsiteX41" fmla="*/ 2400775 w 4179610"/>
                    <a:gd name="connsiteY41" fmla="*/ 4332312 h 5300965"/>
                    <a:gd name="connsiteX42" fmla="*/ 2400775 w 4179610"/>
                    <a:gd name="connsiteY42" fmla="*/ 3874588 h 5300965"/>
                    <a:gd name="connsiteX43" fmla="*/ 4061334 w 4179610"/>
                    <a:gd name="connsiteY43" fmla="*/ 3874588 h 5300965"/>
                    <a:gd name="connsiteX44" fmla="*/ 4179610 w 4179610"/>
                    <a:gd name="connsiteY44" fmla="*/ 5300965 h 5300965"/>
                    <a:gd name="connsiteX45" fmla="*/ 2400775 w 4179610"/>
                    <a:gd name="connsiteY45" fmla="*/ 5300965 h 5300965"/>
                    <a:gd name="connsiteX46" fmla="*/ 2400775 w 4179610"/>
                    <a:gd name="connsiteY46" fmla="*/ 4843241 h 5300965"/>
                    <a:gd name="connsiteX47" fmla="*/ 4141655 w 4179610"/>
                    <a:gd name="connsiteY47" fmla="*/ 4843241 h 53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179610" h="5300965">
                      <a:moveTo>
                        <a:pt x="1536756" y="4843241"/>
                      </a:moveTo>
                      <a:lnTo>
                        <a:pt x="1536756" y="5300965"/>
                      </a:lnTo>
                      <a:lnTo>
                        <a:pt x="0" y="5300965"/>
                      </a:lnTo>
                      <a:lnTo>
                        <a:pt x="37955" y="4843241"/>
                      </a:lnTo>
                      <a:close/>
                      <a:moveTo>
                        <a:pt x="1536756" y="3874588"/>
                      </a:moveTo>
                      <a:lnTo>
                        <a:pt x="1536756" y="4332312"/>
                      </a:lnTo>
                      <a:lnTo>
                        <a:pt x="80321" y="4332312"/>
                      </a:lnTo>
                      <a:lnTo>
                        <a:pt x="118276" y="3874588"/>
                      </a:lnTo>
                      <a:close/>
                      <a:moveTo>
                        <a:pt x="1536756" y="2905941"/>
                      </a:moveTo>
                      <a:lnTo>
                        <a:pt x="1536756" y="3363664"/>
                      </a:lnTo>
                      <a:lnTo>
                        <a:pt x="160642" y="3363664"/>
                      </a:lnTo>
                      <a:lnTo>
                        <a:pt x="198596" y="2905941"/>
                      </a:lnTo>
                      <a:close/>
                      <a:moveTo>
                        <a:pt x="1536756" y="1937294"/>
                      </a:moveTo>
                      <a:lnTo>
                        <a:pt x="1536756" y="2395018"/>
                      </a:lnTo>
                      <a:lnTo>
                        <a:pt x="240962" y="2395018"/>
                      </a:lnTo>
                      <a:lnTo>
                        <a:pt x="278917" y="1937294"/>
                      </a:lnTo>
                      <a:close/>
                      <a:moveTo>
                        <a:pt x="1536756" y="968647"/>
                      </a:moveTo>
                      <a:lnTo>
                        <a:pt x="1536756" y="1426370"/>
                      </a:lnTo>
                      <a:lnTo>
                        <a:pt x="321283" y="1426370"/>
                      </a:lnTo>
                      <a:lnTo>
                        <a:pt x="359237" y="968647"/>
                      </a:lnTo>
                      <a:close/>
                      <a:moveTo>
                        <a:pt x="1536756" y="0"/>
                      </a:moveTo>
                      <a:lnTo>
                        <a:pt x="1536756" y="457724"/>
                      </a:lnTo>
                      <a:lnTo>
                        <a:pt x="401603" y="457724"/>
                      </a:lnTo>
                      <a:lnTo>
                        <a:pt x="439558" y="0"/>
                      </a:lnTo>
                      <a:close/>
                      <a:moveTo>
                        <a:pt x="3778007" y="457724"/>
                      </a:moveTo>
                      <a:lnTo>
                        <a:pt x="2400775" y="457724"/>
                      </a:lnTo>
                      <a:lnTo>
                        <a:pt x="2400775" y="0"/>
                      </a:lnTo>
                      <a:lnTo>
                        <a:pt x="3740052" y="0"/>
                      </a:lnTo>
                      <a:close/>
                      <a:moveTo>
                        <a:pt x="3858328" y="1426370"/>
                      </a:moveTo>
                      <a:lnTo>
                        <a:pt x="2400775" y="1426370"/>
                      </a:lnTo>
                      <a:lnTo>
                        <a:pt x="2400775" y="968647"/>
                      </a:lnTo>
                      <a:lnTo>
                        <a:pt x="3820373" y="968647"/>
                      </a:lnTo>
                      <a:close/>
                      <a:moveTo>
                        <a:pt x="3938648" y="2395018"/>
                      </a:moveTo>
                      <a:lnTo>
                        <a:pt x="2400775" y="2395018"/>
                      </a:lnTo>
                      <a:lnTo>
                        <a:pt x="2400775" y="1937294"/>
                      </a:lnTo>
                      <a:lnTo>
                        <a:pt x="3900693" y="1937294"/>
                      </a:lnTo>
                      <a:close/>
                      <a:moveTo>
                        <a:pt x="4018969" y="3363665"/>
                      </a:moveTo>
                      <a:lnTo>
                        <a:pt x="2400775" y="3363664"/>
                      </a:lnTo>
                      <a:lnTo>
                        <a:pt x="2400775" y="2905941"/>
                      </a:lnTo>
                      <a:lnTo>
                        <a:pt x="3981014" y="2905941"/>
                      </a:lnTo>
                      <a:close/>
                      <a:moveTo>
                        <a:pt x="4099289" y="4332312"/>
                      </a:moveTo>
                      <a:lnTo>
                        <a:pt x="2400775" y="4332312"/>
                      </a:lnTo>
                      <a:lnTo>
                        <a:pt x="2400775" y="3874588"/>
                      </a:lnTo>
                      <a:lnTo>
                        <a:pt x="4061334" y="3874588"/>
                      </a:lnTo>
                      <a:close/>
                      <a:moveTo>
                        <a:pt x="4179610" y="5300965"/>
                      </a:moveTo>
                      <a:lnTo>
                        <a:pt x="2400775" y="5300965"/>
                      </a:lnTo>
                      <a:lnTo>
                        <a:pt x="2400775" y="4843241"/>
                      </a:lnTo>
                      <a:lnTo>
                        <a:pt x="4141655" y="4843241"/>
                      </a:ln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33" name="Molding Indent"/>
                <p:cNvSpPr/>
                <p:nvPr/>
              </p:nvSpPr>
              <p:spPr>
                <a:xfrm>
                  <a:off x="3755010" y="1847373"/>
                  <a:ext cx="3811900" cy="2717749"/>
                </a:xfrm>
                <a:custGeom>
                  <a:avLst/>
                  <a:gdLst>
                    <a:gd name="connsiteX0" fmla="*/ 423337 w 1230713"/>
                    <a:gd name="connsiteY0" fmla="*/ 0 h 877455"/>
                    <a:gd name="connsiteX1" fmla="*/ 1082190 w 1230713"/>
                    <a:gd name="connsiteY1" fmla="*/ 0 h 877455"/>
                    <a:gd name="connsiteX2" fmla="*/ 1167508 w 1230713"/>
                    <a:gd name="connsiteY2" fmla="*/ 8601 h 877455"/>
                    <a:gd name="connsiteX3" fmla="*/ 1230713 w 1230713"/>
                    <a:gd name="connsiteY3" fmla="*/ 28221 h 877455"/>
                    <a:gd name="connsiteX4" fmla="*/ 1230713 w 1230713"/>
                    <a:gd name="connsiteY4" fmla="*/ 849234 h 877455"/>
                    <a:gd name="connsiteX5" fmla="*/ 1167508 w 1230713"/>
                    <a:gd name="connsiteY5" fmla="*/ 868855 h 877455"/>
                    <a:gd name="connsiteX6" fmla="*/ 1082190 w 1230713"/>
                    <a:gd name="connsiteY6" fmla="*/ 877455 h 877455"/>
                    <a:gd name="connsiteX7" fmla="*/ 423337 w 1230713"/>
                    <a:gd name="connsiteY7" fmla="*/ 877455 h 877455"/>
                    <a:gd name="connsiteX8" fmla="*/ 0 w 1230713"/>
                    <a:gd name="connsiteY8" fmla="*/ 454118 h 877455"/>
                    <a:gd name="connsiteX9" fmla="*/ 0 w 1230713"/>
                    <a:gd name="connsiteY9" fmla="*/ 423337 h 877455"/>
                    <a:gd name="connsiteX10" fmla="*/ 423337 w 1230713"/>
                    <a:gd name="connsiteY10" fmla="*/ 0 h 877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0713" h="877455">
                      <a:moveTo>
                        <a:pt x="423337" y="0"/>
                      </a:moveTo>
                      <a:lnTo>
                        <a:pt x="1082190" y="0"/>
                      </a:lnTo>
                      <a:cubicBezTo>
                        <a:pt x="1111416" y="0"/>
                        <a:pt x="1139949" y="2962"/>
                        <a:pt x="1167508" y="8601"/>
                      </a:cubicBezTo>
                      <a:lnTo>
                        <a:pt x="1230713" y="28221"/>
                      </a:lnTo>
                      <a:lnTo>
                        <a:pt x="1230713" y="849234"/>
                      </a:lnTo>
                      <a:lnTo>
                        <a:pt x="1167508" y="868855"/>
                      </a:lnTo>
                      <a:cubicBezTo>
                        <a:pt x="1139949" y="874494"/>
                        <a:pt x="1111416" y="877455"/>
                        <a:pt x="1082190" y="877455"/>
                      </a:cubicBezTo>
                      <a:lnTo>
                        <a:pt x="423337" y="877455"/>
                      </a:lnTo>
                      <a:cubicBezTo>
                        <a:pt x="189534" y="877455"/>
                        <a:pt x="0" y="687921"/>
                        <a:pt x="0" y="454118"/>
                      </a:cubicBezTo>
                      <a:lnTo>
                        <a:pt x="0" y="423337"/>
                      </a:lnTo>
                      <a:cubicBezTo>
                        <a:pt x="0" y="189534"/>
                        <a:pt x="189534" y="0"/>
                        <a:pt x="423337" y="0"/>
                      </a:cubicBezTo>
                      <a:close/>
                    </a:path>
                  </a:pathLst>
                </a:cu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sp>
            <p:nvSpPr>
              <p:cNvPr id="27" name="Cable"/>
              <p:cNvSpPr>
                <a:spLocks/>
              </p:cNvSpPr>
              <p:nvPr/>
            </p:nvSpPr>
            <p:spPr bwMode="auto">
              <a:xfrm rot="5400000">
                <a:off x="-164472" y="3280485"/>
                <a:ext cx="809990" cy="66314"/>
              </a:xfrm>
              <a:prstGeom prst="roundRect">
                <a:avLst>
                  <a:gd name="adj" fmla="val 50000"/>
                </a:avLst>
              </a:prstGeom>
              <a:solidFill>
                <a:srgbClr val="1A1A1A"/>
              </a:solidFill>
              <a:ln w="0">
                <a:noFill/>
                <a:prstDash val="solid"/>
                <a:round/>
                <a:headEnd/>
                <a:tailEnd/>
              </a:ln>
            </p:spPr>
            <p:txBody>
              <a:bodyPr vert="horz" wrap="square" lIns="91427" tIns="45713" rIns="91427" bIns="45713" numCol="1" anchor="t" anchorCtr="0" compatLnSpc="1">
                <a:prstTxWarp prst="textNoShape">
                  <a:avLst/>
                </a:prstTxWarp>
              </a:bodyPr>
              <a:lstStyle/>
              <a:p>
                <a:pPr defTabSz="914225"/>
                <a:endParaRPr lang="en-US" kern="0" dirty="0">
                  <a:solidFill>
                    <a:sysClr val="windowText" lastClr="000000"/>
                  </a:solidFill>
                </a:endParaRPr>
              </a:p>
            </p:txBody>
          </p:sp>
        </p:grpSp>
        <p:grpSp>
          <p:nvGrpSpPr>
            <p:cNvPr id="8" name="Intel NUC and Label"/>
            <p:cNvGrpSpPr/>
            <p:nvPr/>
          </p:nvGrpSpPr>
          <p:grpSpPr>
            <a:xfrm>
              <a:off x="916847" y="3543561"/>
              <a:ext cx="2201431" cy="708494"/>
              <a:chOff x="935231" y="3614120"/>
              <a:chExt cx="2245574" cy="722701"/>
            </a:xfrm>
          </p:grpSpPr>
          <p:grpSp>
            <p:nvGrpSpPr>
              <p:cNvPr id="12" name="NUC"/>
              <p:cNvGrpSpPr/>
              <p:nvPr/>
            </p:nvGrpSpPr>
            <p:grpSpPr>
              <a:xfrm rot="16200000">
                <a:off x="1795676" y="2753675"/>
                <a:ext cx="524683" cy="2245574"/>
                <a:chOff x="1400175" y="1012666"/>
                <a:chExt cx="1600200" cy="6848634"/>
              </a:xfrm>
            </p:grpSpPr>
            <p:sp>
              <p:nvSpPr>
                <p:cNvPr id="14" name="Rectangle: Rounded Corners 3"/>
                <p:cNvSpPr/>
                <p:nvPr/>
              </p:nvSpPr>
              <p:spPr>
                <a:xfrm>
                  <a:off x="1400175" y="1190625"/>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5" name="Rectangle: Rounded Corners 4"/>
                <p:cNvSpPr/>
                <p:nvPr/>
              </p:nvSpPr>
              <p:spPr>
                <a:xfrm>
                  <a:off x="1400175" y="7284562"/>
                  <a:ext cx="107949" cy="409575"/>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6" name="Rectangle: Rounded Corners 5"/>
                <p:cNvSpPr/>
                <p:nvPr/>
              </p:nvSpPr>
              <p:spPr>
                <a:xfrm>
                  <a:off x="1470025" y="1012666"/>
                  <a:ext cx="1530350" cy="6848634"/>
                </a:xfrm>
                <a:prstGeom prst="roundRect">
                  <a:avLst>
                    <a:gd name="adj" fmla="val 5392"/>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7" name="Rectangle: Rounded Corners 6"/>
                <p:cNvSpPr/>
                <p:nvPr/>
              </p:nvSpPr>
              <p:spPr>
                <a:xfrm>
                  <a:off x="1587500" y="1012666"/>
                  <a:ext cx="1295400" cy="6848634"/>
                </a:xfrm>
                <a:prstGeom prst="roundRect">
                  <a:avLst>
                    <a:gd name="adj" fmla="val 5392"/>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dirty="0">
                    <a:solidFill>
                      <a:sysClr val="windowText" lastClr="000000"/>
                    </a:solidFill>
                  </a:endParaRPr>
                </a:p>
              </p:txBody>
            </p:sp>
            <p:sp>
              <p:nvSpPr>
                <p:cNvPr id="18" name="Oval 17"/>
                <p:cNvSpPr/>
                <p:nvPr/>
              </p:nvSpPr>
              <p:spPr>
                <a:xfrm>
                  <a:off x="1908175" y="4122658"/>
                  <a:ext cx="641350" cy="641350"/>
                </a:xfrm>
                <a:prstGeom prst="ellipse">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9" name="Oval 18"/>
                <p:cNvSpPr/>
                <p:nvPr/>
              </p:nvSpPr>
              <p:spPr>
                <a:xfrm>
                  <a:off x="1939925" y="4154408"/>
                  <a:ext cx="577850" cy="577850"/>
                </a:xfrm>
                <a:prstGeom prst="ellipse">
                  <a:avLst/>
                </a:prstGeom>
                <a:solidFill>
                  <a:srgbClr val="E1E1E3"/>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0" name="Freeform: Shape 9"/>
                <p:cNvSpPr/>
                <p:nvPr/>
              </p:nvSpPr>
              <p:spPr>
                <a:xfrm>
                  <a:off x="2121694" y="4348587"/>
                  <a:ext cx="214312" cy="201903"/>
                </a:xfrm>
                <a:custGeom>
                  <a:avLst/>
                  <a:gdLst>
                    <a:gd name="connsiteX0" fmla="*/ 59531 w 214312"/>
                    <a:gd name="connsiteY0" fmla="*/ 0 h 201903"/>
                    <a:gd name="connsiteX1" fmla="*/ 59531 w 214312"/>
                    <a:gd name="connsiteY1" fmla="*/ 25371 h 201903"/>
                    <a:gd name="connsiteX2" fmla="*/ 46539 w 214312"/>
                    <a:gd name="connsiteY2" fmla="*/ 34130 h 201903"/>
                    <a:gd name="connsiteX3" fmla="*/ 21431 w 214312"/>
                    <a:gd name="connsiteY3" fmla="*/ 94747 h 201903"/>
                    <a:gd name="connsiteX4" fmla="*/ 107156 w 214312"/>
                    <a:gd name="connsiteY4" fmla="*/ 180472 h 201903"/>
                    <a:gd name="connsiteX5" fmla="*/ 192881 w 214312"/>
                    <a:gd name="connsiteY5" fmla="*/ 94747 h 201903"/>
                    <a:gd name="connsiteX6" fmla="*/ 167773 w 214312"/>
                    <a:gd name="connsiteY6" fmla="*/ 34130 h 201903"/>
                    <a:gd name="connsiteX7" fmla="*/ 154782 w 214312"/>
                    <a:gd name="connsiteY7" fmla="*/ 25372 h 201903"/>
                    <a:gd name="connsiteX8" fmla="*/ 154782 w 214312"/>
                    <a:gd name="connsiteY8" fmla="*/ 1 h 201903"/>
                    <a:gd name="connsiteX9" fmla="*/ 182927 w 214312"/>
                    <a:gd name="connsiteY9" fmla="*/ 18976 h 201903"/>
                    <a:gd name="connsiteX10" fmla="*/ 214312 w 214312"/>
                    <a:gd name="connsiteY10" fmla="*/ 94747 h 201903"/>
                    <a:gd name="connsiteX11" fmla="*/ 107156 w 214312"/>
                    <a:gd name="connsiteY11" fmla="*/ 201903 h 201903"/>
                    <a:gd name="connsiteX12" fmla="*/ 0 w 214312"/>
                    <a:gd name="connsiteY12" fmla="*/ 94747 h 201903"/>
                    <a:gd name="connsiteX13" fmla="*/ 31385 w 214312"/>
                    <a:gd name="connsiteY13" fmla="*/ 18976 h 20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312" h="201903">
                      <a:moveTo>
                        <a:pt x="59531" y="0"/>
                      </a:moveTo>
                      <a:lnTo>
                        <a:pt x="59531" y="25371"/>
                      </a:lnTo>
                      <a:lnTo>
                        <a:pt x="46539" y="34130"/>
                      </a:lnTo>
                      <a:cubicBezTo>
                        <a:pt x="31026" y="49644"/>
                        <a:pt x="21431" y="71075"/>
                        <a:pt x="21431" y="94747"/>
                      </a:cubicBezTo>
                      <a:cubicBezTo>
                        <a:pt x="21431" y="142092"/>
                        <a:pt x="59811" y="180472"/>
                        <a:pt x="107156" y="180472"/>
                      </a:cubicBezTo>
                      <a:cubicBezTo>
                        <a:pt x="154501" y="180472"/>
                        <a:pt x="192881" y="142092"/>
                        <a:pt x="192881" y="94747"/>
                      </a:cubicBezTo>
                      <a:cubicBezTo>
                        <a:pt x="192881" y="71075"/>
                        <a:pt x="183286" y="49644"/>
                        <a:pt x="167773" y="34130"/>
                      </a:cubicBezTo>
                      <a:lnTo>
                        <a:pt x="154782" y="25372"/>
                      </a:lnTo>
                      <a:lnTo>
                        <a:pt x="154782" y="1"/>
                      </a:lnTo>
                      <a:lnTo>
                        <a:pt x="182927" y="18976"/>
                      </a:lnTo>
                      <a:cubicBezTo>
                        <a:pt x="202318" y="38368"/>
                        <a:pt x="214312" y="65157"/>
                        <a:pt x="214312" y="94747"/>
                      </a:cubicBezTo>
                      <a:cubicBezTo>
                        <a:pt x="214312" y="153928"/>
                        <a:pt x="166337" y="201903"/>
                        <a:pt x="107156" y="201903"/>
                      </a:cubicBezTo>
                      <a:cubicBezTo>
                        <a:pt x="47975" y="201903"/>
                        <a:pt x="0" y="153928"/>
                        <a:pt x="0" y="94747"/>
                      </a:cubicBezTo>
                      <a:cubicBezTo>
                        <a:pt x="0" y="65157"/>
                        <a:pt x="11994" y="38368"/>
                        <a:pt x="31385" y="18976"/>
                      </a:cubicBezTo>
                      <a:close/>
                    </a:path>
                  </a:pathLst>
                </a:cu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1" name="Rectangle: Rounded Corners 10"/>
                <p:cNvSpPr/>
                <p:nvPr/>
              </p:nvSpPr>
              <p:spPr>
                <a:xfrm>
                  <a:off x="2215134" y="4312658"/>
                  <a:ext cx="27432" cy="135652"/>
                </a:xfrm>
                <a:prstGeom prst="roundRect">
                  <a:avLst/>
                </a:prstGeom>
                <a:solidFill>
                  <a:srgbClr val="1212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2" name="Rectangle: Rounded Corners 11"/>
                <p:cNvSpPr/>
                <p:nvPr/>
              </p:nvSpPr>
              <p:spPr>
                <a:xfrm>
                  <a:off x="1890232" y="5298281"/>
                  <a:ext cx="260038" cy="545306"/>
                </a:xfrm>
                <a:prstGeom prst="roundRect">
                  <a:avLst/>
                </a:prstGeom>
                <a:solidFill>
                  <a:srgbClr val="D3D3D5"/>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3" name="Rectangle: Rounded Corners 12"/>
                <p:cNvSpPr/>
                <p:nvPr/>
              </p:nvSpPr>
              <p:spPr>
                <a:xfrm>
                  <a:off x="1921667" y="5322093"/>
                  <a:ext cx="190501" cy="497682"/>
                </a:xfrm>
                <a:prstGeom prst="roundRect">
                  <a:avLst/>
                </a:prstGeom>
                <a:solidFill>
                  <a:srgbClr val="78787A"/>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24" name="Rectangle 23"/>
                <p:cNvSpPr/>
                <p:nvPr/>
              </p:nvSpPr>
              <p:spPr>
                <a:xfrm>
                  <a:off x="2014537" y="5372099"/>
                  <a:ext cx="45719" cy="392907"/>
                </a:xfrm>
                <a:prstGeom prst="rect">
                  <a:avLst/>
                </a:prstGeom>
                <a:solidFill>
                  <a:srgbClr val="1376B4"/>
                </a:solidFill>
                <a:ln>
                  <a:solidFill>
                    <a:srgbClr val="12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grpSp>
          <p:sp>
            <p:nvSpPr>
              <p:cNvPr id="13" name="NUC Label"/>
              <p:cNvSpPr txBox="1"/>
              <p:nvPr/>
            </p:nvSpPr>
            <p:spPr>
              <a:xfrm>
                <a:off x="1432649" y="4114604"/>
                <a:ext cx="1265751" cy="222217"/>
              </a:xfrm>
              <a:prstGeom prst="rect">
                <a:avLst/>
              </a:prstGeom>
              <a:noFill/>
            </p:spPr>
            <p:txBody>
              <a:bodyPr wrap="none" rtlCol="0">
                <a:spAutoFit/>
              </a:bodyPr>
              <a:lstStyle/>
              <a:p>
                <a:pPr algn="ctr" defTabSz="914225"/>
                <a:r>
                  <a:rPr lang="en-US" sz="800" kern="0" dirty="0">
                    <a:solidFill>
                      <a:sysClr val="windowText" lastClr="000000"/>
                    </a:solidFill>
                  </a:rPr>
                  <a:t>Intel NUC / IoT Gateway</a:t>
                </a:r>
              </a:p>
            </p:txBody>
          </p:sp>
        </p:grpSp>
        <p:grpSp>
          <p:nvGrpSpPr>
            <p:cNvPr id="9" name="Laptop"/>
            <p:cNvGrpSpPr/>
            <p:nvPr/>
          </p:nvGrpSpPr>
          <p:grpSpPr>
            <a:xfrm>
              <a:off x="1147518" y="852193"/>
              <a:ext cx="1722537" cy="1245983"/>
              <a:chOff x="1170527" y="868784"/>
              <a:chExt cx="1757077" cy="1270968"/>
            </a:xfrm>
          </p:grpSpPr>
          <p:sp>
            <p:nvSpPr>
              <p:cNvPr id="10" name="Laptop"/>
              <p:cNvSpPr/>
              <p:nvPr/>
            </p:nvSpPr>
            <p:spPr>
              <a:xfrm>
                <a:off x="1170527" y="868784"/>
                <a:ext cx="1757077" cy="1270968"/>
              </a:xfrm>
              <a:custGeom>
                <a:avLst/>
                <a:gdLst>
                  <a:gd name="connsiteX0" fmla="*/ 642657 w 1472838"/>
                  <a:gd name="connsiteY0" fmla="*/ 922293 h 1065365"/>
                  <a:gd name="connsiteX1" fmla="*/ 637150 w 1472838"/>
                  <a:gd name="connsiteY1" fmla="*/ 929114 h 1065365"/>
                  <a:gd name="connsiteX2" fmla="*/ 617978 w 1472838"/>
                  <a:gd name="connsiteY2" fmla="*/ 1021726 h 1065365"/>
                  <a:gd name="connsiteX3" fmla="*/ 619885 w 1472838"/>
                  <a:gd name="connsiteY3" fmla="*/ 1031433 h 1065365"/>
                  <a:gd name="connsiteX4" fmla="*/ 736260 w 1472838"/>
                  <a:gd name="connsiteY4" fmla="*/ 1031433 h 1065365"/>
                  <a:gd name="connsiteX5" fmla="*/ 736577 w 1472838"/>
                  <a:gd name="connsiteY5" fmla="*/ 1031433 h 1065365"/>
                  <a:gd name="connsiteX6" fmla="*/ 852952 w 1472838"/>
                  <a:gd name="connsiteY6" fmla="*/ 1031433 h 1065365"/>
                  <a:gd name="connsiteX7" fmla="*/ 854858 w 1472838"/>
                  <a:gd name="connsiteY7" fmla="*/ 1021726 h 1065365"/>
                  <a:gd name="connsiteX8" fmla="*/ 835687 w 1472838"/>
                  <a:gd name="connsiteY8" fmla="*/ 929114 h 1065365"/>
                  <a:gd name="connsiteX9" fmla="*/ 830180 w 1472838"/>
                  <a:gd name="connsiteY9" fmla="*/ 922293 h 1065365"/>
                  <a:gd name="connsiteX10" fmla="*/ 736418 w 1472838"/>
                  <a:gd name="connsiteY10" fmla="*/ 922381 h 1065365"/>
                  <a:gd name="connsiteX11" fmla="*/ 154273 w 1472838"/>
                  <a:gd name="connsiteY11" fmla="*/ 791792 h 1065365"/>
                  <a:gd name="connsiteX12" fmla="*/ 736419 w 1472838"/>
                  <a:gd name="connsiteY12" fmla="*/ 792014 h 1065365"/>
                  <a:gd name="connsiteX13" fmla="*/ 1318565 w 1472838"/>
                  <a:gd name="connsiteY13" fmla="*/ 791792 h 1065365"/>
                  <a:gd name="connsiteX14" fmla="*/ 1352762 w 1472838"/>
                  <a:gd name="connsiteY14" fmla="*/ 808890 h 1065365"/>
                  <a:gd name="connsiteX15" fmla="*/ 1471792 w 1472838"/>
                  <a:gd name="connsiteY15" fmla="*/ 1041033 h 1065365"/>
                  <a:gd name="connsiteX16" fmla="*/ 1459955 w 1472838"/>
                  <a:gd name="connsiteY16" fmla="*/ 1065365 h 1065365"/>
                  <a:gd name="connsiteX17" fmla="*/ 737406 w 1472838"/>
                  <a:gd name="connsiteY17" fmla="*/ 1065365 h 1065365"/>
                  <a:gd name="connsiteX18" fmla="*/ 735433 w 1472838"/>
                  <a:gd name="connsiteY18" fmla="*/ 1065365 h 1065365"/>
                  <a:gd name="connsiteX19" fmla="*/ 12883 w 1472838"/>
                  <a:gd name="connsiteY19" fmla="*/ 1065365 h 1065365"/>
                  <a:gd name="connsiteX20" fmla="*/ 1046 w 1472838"/>
                  <a:gd name="connsiteY20" fmla="*/ 1041033 h 1065365"/>
                  <a:gd name="connsiteX21" fmla="*/ 120077 w 1472838"/>
                  <a:gd name="connsiteY21" fmla="*/ 808890 h 1065365"/>
                  <a:gd name="connsiteX22" fmla="*/ 154273 w 1472838"/>
                  <a:gd name="connsiteY22" fmla="*/ 791792 h 1065365"/>
                  <a:gd name="connsiteX23" fmla="*/ 216248 w 1472838"/>
                  <a:gd name="connsiteY23" fmla="*/ 79246 h 1065365"/>
                  <a:gd name="connsiteX24" fmla="*/ 216248 w 1472838"/>
                  <a:gd name="connsiteY24" fmla="*/ 671060 h 1065365"/>
                  <a:gd name="connsiteX25" fmla="*/ 1277981 w 1472838"/>
                  <a:gd name="connsiteY25" fmla="*/ 671060 h 1065365"/>
                  <a:gd name="connsiteX26" fmla="*/ 1277981 w 1472838"/>
                  <a:gd name="connsiteY26" fmla="*/ 79246 h 1065365"/>
                  <a:gd name="connsiteX27" fmla="*/ 157991 w 1472838"/>
                  <a:gd name="connsiteY27" fmla="*/ 0 h 1065365"/>
                  <a:gd name="connsiteX28" fmla="*/ 1336238 w 1472838"/>
                  <a:gd name="connsiteY28" fmla="*/ 0 h 1065365"/>
                  <a:gd name="connsiteX29" fmla="*/ 1352751 w 1472838"/>
                  <a:gd name="connsiteY29" fmla="*/ 16513 h 1065365"/>
                  <a:gd name="connsiteX30" fmla="*/ 1352751 w 1472838"/>
                  <a:gd name="connsiteY30" fmla="*/ 733056 h 1065365"/>
                  <a:gd name="connsiteX31" fmla="*/ 1336238 w 1472838"/>
                  <a:gd name="connsiteY31" fmla="*/ 749569 h 1065365"/>
                  <a:gd name="connsiteX32" fmla="*/ 157991 w 1472838"/>
                  <a:gd name="connsiteY32" fmla="*/ 749569 h 1065365"/>
                  <a:gd name="connsiteX33" fmla="*/ 141478 w 1472838"/>
                  <a:gd name="connsiteY33" fmla="*/ 733056 h 1065365"/>
                  <a:gd name="connsiteX34" fmla="*/ 141478 w 1472838"/>
                  <a:gd name="connsiteY34" fmla="*/ 16513 h 1065365"/>
                  <a:gd name="connsiteX35" fmla="*/ 157991 w 1472838"/>
                  <a:gd name="connsiteY35" fmla="*/ 0 h 106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72838" h="1065365">
                    <a:moveTo>
                      <a:pt x="642657" y="922293"/>
                    </a:moveTo>
                    <a:cubicBezTo>
                      <a:pt x="639762" y="922730"/>
                      <a:pt x="637926" y="925529"/>
                      <a:pt x="637150" y="929114"/>
                    </a:cubicBezTo>
                    <a:lnTo>
                      <a:pt x="617978" y="1021726"/>
                    </a:lnTo>
                    <a:cubicBezTo>
                      <a:pt x="617449" y="1024699"/>
                      <a:pt x="618190" y="1031083"/>
                      <a:pt x="619885" y="1031433"/>
                    </a:cubicBezTo>
                    <a:lnTo>
                      <a:pt x="736260" y="1031433"/>
                    </a:lnTo>
                    <a:lnTo>
                      <a:pt x="736577" y="1031433"/>
                    </a:lnTo>
                    <a:lnTo>
                      <a:pt x="852952" y="1031433"/>
                    </a:lnTo>
                    <a:cubicBezTo>
                      <a:pt x="854646" y="1031083"/>
                      <a:pt x="855388" y="1024699"/>
                      <a:pt x="854858" y="1021726"/>
                    </a:cubicBezTo>
                    <a:lnTo>
                      <a:pt x="835687" y="929114"/>
                    </a:lnTo>
                    <a:cubicBezTo>
                      <a:pt x="834910" y="925529"/>
                      <a:pt x="833075" y="922730"/>
                      <a:pt x="830180" y="922293"/>
                    </a:cubicBezTo>
                    <a:lnTo>
                      <a:pt x="736418" y="922381"/>
                    </a:lnTo>
                    <a:close/>
                    <a:moveTo>
                      <a:pt x="154273" y="791792"/>
                    </a:moveTo>
                    <a:lnTo>
                      <a:pt x="736419" y="792014"/>
                    </a:lnTo>
                    <a:lnTo>
                      <a:pt x="1318565" y="791792"/>
                    </a:lnTo>
                    <a:cubicBezTo>
                      <a:pt x="1336540" y="792888"/>
                      <a:pt x="1347939" y="799903"/>
                      <a:pt x="1352762" y="808890"/>
                    </a:cubicBezTo>
                    <a:lnTo>
                      <a:pt x="1471792" y="1041033"/>
                    </a:lnTo>
                    <a:cubicBezTo>
                      <a:pt x="1475080" y="1048486"/>
                      <a:pt x="1470477" y="1064489"/>
                      <a:pt x="1459955" y="1065365"/>
                    </a:cubicBezTo>
                    <a:lnTo>
                      <a:pt x="737406" y="1065365"/>
                    </a:lnTo>
                    <a:lnTo>
                      <a:pt x="735433" y="1065365"/>
                    </a:lnTo>
                    <a:lnTo>
                      <a:pt x="12883" y="1065365"/>
                    </a:lnTo>
                    <a:cubicBezTo>
                      <a:pt x="2361" y="1064489"/>
                      <a:pt x="-2242" y="1048486"/>
                      <a:pt x="1046" y="1041033"/>
                    </a:cubicBezTo>
                    <a:lnTo>
                      <a:pt x="120077" y="808890"/>
                    </a:lnTo>
                    <a:cubicBezTo>
                      <a:pt x="124899" y="799903"/>
                      <a:pt x="136298" y="792888"/>
                      <a:pt x="154273" y="791792"/>
                    </a:cubicBezTo>
                    <a:close/>
                    <a:moveTo>
                      <a:pt x="216248" y="79246"/>
                    </a:moveTo>
                    <a:lnTo>
                      <a:pt x="216248" y="671060"/>
                    </a:lnTo>
                    <a:lnTo>
                      <a:pt x="1277981" y="671060"/>
                    </a:lnTo>
                    <a:lnTo>
                      <a:pt x="1277981" y="79246"/>
                    </a:lnTo>
                    <a:close/>
                    <a:moveTo>
                      <a:pt x="157991" y="0"/>
                    </a:moveTo>
                    <a:lnTo>
                      <a:pt x="1336238" y="0"/>
                    </a:lnTo>
                    <a:cubicBezTo>
                      <a:pt x="1345357" y="0"/>
                      <a:pt x="1352751" y="7393"/>
                      <a:pt x="1352751" y="16513"/>
                    </a:cubicBezTo>
                    <a:lnTo>
                      <a:pt x="1352751" y="733056"/>
                    </a:lnTo>
                    <a:cubicBezTo>
                      <a:pt x="1352751" y="742175"/>
                      <a:pt x="1345357" y="749569"/>
                      <a:pt x="1336238" y="749569"/>
                    </a:cubicBezTo>
                    <a:lnTo>
                      <a:pt x="157991" y="749569"/>
                    </a:lnTo>
                    <a:cubicBezTo>
                      <a:pt x="148871" y="749569"/>
                      <a:pt x="141478" y="742175"/>
                      <a:pt x="141478" y="733056"/>
                    </a:cubicBezTo>
                    <a:lnTo>
                      <a:pt x="141478" y="16513"/>
                    </a:lnTo>
                    <a:cubicBezTo>
                      <a:pt x="141478" y="7393"/>
                      <a:pt x="148871" y="0"/>
                      <a:pt x="157991" y="0"/>
                    </a:cubicBez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kern="0">
                  <a:solidFill>
                    <a:sysClr val="windowText" lastClr="000000"/>
                  </a:solidFill>
                </a:endParaRPr>
              </a:p>
            </p:txBody>
          </p:sp>
          <p:sp>
            <p:nvSpPr>
              <p:cNvPr id="11" name="Laptop Label"/>
              <p:cNvSpPr txBox="1"/>
              <p:nvPr/>
            </p:nvSpPr>
            <p:spPr>
              <a:xfrm>
                <a:off x="1419081" y="1060491"/>
                <a:ext cx="1257577" cy="478311"/>
              </a:xfrm>
              <a:prstGeom prst="rect">
                <a:avLst/>
              </a:prstGeom>
              <a:noFill/>
            </p:spPr>
            <p:txBody>
              <a:bodyPr wrap="none" rtlCol="0">
                <a:spAutoFit/>
              </a:bodyPr>
              <a:lstStyle/>
              <a:p>
                <a:pPr algn="ctr" defTabSz="914225"/>
                <a:r>
                  <a:rPr lang="en-US" sz="800" kern="0" dirty="0">
                    <a:solidFill>
                      <a:sysClr val="windowText" lastClr="000000"/>
                    </a:solidFill>
                  </a:rPr>
                  <a:t>Development</a:t>
                </a:r>
                <a:br>
                  <a:rPr lang="en-US" sz="800" kern="0" dirty="0">
                    <a:solidFill>
                      <a:sysClr val="windowText" lastClr="000000"/>
                    </a:solidFill>
                  </a:rPr>
                </a:br>
                <a:r>
                  <a:rPr lang="en-US" sz="800" kern="0" dirty="0">
                    <a:solidFill>
                      <a:sysClr val="windowText" lastClr="000000"/>
                    </a:solidFill>
                  </a:rPr>
                  <a:t>Workstation</a:t>
                </a:r>
                <a:br>
                  <a:rPr lang="en-US" sz="800" kern="0" dirty="0">
                    <a:solidFill>
                      <a:sysClr val="windowText" lastClr="000000"/>
                    </a:solidFill>
                  </a:rPr>
                </a:br>
                <a:r>
                  <a:rPr lang="en-US" sz="800" kern="0" dirty="0">
                    <a:solidFill>
                      <a:sysClr val="windowText" lastClr="000000"/>
                    </a:solidFill>
                  </a:rPr>
                  <a:t>(Windows / </a:t>
                </a:r>
                <a:r>
                  <a:rPr lang="en-US" sz="800" kern="0" dirty="0" err="1">
                    <a:solidFill>
                      <a:sysClr val="windowText" lastClr="000000"/>
                    </a:solidFill>
                  </a:rPr>
                  <a:t>OSx</a:t>
                </a:r>
                <a:r>
                  <a:rPr lang="en-US" sz="800" kern="0" dirty="0">
                    <a:solidFill>
                      <a:sysClr val="windowText" lastClr="000000"/>
                    </a:solidFill>
                  </a:rPr>
                  <a:t> / Linux)</a:t>
                </a:r>
              </a:p>
            </p:txBody>
          </p:sp>
        </p:grpSp>
      </p:grpSp>
    </p:spTree>
    <p:extLst>
      <p:ext uri="{BB962C8B-B14F-4D97-AF65-F5344CB8AC3E}">
        <p14:creationId xmlns:p14="http://schemas.microsoft.com/office/powerpoint/2010/main" val="748077644"/>
      </p:ext>
    </p:extLst>
  </p:cSld>
  <p:clrMapOvr>
    <a:masterClrMapping/>
  </p:clrMapOvr>
  <p:transition spd="slow" advClick="0" advTm="15000">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your azure subscription</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You will need an active Azure Subscription to complete the lab.</a:t>
            </a:r>
          </a:p>
          <a:p>
            <a:pPr marL="0" indent="0">
              <a:buNone/>
            </a:pPr>
            <a:endParaRPr lang="en-US" dirty="0"/>
          </a:p>
          <a:p>
            <a:pPr marL="0" indent="0">
              <a:buNone/>
            </a:pPr>
            <a:r>
              <a:rPr lang="en-US" dirty="0"/>
              <a:t>You can sign up for a free trial at: </a:t>
            </a:r>
            <a:r>
              <a:rPr lang="en-US" dirty="0">
                <a:hlinkClick r:id="rId2"/>
              </a:rPr>
              <a:t>http://azure.com/free</a:t>
            </a:r>
            <a:endParaRPr lang="en-US" dirty="0"/>
          </a:p>
          <a:p>
            <a:pPr marL="0" indent="0">
              <a:buNone/>
            </a:pPr>
            <a:endParaRPr lang="en-US" dirty="0"/>
          </a:p>
          <a:p>
            <a:pPr marL="0" indent="0">
              <a:buNone/>
            </a:pPr>
            <a:r>
              <a:rPr lang="en-US" dirty="0"/>
              <a:t>If you have already used a free trial in the past:</a:t>
            </a:r>
            <a:br>
              <a:rPr lang="en-US" dirty="0"/>
            </a:br>
            <a:endParaRPr lang="en-US" dirty="0"/>
          </a:p>
          <a:p>
            <a:pPr lvl="1"/>
            <a:r>
              <a:rPr lang="en-US" dirty="0"/>
              <a:t>Open a private browser session.</a:t>
            </a:r>
          </a:p>
          <a:p>
            <a:pPr lvl="1"/>
            <a:r>
              <a:rPr lang="en-US" dirty="0"/>
              <a:t>Go to outlook.com and create a new free outlook.com email address</a:t>
            </a:r>
          </a:p>
          <a:p>
            <a:pPr lvl="1"/>
            <a:r>
              <a:rPr lang="en-US" dirty="0"/>
              <a:t>Sign up for the free Azure Trial using that new outlook.com email address</a:t>
            </a:r>
          </a:p>
          <a:p>
            <a:pPr marL="0" indent="0">
              <a:buNone/>
            </a:pPr>
            <a:endParaRPr lang="en-US" dirty="0"/>
          </a:p>
          <a:p>
            <a:pPr marL="0" indent="0">
              <a:buNone/>
            </a:pPr>
            <a:r>
              <a:rPr lang="en-US" sz="2000" dirty="0"/>
              <a:t>If you have an existing subscription you wish to use you may do so.  While the services you will configure in the lab are inexpensive, there are costs associated.  You could expect to be billed appx </a:t>
            </a:r>
            <a:r>
              <a:rPr lang="en-US" sz="2000" b="1" i="1" dirty="0"/>
              <a:t>$5 USD per day</a:t>
            </a:r>
            <a:r>
              <a:rPr lang="en-US" sz="2000" dirty="0"/>
              <a:t> for normal usage of the services The cost could be higher with excessive usage..</a:t>
            </a:r>
          </a:p>
        </p:txBody>
      </p:sp>
    </p:spTree>
    <p:extLst>
      <p:ext uri="{BB962C8B-B14F-4D97-AF65-F5344CB8AC3E}">
        <p14:creationId xmlns:p14="http://schemas.microsoft.com/office/powerpoint/2010/main" val="3601376244"/>
      </p:ext>
    </p:extLst>
  </p:cSld>
  <p:clrMapOvr>
    <a:masterClrMapping/>
  </p:clrMapOvr>
  <p:transition spd="slow" advClick="0" advTm="1500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Stay current with the content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We have the latest content for you on the USB drives here at the event, however in the future:</a:t>
            </a:r>
          </a:p>
          <a:p>
            <a:pPr marL="0" indent="0">
              <a:buNone/>
            </a:pPr>
            <a:endParaRPr lang="en-US" dirty="0"/>
          </a:p>
          <a:p>
            <a:pPr marL="0" indent="0">
              <a:buNone/>
            </a:pPr>
            <a:r>
              <a:rPr lang="en-US" dirty="0"/>
              <a:t>The content is available on GitHub at:</a:t>
            </a:r>
          </a:p>
          <a:p>
            <a:pPr marL="0" indent="0">
              <a:buNone/>
            </a:pPr>
            <a:endParaRPr lang="en-US" dirty="0"/>
          </a:p>
          <a:p>
            <a:pPr marL="0" indent="0">
              <a:buNone/>
            </a:pPr>
            <a:r>
              <a:rPr lang="en-US" dirty="0">
                <a:hlinkClick r:id="rId2"/>
              </a:rPr>
              <a:t>http://github.com/dxcamps/MicrosoftIntelIoTCamp</a:t>
            </a:r>
            <a:endParaRPr lang="en-US" dirty="0"/>
          </a:p>
          <a:p>
            <a:pPr marL="0" indent="0">
              <a:buNone/>
            </a:pPr>
            <a:endParaRPr lang="en-US" dirty="0"/>
          </a:p>
          <a:p>
            <a:pPr marL="0" indent="0">
              <a:buNone/>
            </a:pPr>
            <a:r>
              <a:rPr lang="en-US" dirty="0"/>
              <a:t>You can download a a.zip file with the most recent content from:</a:t>
            </a:r>
          </a:p>
          <a:p>
            <a:pPr marL="0" indent="0">
              <a:buNone/>
            </a:pPr>
            <a:endParaRPr lang="en-US" dirty="0"/>
          </a:p>
          <a:p>
            <a:pPr marL="0" indent="0">
              <a:buNone/>
            </a:pPr>
            <a:r>
              <a:rPr lang="en-US" dirty="0">
                <a:hlinkClick r:id="rId3"/>
              </a:rPr>
              <a:t>http://github.com/dxcamps/MicrosoftIntelIoTCamp/releases/latest</a:t>
            </a:r>
            <a:r>
              <a:rPr lang="en-US" dirty="0"/>
              <a:t>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50420936"/>
      </p:ext>
    </p:extLst>
  </p:cSld>
  <p:clrMapOvr>
    <a:masterClrMapping/>
  </p:clrMapOvr>
  <p:transition spd="slow" advTm="150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What you need for the labs…</a:t>
            </a:r>
          </a:p>
        </p:txBody>
      </p:sp>
      <p:sp>
        <p:nvSpPr>
          <p:cNvPr id="3" name="Content Placeholder 2"/>
          <p:cNvSpPr>
            <a:spLocks noGrp="1"/>
          </p:cNvSpPr>
          <p:nvPr>
            <p:ph idx="1"/>
          </p:nvPr>
        </p:nvSpPr>
        <p:spPr/>
        <p:txBody>
          <a:bodyPr>
            <a:noAutofit/>
          </a:bodyPr>
          <a:lstStyle/>
          <a:p>
            <a:pPr marL="0" indent="0">
              <a:buNone/>
            </a:pPr>
            <a:r>
              <a:rPr lang="en-US" sz="2400" dirty="0"/>
              <a:t>Now is a great time to setup or install these if you don’t have them already. </a:t>
            </a:r>
            <a:br>
              <a:rPr lang="en-US" sz="2400" dirty="0"/>
            </a:br>
            <a:r>
              <a:rPr lang="en-US" sz="2400" b="1" i="1" dirty="0"/>
              <a:t>There are copies of the software on the yellow USB drives</a:t>
            </a:r>
            <a:r>
              <a:rPr lang="en-US" sz="2400" dirty="0"/>
              <a:t>…</a:t>
            </a:r>
          </a:p>
          <a:p>
            <a:r>
              <a:rPr lang="en-US" sz="2400" dirty="0"/>
              <a:t>An active </a:t>
            </a:r>
            <a:r>
              <a:rPr lang="en-US" sz="2400" b="1" dirty="0"/>
              <a:t>Microsoft Azure Subscription</a:t>
            </a:r>
            <a:r>
              <a:rPr lang="en-US" sz="2400" dirty="0"/>
              <a:t>. </a:t>
            </a:r>
          </a:p>
          <a:p>
            <a:r>
              <a:rPr lang="en-US" sz="2400" b="1" dirty="0"/>
              <a:t>Node.js 4.x or later</a:t>
            </a:r>
            <a:r>
              <a:rPr lang="en-US" sz="2400" dirty="0"/>
              <a:t>. You can install Node.js from </a:t>
            </a:r>
            <a:r>
              <a:rPr lang="en-US" sz="2400" dirty="0">
                <a:hlinkClick r:id="rId2"/>
              </a:rPr>
              <a:t>nodejs.org</a:t>
            </a:r>
            <a:endParaRPr lang="en-US" sz="2400" dirty="0"/>
          </a:p>
          <a:p>
            <a:r>
              <a:rPr lang="en-US" sz="2400" b="1" dirty="0"/>
              <a:t>Visual Studio Code</a:t>
            </a:r>
            <a:r>
              <a:rPr lang="en-US" sz="2400" dirty="0"/>
              <a:t>. You can install it from </a:t>
            </a:r>
            <a:r>
              <a:rPr lang="en-US" sz="2400" dirty="0">
                <a:hlinkClick r:id="rId3"/>
              </a:rPr>
              <a:t>code.visualstudio.com</a:t>
            </a:r>
            <a:endParaRPr lang="en-US" sz="2400" dirty="0"/>
          </a:p>
          <a:p>
            <a:r>
              <a:rPr lang="en-US" sz="2400" b="1" dirty="0" err="1"/>
              <a:t>Git</a:t>
            </a:r>
            <a:r>
              <a:rPr lang="en-US" sz="2400" dirty="0"/>
              <a:t> installed and in your system path.  Install it from:</a:t>
            </a:r>
          </a:p>
          <a:p>
            <a:pPr lvl="1"/>
            <a:r>
              <a:rPr lang="en-US" sz="2000" dirty="0">
                <a:hlinkClick r:id="rId4"/>
              </a:rPr>
              <a:t>git-scm.com/downloads</a:t>
            </a:r>
            <a:r>
              <a:rPr lang="en-US" sz="2000" dirty="0"/>
              <a:t> or if you prefer GitHub…</a:t>
            </a:r>
          </a:p>
          <a:p>
            <a:pPr lvl="1"/>
            <a:r>
              <a:rPr lang="en-US" sz="2000" dirty="0">
                <a:hlinkClick r:id="rId5"/>
              </a:rPr>
              <a:t>desktop.github.com</a:t>
            </a:r>
            <a:endParaRPr lang="en-US" sz="2000" dirty="0"/>
          </a:p>
          <a:p>
            <a:pPr lvl="1"/>
            <a:r>
              <a:rPr lang="en-US" sz="2000" dirty="0"/>
              <a:t>Make sure your </a:t>
            </a:r>
            <a:r>
              <a:rPr lang="en-US" sz="2000" dirty="0" err="1"/>
              <a:t>git</a:t>
            </a:r>
            <a:r>
              <a:rPr lang="en-US" sz="2000" dirty="0"/>
              <a:t> global </a:t>
            </a:r>
            <a:r>
              <a:rPr lang="en-US" sz="2000" dirty="0" err="1"/>
              <a:t>config</a:t>
            </a:r>
            <a:r>
              <a:rPr lang="en-US" sz="2000" dirty="0"/>
              <a:t> is setup:</a:t>
            </a:r>
            <a:br>
              <a:rPr lang="en-US" sz="2000" dirty="0"/>
            </a:br>
            <a:br>
              <a:rPr lang="en-US" sz="2000" dirty="0"/>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user.name "Your Name“</a:t>
            </a:r>
            <a:br>
              <a:rPr lang="en-US" sz="2000" dirty="0">
                <a:latin typeface="Consolas" panose="020B0609020204030204" pitchFamily="49" charset="0"/>
              </a:rPr>
            </a:br>
            <a:r>
              <a:rPr lang="en-US" sz="2000" dirty="0" err="1">
                <a:latin typeface="Consolas" panose="020B0609020204030204" pitchFamily="49" charset="0"/>
              </a:rPr>
              <a:t>git</a:t>
            </a:r>
            <a:r>
              <a:rPr lang="en-US" sz="2000" dirty="0">
                <a:latin typeface="Consolas" panose="020B0609020204030204" pitchFamily="49" charset="0"/>
              </a:rPr>
              <a:t> </a:t>
            </a:r>
            <a:r>
              <a:rPr lang="en-US" sz="2000" dirty="0" err="1">
                <a:latin typeface="Consolas" panose="020B0609020204030204" pitchFamily="49" charset="0"/>
              </a:rPr>
              <a:t>config</a:t>
            </a:r>
            <a:r>
              <a:rPr lang="en-US" sz="2000" dirty="0">
                <a:latin typeface="Consolas" panose="020B0609020204030204" pitchFamily="49" charset="0"/>
              </a:rPr>
              <a:t> --global </a:t>
            </a:r>
            <a:r>
              <a:rPr lang="en-US" sz="2000" dirty="0" err="1">
                <a:latin typeface="Consolas" panose="020B0609020204030204" pitchFamily="49" charset="0"/>
              </a:rPr>
              <a:t>user.email</a:t>
            </a:r>
            <a:r>
              <a:rPr lang="en-US" sz="2000" dirty="0">
                <a:latin typeface="Consolas" panose="020B0609020204030204" pitchFamily="49" charset="0"/>
              </a:rPr>
              <a:t> "Your Email"</a:t>
            </a:r>
          </a:p>
          <a:p>
            <a:pPr marL="0" indent="0">
              <a:buNone/>
            </a:pPr>
            <a:endParaRPr lang="en-US" sz="2400" dirty="0"/>
          </a:p>
        </p:txBody>
      </p:sp>
    </p:spTree>
    <p:extLst>
      <p:ext uri="{BB962C8B-B14F-4D97-AF65-F5344CB8AC3E}">
        <p14:creationId xmlns:p14="http://schemas.microsoft.com/office/powerpoint/2010/main" val="1997780138"/>
      </p:ext>
    </p:extLst>
  </p:cSld>
  <p:clrMapOvr>
    <a:masterClrMapping/>
  </p:clrMapOvr>
  <p:transition spd="slow" advTm="15000">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85227" y="4091535"/>
            <a:ext cx="11209587" cy="621556"/>
          </a:xfrm>
          <a:prstGeom prst="rect">
            <a:avLst/>
          </a:prstGeom>
          <a:noFill/>
        </p:spPr>
        <p:txBody>
          <a:bodyPr wrap="square" lIns="179285" tIns="143428" rIns="179285" bIns="143428" rtlCol="0">
            <a:spAutoFit/>
          </a:bodyPr>
          <a:lstStyle/>
          <a:p>
            <a:pPr>
              <a:spcAft>
                <a:spcPts val="588"/>
              </a:spcAft>
            </a:pPr>
            <a:endParaRPr lang="en-US" sz="2157" spc="29" dirty="0">
              <a:solidFill>
                <a:schemeClr val="bg1"/>
              </a:solidFill>
              <a:latin typeface="Segoe UI" panose="020B0502040204020203" pitchFamily="34" charset="0"/>
              <a:cs typeface="Segoe UI" panose="020B0502040204020203" pitchFamily="34" charset="0"/>
            </a:endParaRPr>
          </a:p>
        </p:txBody>
      </p:sp>
      <p:sp>
        <p:nvSpPr>
          <p:cNvPr id="5" name="TextBox 4"/>
          <p:cNvSpPr txBox="1"/>
          <p:nvPr/>
        </p:nvSpPr>
        <p:spPr>
          <a:xfrm>
            <a:off x="358061" y="5960417"/>
            <a:ext cx="11659750" cy="888955"/>
          </a:xfrm>
          <a:prstGeom prst="rect">
            <a:avLst/>
          </a:prstGeom>
          <a:noFill/>
        </p:spPr>
        <p:txBody>
          <a:bodyPr wrap="square" lIns="179285" tIns="143430" rIns="179285" bIns="143430" rtlCol="0">
            <a:noAutofit/>
          </a:bodyPr>
          <a:lstStyle/>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 2016 Microsoft Corporation. All rights reserved. Microsoft, Windows, Windows Vista and other product names are or may be registered trademarks and/or trademarks in the U.S. and/or other countries.</a:t>
            </a:r>
          </a:p>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The information herein is for informational purposes only and represents the current view of Microsoft Corporation as of the date of this presentation. Because Microsoft must respond to changing market</a:t>
            </a:r>
          </a:p>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conditions, it should not be interpreted to be a commitment on the part of Microsoft, and Microsoft cannot guarantee the accuracy of any information provided after the date of this presentation.</a:t>
            </a:r>
          </a:p>
          <a:p>
            <a:pPr defTabSz="914523">
              <a:lnSpc>
                <a:spcPts val="1175"/>
              </a:lnSpc>
            </a:pPr>
            <a:r>
              <a:rPr lang="en-US" sz="784" dirty="0">
                <a:solidFill>
                  <a:srgbClr val="FFFFFF"/>
                </a:solidFill>
                <a:latin typeface="Segoe UI" panose="020B0502040204020203" pitchFamily="34" charset="0"/>
                <a:cs typeface="Segoe UI" panose="020B0502040204020203" pitchFamily="34" charset="0"/>
              </a:rPr>
              <a:t>MICROSOFT MAKES NO WARRANTIES, EXPRESS, IMPLIED OR STATUTORY, AS TO THE INFORMATION IN THIS PRESENTATION.</a:t>
            </a:r>
          </a:p>
        </p:txBody>
      </p:sp>
      <p:sp>
        <p:nvSpPr>
          <p:cNvPr id="2" name="Rectangle 1"/>
          <p:cNvSpPr/>
          <p:nvPr/>
        </p:nvSpPr>
        <p:spPr>
          <a:xfrm>
            <a:off x="183871" y="246473"/>
            <a:ext cx="11833940" cy="663797"/>
          </a:xfrm>
          <a:prstGeom prst="rect">
            <a:avLst/>
          </a:prstGeom>
        </p:spPr>
        <p:txBody>
          <a:bodyPr wrap="square">
            <a:spAutoFit/>
          </a:bodyPr>
          <a:lstStyle/>
          <a:p>
            <a:r>
              <a:rPr lang="en-US" sz="3725" dirty="0">
                <a:latin typeface="Segoe UI Light" panose="020B0502040204020203" pitchFamily="34" charset="0"/>
                <a:cs typeface="Segoe UI Light" panose="020B0502040204020203" pitchFamily="34" charset="0"/>
              </a:rPr>
              <a:t>Microsoft &amp; Intel | </a:t>
            </a:r>
            <a:r>
              <a:rPr lang="en-US" sz="3725" dirty="0" err="1">
                <a:latin typeface="Segoe UI Light" panose="020B0502040204020203" pitchFamily="34" charset="0"/>
                <a:cs typeface="Segoe UI Light" panose="020B0502040204020203" pitchFamily="34" charset="0"/>
              </a:rPr>
              <a:t>IoT</a:t>
            </a:r>
            <a:r>
              <a:rPr lang="en-US" sz="3725" dirty="0">
                <a:latin typeface="Segoe UI Light" panose="020B0502040204020203" pitchFamily="34" charset="0"/>
                <a:cs typeface="Segoe UI Light" panose="020B0502040204020203" pitchFamily="34" charset="0"/>
              </a:rPr>
              <a:t> Camp Attendee Evaluation</a:t>
            </a:r>
          </a:p>
        </p:txBody>
      </p:sp>
      <p:sp>
        <p:nvSpPr>
          <p:cNvPr id="3" name="TextBox 2"/>
          <p:cNvSpPr txBox="1"/>
          <p:nvPr/>
        </p:nvSpPr>
        <p:spPr>
          <a:xfrm>
            <a:off x="385226" y="1106652"/>
            <a:ext cx="10958583" cy="5026761"/>
          </a:xfrm>
          <a:prstGeom prst="rect">
            <a:avLst/>
          </a:prstGeom>
          <a:noFill/>
        </p:spPr>
        <p:txBody>
          <a:bodyPr wrap="square" lIns="179285" tIns="143428" rIns="179285" bIns="143428" rtlCol="0">
            <a:spAutoFit/>
          </a:bodyPr>
          <a:lstStyle/>
          <a:p>
            <a:pPr>
              <a:spcAft>
                <a:spcPts val="588"/>
              </a:spcAft>
            </a:pPr>
            <a:r>
              <a:rPr lang="en-US" sz="2157" spc="29" dirty="0">
                <a:latin typeface="Segoe UI" panose="020B0502040204020203" pitchFamily="34" charset="0"/>
                <a:cs typeface="Segoe UI" panose="020B0502040204020203" pitchFamily="34" charset="0"/>
              </a:rPr>
              <a:t>Please take a few minutes to answer our short survey BEFORE you leave the event today! </a:t>
            </a:r>
          </a:p>
          <a:p>
            <a:pPr>
              <a:spcAft>
                <a:spcPts val="588"/>
              </a:spcAft>
            </a:pPr>
            <a:r>
              <a:rPr lang="en-US" sz="2157" spc="29" dirty="0">
                <a:latin typeface="Segoe UI" panose="020B0502040204020203" pitchFamily="34" charset="0"/>
                <a:cs typeface="Segoe UI" panose="020B0502040204020203" pitchFamily="34" charset="0"/>
              </a:rPr>
              <a:t>To receive the evaluation link for this event, text</a:t>
            </a:r>
            <a:r>
              <a:rPr lang="en-US" sz="2157" b="1" spc="29" dirty="0">
                <a:latin typeface="Segoe UI" panose="020B0502040204020203" pitchFamily="34" charset="0"/>
                <a:cs typeface="Segoe UI" panose="020B0502040204020203" pitchFamily="34" charset="0"/>
              </a:rPr>
              <a:t> MICROSOFT CALI </a:t>
            </a:r>
            <a:r>
              <a:rPr lang="en-US" sz="2157" spc="29" dirty="0">
                <a:latin typeface="Segoe UI" panose="020B0502040204020203" pitchFamily="34" charset="0"/>
                <a:cs typeface="Segoe UI" panose="020B0502040204020203" pitchFamily="34" charset="0"/>
              </a:rPr>
              <a:t>to </a:t>
            </a:r>
            <a:r>
              <a:rPr lang="en-US" sz="2157" b="1" u="sng" spc="29" dirty="0">
                <a:latin typeface="Segoe UI" panose="020B0502040204020203" pitchFamily="34" charset="0"/>
                <a:cs typeface="Segoe UI" panose="020B0502040204020203" pitchFamily="34" charset="0"/>
              </a:rPr>
              <a:t>878787</a:t>
            </a:r>
            <a:r>
              <a:rPr lang="en-US" sz="2157" spc="29" dirty="0">
                <a:latin typeface="Segoe UI" panose="020B0502040204020203" pitchFamily="34" charset="0"/>
                <a:cs typeface="Segoe UI" panose="020B0502040204020203" pitchFamily="34" charset="0"/>
              </a:rPr>
              <a:t>. By doing so you agree that Microsoft can send you an automated message to this mobile phone. </a:t>
            </a:r>
          </a:p>
          <a:p>
            <a:pPr>
              <a:spcAft>
                <a:spcPts val="588"/>
              </a:spcAft>
            </a:pPr>
            <a:endParaRPr lang="en-US" sz="2157" spc="29" dirty="0">
              <a:latin typeface="Segoe UI" panose="020B0502040204020203" pitchFamily="34" charset="0"/>
              <a:cs typeface="Segoe UI" panose="020B0502040204020203" pitchFamily="34" charset="0"/>
            </a:endParaRPr>
          </a:p>
          <a:p>
            <a:pPr lvl="0"/>
            <a:r>
              <a:rPr lang="en-US" sz="2157" spc="29" dirty="0">
                <a:latin typeface="Segoe UI" panose="020B0502040204020203" pitchFamily="34" charset="0"/>
                <a:cs typeface="Segoe UI" panose="020B0502040204020203" pitchFamily="34" charset="0"/>
              </a:rPr>
              <a:t>If unable to access the evaluation through the QR code on your name badge, you can access the evaluation here: </a:t>
            </a:r>
            <a:r>
              <a:rPr lang="en-US" sz="2451" b="1" spc="29" dirty="0">
                <a:latin typeface="Segoe UI" panose="020B0502040204020203" pitchFamily="34" charset="0"/>
                <a:cs typeface="Segoe UI" panose="020B0502040204020203" pitchFamily="34" charset="0"/>
              </a:rPr>
              <a:t>http://aka.ms/IoTCampCA  </a:t>
            </a:r>
          </a:p>
          <a:p>
            <a:pPr lvl="0"/>
            <a:endParaRPr lang="en-US" sz="2157" b="1" spc="29" dirty="0">
              <a:latin typeface="Segoe UI" panose="020B0502040204020203" pitchFamily="34" charset="0"/>
              <a:cs typeface="Segoe UI" panose="020B0502040204020203" pitchFamily="34" charset="0"/>
            </a:endParaRPr>
          </a:p>
          <a:p>
            <a:pPr>
              <a:spcAft>
                <a:spcPts val="588"/>
              </a:spcAft>
            </a:pPr>
            <a:r>
              <a:rPr lang="en-US" sz="2157" spc="29" dirty="0">
                <a:latin typeface="Segoe UI" panose="020B0502040204020203" pitchFamily="34" charset="0"/>
                <a:cs typeface="Segoe UI" panose="020B0502040204020203" pitchFamily="34" charset="0"/>
              </a:rPr>
              <a:t>Provide the email you used to register for this event, select the attendee evaluation and complete the evaluation. </a:t>
            </a:r>
          </a:p>
          <a:p>
            <a:pPr>
              <a:spcAft>
                <a:spcPts val="588"/>
              </a:spcAft>
            </a:pPr>
            <a:endParaRPr lang="en-US" sz="2157" spc="29" dirty="0">
              <a:latin typeface="Segoe UI" panose="020B0502040204020203" pitchFamily="34" charset="0"/>
              <a:cs typeface="Segoe UI" panose="020B0502040204020203" pitchFamily="34" charset="0"/>
            </a:endParaRPr>
          </a:p>
          <a:p>
            <a:pPr>
              <a:spcAft>
                <a:spcPts val="588"/>
              </a:spcAft>
            </a:pPr>
            <a:r>
              <a:rPr lang="en-US" sz="2157" spc="29" dirty="0">
                <a:latin typeface="Segoe UI" panose="020B0502040204020203" pitchFamily="34" charset="0"/>
                <a:cs typeface="Segoe UI" panose="020B0502040204020203" pitchFamily="34" charset="0"/>
              </a:rPr>
              <a:t>Thank you for your feedback! </a:t>
            </a:r>
          </a:p>
        </p:txBody>
      </p:sp>
    </p:spTree>
    <p:extLst>
      <p:ext uri="{BB962C8B-B14F-4D97-AF65-F5344CB8AC3E}">
        <p14:creationId xmlns:p14="http://schemas.microsoft.com/office/powerpoint/2010/main" val="1085347364"/>
      </p:ext>
    </p:extLst>
  </p:cSld>
  <p:clrMapOvr>
    <a:masterClrMapping/>
  </p:clrMapOvr>
  <p:transition spd="slow" advClick="0" advTm="15000">
    <p:push/>
  </p:transition>
</p:sld>
</file>

<file path=ppt/theme/theme1.xml><?xml version="1.0" encoding="utf-8"?>
<a:theme xmlns:a="http://schemas.openxmlformats.org/drawingml/2006/main" name="Azure DevOps Theme">
  <a:themeElements>
    <a:clrScheme name="Field Notes White Colors">
      <a:dk1>
        <a:srgbClr val="1E313B"/>
      </a:dk1>
      <a:lt1>
        <a:srgbClr val="FFFFFF"/>
      </a:lt1>
      <a:dk2>
        <a:srgbClr val="3C454F"/>
      </a:dk2>
      <a:lt2>
        <a:srgbClr val="E0E0F2"/>
      </a:lt2>
      <a:accent1>
        <a:srgbClr val="71B1D1"/>
      </a:accent1>
      <a:accent2>
        <a:srgbClr val="FF8E00"/>
      </a:accent2>
      <a:accent3>
        <a:srgbClr val="8CC53D"/>
      </a:accent3>
      <a:accent4>
        <a:srgbClr val="EC2276"/>
      </a:accent4>
      <a:accent5>
        <a:srgbClr val="9B4F96"/>
      </a:accent5>
      <a:accent6>
        <a:srgbClr val="FCD116"/>
      </a:accent6>
      <a:hlink>
        <a:srgbClr val="0072C6"/>
      </a:hlink>
      <a:folHlink>
        <a:srgbClr val="0072C6"/>
      </a:folHlink>
    </a:clrScheme>
    <a:fontScheme name="IoT Fonts">
      <a:majorFont>
        <a:latin typeface="Segoe UI Black"/>
        <a:ea typeface=""/>
        <a:cs typeface=""/>
      </a:majorFont>
      <a:minorFont>
        <a:latin typeface="Segoe UI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zure DevOps Theme" id="{7FF1F243-228B-4FA3-84E2-ADE0AC2B36B7}" vid="{5C7DF221-C612-4DC4-8B27-6E904B50FB56}"/>
    </a:ext>
  </a:extLst>
</a:theme>
</file>

<file path=docProps/app.xml><?xml version="1.0" encoding="utf-8"?>
<Properties xmlns="http://schemas.openxmlformats.org/officeDocument/2006/extended-properties" xmlns:vt="http://schemas.openxmlformats.org/officeDocument/2006/docPropsVTypes">
  <TotalTime>100</TotalTime>
  <Words>542</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Consolas</vt:lpstr>
      <vt:lpstr>OCR A Std</vt:lpstr>
      <vt:lpstr>Segoe UI</vt:lpstr>
      <vt:lpstr>Segoe UI Black</vt:lpstr>
      <vt:lpstr>Segoe UI Light</vt:lpstr>
      <vt:lpstr>Azure DevOps Theme</vt:lpstr>
      <vt:lpstr>WELCOME to the  Microsoft &amp; Intel IoT Camp!</vt:lpstr>
      <vt:lpstr>USB STICKs</vt:lpstr>
      <vt:lpstr>PLEASE CONNECT TO WIFI</vt:lpstr>
      <vt:lpstr>Verify your azure subscription</vt:lpstr>
      <vt:lpstr>Stay current with the content</vt:lpstr>
      <vt:lpstr>GET What you need for the 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Bret Stateham</dc:creator>
  <cp:lastModifiedBy>Bret Stateham</cp:lastModifiedBy>
  <cp:revision>23</cp:revision>
  <dcterms:created xsi:type="dcterms:W3CDTF">2016-10-16T18:24:27Z</dcterms:created>
  <dcterms:modified xsi:type="dcterms:W3CDTF">2017-08-25T21:07:28Z</dcterms:modified>
</cp:coreProperties>
</file>