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E6C3-C51C-4AEE-91C2-EDBE1559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CF09-48B0-4337-A464-A824A1B6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89847-9D3C-4350-93D1-73C0548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1B29-72D6-47C2-BD92-2175E0EF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80DC2-A016-4642-8378-CCBB9581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3A0A-895A-4593-8FAD-5105A8AD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E664C-6FB0-43AC-9B7E-8C1CCE32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CDF89-A1A0-4E8E-86D1-E5ACAD78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AEF05-9ED5-45B9-AE5E-07050D4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6DB76-9BC2-4A6E-8E44-942A691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6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D4B79-62B5-465E-AFEC-7A5E2B49A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42CAE-A1D5-424F-A1F5-B653CFE0F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E85D5-9237-4FD6-9ECD-62F721E4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EAFC-1FAA-42E5-A6E2-4FFA553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98C03-5803-48FE-9AEC-2C321FB6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7A6C-E3BE-47F4-9BC1-0705EF8F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85ACB-1BD2-473C-9382-BD8104C8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5EE9-0452-46CF-B1ED-7E01085A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B4DF2-7B43-4478-8C1F-BE47CD1F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ED741-07A8-4759-8346-A9ED67FB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9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8C57A-615C-4381-917D-36D5AA77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A6C60-1DC6-4C7B-897D-07656E8D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62A50-7E47-4E74-9F4B-14252F7F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CABBC-476C-43B5-993A-477E5AAF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74977-F771-409E-A2B4-C75F24C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1162A-19BD-4D8B-B7B1-D38E7D7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7B626-D1AF-44C8-86C4-FB635255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A7A0D-16CD-44A6-8DA3-AD807D49D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698DA-6FAD-4AA2-80A0-110D66A9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EDEA5-D22E-4784-B987-B6549C08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BC30D-B217-409D-8F8D-51C5CE23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3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13305-865B-4D6F-95F2-CFE5BC6A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FE85F-F075-40E4-8521-554E7243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0A6B7-D900-45C7-9055-AB8871C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CDD37-0CF2-4BDB-83CC-6086DFB22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C83378-700A-48F2-BA57-E59F84F9A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E7CAAF-12CC-4574-9364-2335960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43A35C-DDA9-40C1-BB28-74D4EAD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13AA6-BE1D-499D-9198-B95A0B2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B0C0-A3BF-4A92-B2F5-9D9B676B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03193-C1F8-49EB-8033-28EA497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1B707-DBA4-40D0-A578-E37AEC1E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AF54E-DCF2-46E5-A549-B3487CEE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3D7CB-4563-4856-BCB8-468E6F30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40F40D-0FF8-4612-A8D3-3AA765D8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3B131-CD45-4716-B6B3-86C1C91A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1251-D8F9-45F9-BCCA-530E2E5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BE217-6697-4ABC-8A05-0E6DD985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89C01-92D4-493C-B68B-3C3F881B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F7D11-361B-4826-9A87-8D0DEEF1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5CADA-D670-4CFF-BFB5-F180AA87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3F886-121E-4C04-A858-B7FF1A39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4C2E-5251-4402-AD46-4D97BDA0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36F12-FEEC-4D23-8DB8-6AEF1A39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DA7FA-B653-4F22-B371-59958E97C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5B478-CB0F-4E23-96DC-22C47E52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1F1EE-36BD-4AB8-A260-30FB269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4DA73-BFB8-4909-8FB0-C2FAB1A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5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E3BDE9-1493-45BB-976C-5C9016AB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F9D7D-F77D-4BAB-8F08-DF4A775E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FA5F6-784D-4447-B062-2EC713D2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AE3C-7169-4F7B-AAB4-98629318F31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AFAA3-85AD-490C-B4C1-39E81EF3B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E646-8A61-403A-8D3B-04862D19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6947-EA4E-4A67-8984-5FD5F28F3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202758" y="1235198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382350" y="190380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E2DEB1-5710-45DC-B773-518C2E06CDCB}"/>
              </a:ext>
            </a:extLst>
          </p:cNvPr>
          <p:cNvSpPr/>
          <p:nvPr/>
        </p:nvSpPr>
        <p:spPr>
          <a:xfrm>
            <a:off x="2880315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1008233" y="3059668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2382350" y="3059668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Solution3</a:t>
            </a:r>
            <a:r>
              <a:rPr lang="zh-CN" altLang="en-US" sz="3600" dirty="0"/>
              <a:t>的结点变换流程</a:t>
            </a:r>
          </a:p>
        </p:txBody>
      </p:sp>
    </p:spTree>
    <p:extLst>
      <p:ext uri="{BB962C8B-B14F-4D97-AF65-F5344CB8AC3E}">
        <p14:creationId xmlns:p14="http://schemas.microsoft.com/office/powerpoint/2010/main" val="245138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202758" y="1235198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382350" y="190380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E2DEB1-5710-45DC-B773-518C2E06CDCB}"/>
              </a:ext>
            </a:extLst>
          </p:cNvPr>
          <p:cNvSpPr/>
          <p:nvPr/>
        </p:nvSpPr>
        <p:spPr>
          <a:xfrm>
            <a:off x="2880315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1008233" y="3059668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2382350" y="3059668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</p:spTree>
    <p:extLst>
      <p:ext uri="{BB962C8B-B14F-4D97-AF65-F5344CB8AC3E}">
        <p14:creationId xmlns:p14="http://schemas.microsoft.com/office/powerpoint/2010/main" val="399405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202758" y="1235198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382350" y="190380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E2DEB1-5710-45DC-B773-518C2E06CDCB}"/>
              </a:ext>
            </a:extLst>
          </p:cNvPr>
          <p:cNvSpPr/>
          <p:nvPr/>
        </p:nvSpPr>
        <p:spPr>
          <a:xfrm>
            <a:off x="2880315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1008233" y="3059668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2382350" y="3059668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590791" y="394081"/>
            <a:ext cx="1918210" cy="9533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F679C138-42C3-44D3-8C50-A38A2D7542F3}"/>
              </a:ext>
            </a:extLst>
          </p:cNvPr>
          <p:cNvSpPr/>
          <p:nvPr/>
        </p:nvSpPr>
        <p:spPr>
          <a:xfrm>
            <a:off x="2054852" y="1923686"/>
            <a:ext cx="327498" cy="26223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9345B2-62C5-4701-9807-FF31217D26C7}"/>
              </a:ext>
            </a:extLst>
          </p:cNvPr>
          <p:cNvSpPr txBox="1"/>
          <p:nvPr/>
        </p:nvSpPr>
        <p:spPr>
          <a:xfrm>
            <a:off x="1931170" y="4565941"/>
            <a:ext cx="12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evenHead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6DEAE6-A11B-44A5-B1A7-D65606E81839}"/>
              </a:ext>
            </a:extLst>
          </p:cNvPr>
          <p:cNvSpPr txBox="1"/>
          <p:nvPr/>
        </p:nvSpPr>
        <p:spPr>
          <a:xfrm>
            <a:off x="300630" y="5148884"/>
            <a:ext cx="4630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指向的是偶链表的末尾，为了保证</a:t>
            </a:r>
            <a:r>
              <a:rPr lang="en-US" altLang="zh-CN" dirty="0"/>
              <a:t>pre</a:t>
            </a:r>
            <a:r>
              <a:rPr lang="zh-CN" altLang="en-US" dirty="0"/>
              <a:t>后面的结点不丢失 （即偶链表的首部），需要将其保存（</a:t>
            </a:r>
            <a:r>
              <a:rPr lang="en-US" altLang="zh-CN" dirty="0" err="1"/>
              <a:t>tmp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2141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202758" y="1235198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382350" y="190380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1008233" y="3059668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2382350" y="3059668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590791" y="394081"/>
            <a:ext cx="1918210" cy="9533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1B3D08-C025-4311-860D-CA8FC324AE6E}"/>
              </a:ext>
            </a:extLst>
          </p:cNvPr>
          <p:cNvSpPr/>
          <p:nvPr/>
        </p:nvSpPr>
        <p:spPr>
          <a:xfrm>
            <a:off x="2729383" y="1809989"/>
            <a:ext cx="2008878" cy="4245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ED7C0A01-300E-4555-9627-A16C24182387}"/>
              </a:ext>
            </a:extLst>
          </p:cNvPr>
          <p:cNvSpPr/>
          <p:nvPr/>
        </p:nvSpPr>
        <p:spPr>
          <a:xfrm>
            <a:off x="2081752" y="1902184"/>
            <a:ext cx="327498" cy="26223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337737" y="2751625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314788" y="125060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606869" y="3420232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086516" y="1423044"/>
            <a:ext cx="1218387" cy="1787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1008233" y="3059668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2606869" y="4576095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394097" y="375330"/>
            <a:ext cx="1667466" cy="8752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1B3D08-C025-4311-860D-CA8FC324AE6E}"/>
              </a:ext>
            </a:extLst>
          </p:cNvPr>
          <p:cNvSpPr/>
          <p:nvPr/>
        </p:nvSpPr>
        <p:spPr>
          <a:xfrm rot="19103188">
            <a:off x="2952580" y="2205790"/>
            <a:ext cx="1756038" cy="4107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754FCDF6-3D8F-4D37-8211-2C903B4DD646}"/>
              </a:ext>
            </a:extLst>
          </p:cNvPr>
          <p:cNvSpPr/>
          <p:nvPr/>
        </p:nvSpPr>
        <p:spPr>
          <a:xfrm>
            <a:off x="2279371" y="3406494"/>
            <a:ext cx="327498" cy="26223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0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192256" y="2531699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314788" y="125060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421096" y="1743563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3461388" y="3200306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086516" y="1423044"/>
            <a:ext cx="1218387" cy="17877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2035232" y="2041819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3397760" y="4004964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394097" y="375330"/>
            <a:ext cx="1667466" cy="8752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1B3D08-C025-4311-860D-CA8FC324AE6E}"/>
              </a:ext>
            </a:extLst>
          </p:cNvPr>
          <p:cNvSpPr/>
          <p:nvPr/>
        </p:nvSpPr>
        <p:spPr>
          <a:xfrm rot="19103188">
            <a:off x="3470982" y="2089920"/>
            <a:ext cx="1756038" cy="4107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6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224419" y="250487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314788" y="125060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475620" y="1866692"/>
            <a:ext cx="178939" cy="695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3493551" y="3173479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2065218" y="2135540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3493551" y="4329342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394097" y="375330"/>
            <a:ext cx="1667466" cy="8752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1B3D08-C025-4311-860D-CA8FC324AE6E}"/>
              </a:ext>
            </a:extLst>
          </p:cNvPr>
          <p:cNvSpPr/>
          <p:nvPr/>
        </p:nvSpPr>
        <p:spPr>
          <a:xfrm rot="19103188">
            <a:off x="3493433" y="2039444"/>
            <a:ext cx="1756038" cy="4107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294E33EE-1F94-44A3-B2F5-42C4FCC10BEB}"/>
              </a:ext>
            </a:extLst>
          </p:cNvPr>
          <p:cNvSpPr/>
          <p:nvPr/>
        </p:nvSpPr>
        <p:spPr>
          <a:xfrm rot="19916915">
            <a:off x="3101930" y="1410796"/>
            <a:ext cx="490840" cy="114014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85845E49-B288-433F-8C2E-A7CD22BA5F0E}"/>
              </a:ext>
            </a:extLst>
          </p:cNvPr>
          <p:cNvSpPr/>
          <p:nvPr/>
        </p:nvSpPr>
        <p:spPr>
          <a:xfrm>
            <a:off x="3148930" y="3120957"/>
            <a:ext cx="327498" cy="26223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224419" y="250487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314788" y="125060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475620" y="1866692"/>
            <a:ext cx="178939" cy="695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4620775" y="1929708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74CCC9-1F7F-4CFA-859C-7C0D4B8E7518}"/>
              </a:ext>
            </a:extLst>
          </p:cNvPr>
          <p:cNvSpPr txBox="1"/>
          <p:nvPr/>
        </p:nvSpPr>
        <p:spPr>
          <a:xfrm>
            <a:off x="2065218" y="2135540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B015F-BAA4-4BB2-AC50-08F252E8D397}"/>
              </a:ext>
            </a:extLst>
          </p:cNvPr>
          <p:cNvSpPr txBox="1"/>
          <p:nvPr/>
        </p:nvSpPr>
        <p:spPr>
          <a:xfrm>
            <a:off x="4649554" y="2936291"/>
            <a:ext cx="5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7BB145-73F8-4DDB-8F3E-9FB93322025F}"/>
              </a:ext>
            </a:extLst>
          </p:cNvPr>
          <p:cNvSpPr txBox="1"/>
          <p:nvPr/>
        </p:nvSpPr>
        <p:spPr>
          <a:xfrm>
            <a:off x="3996147" y="3978805"/>
            <a:ext cx="66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</a:t>
            </a:r>
            <a:r>
              <a:rPr lang="zh-CN" altLang="en-US" sz="3600" dirty="0"/>
              <a:t>的结点变换流程</a:t>
            </a: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915DD35E-7819-44BE-B735-EB9B613DBB8D}"/>
              </a:ext>
            </a:extLst>
          </p:cNvPr>
          <p:cNvSpPr/>
          <p:nvPr/>
        </p:nvSpPr>
        <p:spPr>
          <a:xfrm>
            <a:off x="1394097" y="375330"/>
            <a:ext cx="1667466" cy="8752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1B3D08-C025-4311-860D-CA8FC324AE6E}"/>
              </a:ext>
            </a:extLst>
          </p:cNvPr>
          <p:cNvSpPr/>
          <p:nvPr/>
        </p:nvSpPr>
        <p:spPr>
          <a:xfrm rot="19103188">
            <a:off x="3493433" y="2039444"/>
            <a:ext cx="1756038" cy="4107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294E33EE-1F94-44A3-B2F5-42C4FCC10BEB}"/>
              </a:ext>
            </a:extLst>
          </p:cNvPr>
          <p:cNvSpPr/>
          <p:nvPr/>
        </p:nvSpPr>
        <p:spPr>
          <a:xfrm rot="19916915">
            <a:off x="3101930" y="1410796"/>
            <a:ext cx="490840" cy="114014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02DC520-584C-4E05-848E-6588E0F8E7ED}"/>
              </a:ext>
            </a:extLst>
          </p:cNvPr>
          <p:cNvSpPr/>
          <p:nvPr/>
        </p:nvSpPr>
        <p:spPr>
          <a:xfrm>
            <a:off x="3446534" y="3110331"/>
            <a:ext cx="327498" cy="26223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189396" y="235776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2382350" y="190380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E2DEB1-5710-45DC-B773-518C2E06CDCB}"/>
              </a:ext>
            </a:extLst>
          </p:cNvPr>
          <p:cNvSpPr/>
          <p:nvPr/>
        </p:nvSpPr>
        <p:spPr>
          <a:xfrm>
            <a:off x="2880315" y="1429748"/>
            <a:ext cx="1382296" cy="165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B106AF5E-995C-47DD-BC7B-0B40C0E289B1}"/>
              </a:ext>
            </a:extLst>
          </p:cNvPr>
          <p:cNvSpPr/>
          <p:nvPr/>
        </p:nvSpPr>
        <p:spPr>
          <a:xfrm>
            <a:off x="3454731" y="3048427"/>
            <a:ext cx="233463" cy="966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FBC575-64FA-4055-9315-858A992072E2}"/>
              </a:ext>
            </a:extLst>
          </p:cNvPr>
          <p:cNvSpPr txBox="1"/>
          <p:nvPr/>
        </p:nvSpPr>
        <p:spPr>
          <a:xfrm>
            <a:off x="3462653" y="4089289"/>
            <a:ext cx="7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6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2113218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3189396" y="235776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1217807" y="192368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4504043" y="192368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E2DEB1-5710-45DC-B773-518C2E06CDCB}"/>
              </a:ext>
            </a:extLst>
          </p:cNvPr>
          <p:cNvSpPr/>
          <p:nvPr/>
        </p:nvSpPr>
        <p:spPr>
          <a:xfrm>
            <a:off x="2880315" y="1429748"/>
            <a:ext cx="1382296" cy="165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B106AF5E-995C-47DD-BC7B-0B40C0E289B1}"/>
              </a:ext>
            </a:extLst>
          </p:cNvPr>
          <p:cNvSpPr/>
          <p:nvPr/>
        </p:nvSpPr>
        <p:spPr>
          <a:xfrm>
            <a:off x="3454731" y="3048427"/>
            <a:ext cx="233463" cy="966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0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174389" y="1235196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323461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271917" y="1923685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4504043" y="192368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174389" y="1235196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459649" y="312095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271917" y="1923685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4504043" y="1923685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1449531" cy="165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E013DDC4-0B18-41A2-9594-29CCC9550D94}"/>
              </a:ext>
            </a:extLst>
          </p:cNvPr>
          <p:cNvSpPr/>
          <p:nvPr/>
        </p:nvSpPr>
        <p:spPr>
          <a:xfrm>
            <a:off x="5728781" y="4137925"/>
            <a:ext cx="233463" cy="966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87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3174389" y="1235196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5459649" y="3120957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4234911" y="123519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2271917" y="1923685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6727592" y="1878714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0DA046-2437-4000-9B80-DC5AB60F9C1E}"/>
              </a:ext>
            </a:extLst>
          </p:cNvPr>
          <p:cNvSpPr/>
          <p:nvPr/>
        </p:nvSpPr>
        <p:spPr>
          <a:xfrm>
            <a:off x="5008929" y="1429748"/>
            <a:ext cx="1449531" cy="1653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396112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E013DDC4-0B18-41A2-9594-29CCC9550D94}"/>
              </a:ext>
            </a:extLst>
          </p:cNvPr>
          <p:cNvSpPr/>
          <p:nvPr/>
        </p:nvSpPr>
        <p:spPr>
          <a:xfrm>
            <a:off x="5728781" y="4137925"/>
            <a:ext cx="233463" cy="966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80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4213008" y="1235196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3203271" y="1235195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5334723" y="1220257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7567310" y="1235196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3517799" y="193665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6727592" y="1878714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498271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981DA79-01C2-4342-BD48-4F10F183F48A}"/>
              </a:ext>
            </a:extLst>
          </p:cNvPr>
          <p:cNvSpPr/>
          <p:nvPr/>
        </p:nvSpPr>
        <p:spPr>
          <a:xfrm>
            <a:off x="3922114" y="142974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1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4213008" y="1235196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3203271" y="1235195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5334723" y="1220257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6458460" y="1207742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5621778" y="3595774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3517799" y="1936656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8207277" y="1878714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7248941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612520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4982714" y="1423044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981DA79-01C2-4342-BD48-4F10F183F48A}"/>
              </a:ext>
            </a:extLst>
          </p:cNvPr>
          <p:cNvSpPr/>
          <p:nvPr/>
        </p:nvSpPr>
        <p:spPr>
          <a:xfrm>
            <a:off x="3922114" y="142974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6D109261-7C1E-4F1C-A7BE-EEF332EB3375}"/>
              </a:ext>
            </a:extLst>
          </p:cNvPr>
          <p:cNvSpPr/>
          <p:nvPr/>
        </p:nvSpPr>
        <p:spPr>
          <a:xfrm>
            <a:off x="5872988" y="4211859"/>
            <a:ext cx="233463" cy="9662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42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56D46D-72DB-4797-B715-BE5293485413}"/>
              </a:ext>
            </a:extLst>
          </p:cNvPr>
          <p:cNvSpPr/>
          <p:nvPr/>
        </p:nvSpPr>
        <p:spPr>
          <a:xfrm>
            <a:off x="1008233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9690B8-E78E-478E-BDB3-4E7F7B4F7A04}"/>
              </a:ext>
            </a:extLst>
          </p:cNvPr>
          <p:cNvSpPr/>
          <p:nvPr/>
        </p:nvSpPr>
        <p:spPr>
          <a:xfrm>
            <a:off x="5324272" y="1204278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EEA071-A126-4EB6-842B-6256557C9D1D}"/>
              </a:ext>
            </a:extLst>
          </p:cNvPr>
          <p:cNvSpPr/>
          <p:nvPr/>
        </p:nvSpPr>
        <p:spPr>
          <a:xfrm>
            <a:off x="3203271" y="1235195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A36C1-1F09-48FC-BA20-099B242FE986}"/>
              </a:ext>
            </a:extLst>
          </p:cNvPr>
          <p:cNvSpPr/>
          <p:nvPr/>
        </p:nvSpPr>
        <p:spPr>
          <a:xfrm>
            <a:off x="6445987" y="1189339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6EC49-F0DD-40EE-9571-6E850A7FEEDE}"/>
              </a:ext>
            </a:extLst>
          </p:cNvPr>
          <p:cNvSpPr/>
          <p:nvPr/>
        </p:nvSpPr>
        <p:spPr>
          <a:xfrm>
            <a:off x="2107940" y="1262629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06DD7-2E52-4165-B60F-07C1E8DFD3A4}"/>
              </a:ext>
            </a:extLst>
          </p:cNvPr>
          <p:cNvSpPr/>
          <p:nvPr/>
        </p:nvSpPr>
        <p:spPr>
          <a:xfrm>
            <a:off x="7569724" y="1176824"/>
            <a:ext cx="771728" cy="616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43CA5A-99AF-409B-84B1-18273B736128}"/>
              </a:ext>
            </a:extLst>
          </p:cNvPr>
          <p:cNvSpPr/>
          <p:nvPr/>
        </p:nvSpPr>
        <p:spPr>
          <a:xfrm>
            <a:off x="4213285" y="1207741"/>
            <a:ext cx="771728" cy="6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B64DAF4E-B65F-46C1-9C82-05A73D915E0C}"/>
              </a:ext>
            </a:extLst>
          </p:cNvPr>
          <p:cNvSpPr/>
          <p:nvPr/>
        </p:nvSpPr>
        <p:spPr>
          <a:xfrm>
            <a:off x="4532904" y="1851280"/>
            <a:ext cx="233463" cy="96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8563CC8A-E6C7-4B26-98B9-B15BA85B16BB}"/>
              </a:ext>
            </a:extLst>
          </p:cNvPr>
          <p:cNvSpPr/>
          <p:nvPr/>
        </p:nvSpPr>
        <p:spPr>
          <a:xfrm>
            <a:off x="9850597" y="1878714"/>
            <a:ext cx="233463" cy="9662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50B993-D385-42AE-B69E-775C1C492218}"/>
              </a:ext>
            </a:extLst>
          </p:cNvPr>
          <p:cNvSpPr/>
          <p:nvPr/>
        </p:nvSpPr>
        <p:spPr>
          <a:xfrm>
            <a:off x="1769438" y="1462173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40A9763-53CD-4296-8A26-F47F3433E283}"/>
              </a:ext>
            </a:extLst>
          </p:cNvPr>
          <p:cNvSpPr/>
          <p:nvPr/>
        </p:nvSpPr>
        <p:spPr>
          <a:xfrm>
            <a:off x="8360205" y="139212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9911018-F1B5-46E0-91DF-755DC0F75FC1}"/>
              </a:ext>
            </a:extLst>
          </p:cNvPr>
          <p:cNvSpPr/>
          <p:nvPr/>
        </p:nvSpPr>
        <p:spPr>
          <a:xfrm>
            <a:off x="7236468" y="139212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71A8D2E-CDEA-4790-8743-C48188DB5010}"/>
              </a:ext>
            </a:extLst>
          </p:cNvPr>
          <p:cNvSpPr/>
          <p:nvPr/>
        </p:nvSpPr>
        <p:spPr>
          <a:xfrm>
            <a:off x="6093978" y="139212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EA79089-6C82-47A2-AEA5-7E6896843B0F}"/>
              </a:ext>
            </a:extLst>
          </p:cNvPr>
          <p:cNvSpPr/>
          <p:nvPr/>
        </p:nvSpPr>
        <p:spPr>
          <a:xfrm>
            <a:off x="2861514" y="1446488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981DA79-01C2-4342-BD48-4F10F183F48A}"/>
              </a:ext>
            </a:extLst>
          </p:cNvPr>
          <p:cNvSpPr/>
          <p:nvPr/>
        </p:nvSpPr>
        <p:spPr>
          <a:xfrm>
            <a:off x="3922114" y="1429746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0A4BAE31-20D8-4CEB-8767-D190361FAD6F}"/>
              </a:ext>
            </a:extLst>
          </p:cNvPr>
          <p:cNvSpPr/>
          <p:nvPr/>
        </p:nvSpPr>
        <p:spPr>
          <a:xfrm>
            <a:off x="5002742" y="1402292"/>
            <a:ext cx="343779" cy="1720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29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90</Words>
  <Application>Microsoft Office PowerPoint</Application>
  <PresentationFormat>宽屏</PresentationFormat>
  <Paragraphs>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1172610139@qq.com</dc:creator>
  <cp:lastModifiedBy>1172610139@qq.com</cp:lastModifiedBy>
  <cp:revision>10</cp:revision>
  <dcterms:created xsi:type="dcterms:W3CDTF">2020-11-13T10:23:14Z</dcterms:created>
  <dcterms:modified xsi:type="dcterms:W3CDTF">2020-11-18T12:35:15Z</dcterms:modified>
</cp:coreProperties>
</file>