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20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9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1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66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9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37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97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237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0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5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9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3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4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87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259E2F-F46F-45CA-A309-DB83FA54AB74}" type="datetimeFigureOut">
              <a:rPr lang="ru-RU" smtClean="0"/>
              <a:t>11.06.2021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6E4721-0FFB-4FF7-A87F-F8D069CB9D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0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78039" y="2860537"/>
            <a:ext cx="8825658" cy="823690"/>
          </a:xfrm>
        </p:spPr>
        <p:txBody>
          <a:bodyPr/>
          <a:lstStyle/>
          <a:p>
            <a:r>
              <a:rPr lang="en-GB" b="1" i="1" dirty="0" smtClean="0"/>
              <a:t>Payment Website</a:t>
            </a:r>
            <a:endParaRPr lang="ru-RU" b="1" i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54064" y="5508900"/>
            <a:ext cx="8825658" cy="861420"/>
          </a:xfrm>
        </p:spPr>
        <p:txBody>
          <a:bodyPr/>
          <a:lstStyle/>
          <a:p>
            <a:r>
              <a:rPr lang="ru-RU" i="1" dirty="0" smtClean="0"/>
              <a:t>Смірнов </a:t>
            </a:r>
            <a:r>
              <a:rPr lang="ru-RU" i="1" dirty="0" err="1" smtClean="0"/>
              <a:t>владислав</a:t>
            </a:r>
            <a:r>
              <a:rPr lang="ru-RU" i="1" dirty="0" smtClean="0"/>
              <a:t> </a:t>
            </a:r>
            <a:r>
              <a:rPr lang="ru-RU" i="1" dirty="0" err="1" smtClean="0"/>
              <a:t>леонідович</a:t>
            </a:r>
            <a:endParaRPr lang="ru-RU" i="1" dirty="0" smtClean="0"/>
          </a:p>
          <a:p>
            <a:r>
              <a:rPr lang="ru-RU" i="1" dirty="0" smtClean="0"/>
              <a:t>Пі-61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09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148" y="973668"/>
            <a:ext cx="9098220" cy="706964"/>
          </a:xfrm>
        </p:spPr>
        <p:txBody>
          <a:bodyPr/>
          <a:lstStyle/>
          <a:p>
            <a:r>
              <a:rPr lang="ru-RU" dirty="0" err="1" smtClean="0"/>
              <a:t>Технологі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використані</a:t>
            </a:r>
            <a:r>
              <a:rPr lang="ru-RU" dirty="0" smtClean="0"/>
              <a:t> для фронт-</a:t>
            </a:r>
            <a:r>
              <a:rPr lang="ru-RU" dirty="0" err="1" smtClean="0"/>
              <a:t>енду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8" y="3009177"/>
            <a:ext cx="4163006" cy="3181794"/>
          </a:xfrm>
          <a:prstGeom prst="rect">
            <a:avLst/>
          </a:prstGeom>
        </p:spPr>
      </p:pic>
      <p:pic>
        <p:nvPicPr>
          <p:cNvPr id="2050" name="Picture 2" descr="Node Hero: Частина 1 - Починаємо роботу з Nod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28" y="2559105"/>
            <a:ext cx="40671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 · The world&amp;#39;s most popular mobile-first and responsive front-end  framework. | Web design course, Web design, Website de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87" y="3217724"/>
            <a:ext cx="3437424" cy="274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4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Опис</a:t>
            </a:r>
            <a:r>
              <a:rPr lang="ru-RU" dirty="0" smtClean="0"/>
              <a:t> </a:t>
            </a:r>
            <a:r>
              <a:rPr lang="ru-RU" dirty="0" err="1" smtClean="0"/>
              <a:t>технічного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049" y="2603500"/>
            <a:ext cx="8825659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 smtClean="0"/>
              <a:t>Сервіс</a:t>
            </a:r>
            <a:r>
              <a:rPr lang="ru-RU" b="1" dirty="0" smtClean="0"/>
              <a:t> оплат</a:t>
            </a:r>
            <a:r>
              <a:rPr lang="ru-RU" dirty="0" smtClean="0"/>
              <a:t> для </a:t>
            </a:r>
            <a:r>
              <a:rPr lang="ru-RU" dirty="0" err="1" smtClean="0"/>
              <a:t>використання</a:t>
            </a:r>
            <a:r>
              <a:rPr lang="ru-RU" dirty="0" smtClean="0"/>
              <a:t> в </a:t>
            </a:r>
            <a:r>
              <a:rPr lang="ru-RU" dirty="0" err="1" smtClean="0"/>
              <a:t>середені</a:t>
            </a:r>
            <a:r>
              <a:rPr lang="ru-RU" dirty="0" smtClean="0"/>
              <a:t> </a:t>
            </a:r>
            <a:r>
              <a:rPr lang="ru-RU" dirty="0" err="1" smtClean="0"/>
              <a:t>команди</a:t>
            </a:r>
            <a:r>
              <a:rPr lang="ru-RU" dirty="0" smtClean="0"/>
              <a:t> проекту. В </a:t>
            </a:r>
            <a:r>
              <a:rPr lang="ru-RU" dirty="0" err="1" smtClean="0"/>
              <a:t>проекті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два </a:t>
            </a:r>
            <a:r>
              <a:rPr lang="ru-RU" dirty="0" err="1" smtClean="0"/>
              <a:t>методи</a:t>
            </a:r>
            <a:r>
              <a:rPr lang="ru-RU" dirty="0" smtClean="0"/>
              <a:t> оплати</a:t>
            </a:r>
            <a:r>
              <a:rPr lang="en-GB" dirty="0" smtClean="0"/>
              <a:t>: webmoney.com </a:t>
            </a:r>
            <a:r>
              <a:rPr lang="ru-RU" dirty="0" smtClean="0"/>
              <a:t>та </a:t>
            </a:r>
            <a:r>
              <a:rPr lang="en-GB" dirty="0" smtClean="0"/>
              <a:t>blockchain.com. </a:t>
            </a:r>
            <a:r>
              <a:rPr lang="ru-RU" dirty="0" smtClean="0"/>
              <a:t>На </a:t>
            </a:r>
            <a:r>
              <a:rPr lang="ru-RU" dirty="0" err="1" smtClean="0"/>
              <a:t>даний</a:t>
            </a:r>
            <a:r>
              <a:rPr lang="ru-RU" dirty="0" smtClean="0"/>
              <a:t> момент, один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прокту</a:t>
            </a:r>
            <a:r>
              <a:rPr lang="ru-RU" dirty="0" smtClean="0"/>
              <a:t> – </a:t>
            </a:r>
            <a:r>
              <a:rPr lang="ru-RU" dirty="0" err="1" smtClean="0"/>
              <a:t>юдина</a:t>
            </a:r>
            <a:r>
              <a:rPr lang="ru-RU" dirty="0" smtClean="0"/>
              <a:t> по </a:t>
            </a:r>
            <a:r>
              <a:rPr lang="ru-RU" dirty="0" err="1" smtClean="0"/>
              <a:t>платижу</a:t>
            </a:r>
            <a:r>
              <a:rPr lang="ru-RU" dirty="0" smtClean="0"/>
              <a:t>, на </a:t>
            </a:r>
            <a:r>
              <a:rPr lang="ru-RU" dirty="0" err="1" smtClean="0"/>
              <a:t>гаманцю</a:t>
            </a:r>
            <a:r>
              <a:rPr lang="ru-RU" dirty="0" smtClean="0"/>
              <a:t> </a:t>
            </a:r>
            <a:r>
              <a:rPr lang="ru-RU" dirty="0" err="1" smtClean="0"/>
              <a:t>якого</a:t>
            </a:r>
            <a:r>
              <a:rPr lang="ru-RU" dirty="0" smtClean="0"/>
              <a:t> є </a:t>
            </a:r>
            <a:r>
              <a:rPr lang="ru-RU" dirty="0" err="1" smtClean="0"/>
              <a:t>гроші</a:t>
            </a:r>
            <a:r>
              <a:rPr lang="ru-RU" dirty="0" smtClean="0"/>
              <a:t>, проводить оплату по </a:t>
            </a:r>
            <a:r>
              <a:rPr lang="ru-RU" dirty="0" err="1" smtClean="0"/>
              <a:t>замовленню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користувачів</a:t>
            </a:r>
            <a:r>
              <a:rPr lang="ru-RU" dirty="0" smtClean="0"/>
              <a:t> проекту.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err="1" smtClean="0"/>
              <a:t>Ціль</a:t>
            </a:r>
            <a:r>
              <a:rPr lang="ru-RU" b="1" dirty="0" smtClean="0"/>
              <a:t>: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зручний</a:t>
            </a:r>
            <a:r>
              <a:rPr lang="ru-RU" dirty="0" smtClean="0"/>
              <a:t> веб-</a:t>
            </a:r>
            <a:r>
              <a:rPr lang="ru-RU" dirty="0" err="1" smtClean="0"/>
              <a:t>інструмент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користувачі</a:t>
            </a:r>
            <a:r>
              <a:rPr lang="ru-RU" dirty="0" smtClean="0"/>
              <a:t> проекту могли </a:t>
            </a:r>
            <a:r>
              <a:rPr lang="ru-RU" dirty="0" err="1" smtClean="0"/>
              <a:t>проводити</a:t>
            </a:r>
            <a:r>
              <a:rPr lang="ru-RU" dirty="0" smtClean="0"/>
              <a:t> </a:t>
            </a:r>
            <a:r>
              <a:rPr lang="ru-RU" dirty="0" err="1" smtClean="0"/>
              <a:t>опату</a:t>
            </a:r>
            <a:r>
              <a:rPr lang="ru-RU" dirty="0" smtClean="0"/>
              <a:t> на </a:t>
            </a:r>
            <a:r>
              <a:rPr lang="ru-RU" dirty="0" err="1" smtClean="0"/>
              <a:t>вказані</a:t>
            </a:r>
            <a:r>
              <a:rPr lang="ru-RU" dirty="0" smtClean="0"/>
              <a:t> ними </a:t>
            </a:r>
            <a:r>
              <a:rPr lang="ru-RU" dirty="0" err="1" smtClean="0"/>
              <a:t>реквезити</a:t>
            </a:r>
            <a:r>
              <a:rPr lang="ru-RU" dirty="0" smtClean="0"/>
              <a:t> </a:t>
            </a:r>
            <a:r>
              <a:rPr lang="ru-RU" dirty="0" err="1" smtClean="0"/>
              <a:t>використовуючи</a:t>
            </a:r>
            <a:r>
              <a:rPr lang="ru-RU" dirty="0" smtClean="0"/>
              <a:t> для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гроші</a:t>
            </a:r>
            <a:r>
              <a:rPr lang="ru-RU" dirty="0" smtClean="0"/>
              <a:t> та </a:t>
            </a:r>
            <a:r>
              <a:rPr lang="ru-RU" dirty="0" err="1" smtClean="0"/>
              <a:t>гаманці</a:t>
            </a:r>
            <a:r>
              <a:rPr lang="ru-RU" dirty="0" smtClean="0"/>
              <a:t> </a:t>
            </a:r>
            <a:r>
              <a:rPr lang="ru-RU" dirty="0" err="1" smtClean="0"/>
              <a:t>людини</a:t>
            </a:r>
            <a:r>
              <a:rPr lang="ru-RU" dirty="0" smtClean="0"/>
              <a:t> по </a:t>
            </a:r>
            <a:r>
              <a:rPr lang="ru-RU" dirty="0" err="1" smtClean="0"/>
              <a:t>платижам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	Доступ </a:t>
            </a:r>
            <a:r>
              <a:rPr lang="ru-RU" dirty="0" smtClean="0"/>
              <a:t>до веб-сайту </a:t>
            </a:r>
            <a:r>
              <a:rPr lang="ru-RU" dirty="0" err="1" smtClean="0"/>
              <a:t>відбувається</a:t>
            </a:r>
            <a:r>
              <a:rPr lang="ru-RU" dirty="0" smtClean="0"/>
              <a:t> по </a:t>
            </a:r>
            <a:r>
              <a:rPr lang="ru-RU" dirty="0" err="1" smtClean="0"/>
              <a:t>прописаним</a:t>
            </a:r>
            <a:r>
              <a:rPr lang="ru-RU" dirty="0" smtClean="0"/>
              <a:t> в </a:t>
            </a:r>
            <a:r>
              <a:rPr lang="ru-RU" dirty="0" err="1" smtClean="0"/>
              <a:t>налаштуваннях</a:t>
            </a:r>
            <a:r>
              <a:rPr lang="ru-RU" dirty="0" smtClean="0"/>
              <a:t> веб-</a:t>
            </a:r>
            <a:r>
              <a:rPr lang="ru-RU" dirty="0" err="1" smtClean="0"/>
              <a:t>сервісу</a:t>
            </a:r>
            <a:r>
              <a:rPr lang="ru-RU" dirty="0" smtClean="0"/>
              <a:t> </a:t>
            </a:r>
            <a:r>
              <a:rPr lang="en-GB" dirty="0" err="1" smtClean="0"/>
              <a:t>ip</a:t>
            </a:r>
            <a:r>
              <a:rPr lang="en-US" dirty="0" smtClean="0"/>
              <a:t>-</a:t>
            </a:r>
            <a:r>
              <a:rPr lang="ru-RU" dirty="0" err="1" smtClean="0"/>
              <a:t>адресів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ru-RU" dirty="0" err="1" smtClean="0"/>
              <a:t>Також</a:t>
            </a:r>
            <a:r>
              <a:rPr lang="ru-RU" dirty="0" smtClean="0"/>
              <a:t> до веб-</a:t>
            </a:r>
            <a:r>
              <a:rPr lang="ru-RU" dirty="0" err="1" smtClean="0"/>
              <a:t>сервісу</a:t>
            </a:r>
            <a:r>
              <a:rPr lang="ru-RU" dirty="0" smtClean="0"/>
              <a:t> буде </a:t>
            </a:r>
            <a:r>
              <a:rPr lang="ru-RU" dirty="0" err="1" smtClean="0"/>
              <a:t>підключено</a:t>
            </a:r>
            <a:r>
              <a:rPr lang="ru-RU" dirty="0" smtClean="0"/>
              <a:t> </a:t>
            </a:r>
            <a:r>
              <a:rPr lang="en-GB" dirty="0" smtClean="0"/>
              <a:t>telegram</a:t>
            </a:r>
            <a:r>
              <a:rPr lang="en-US" dirty="0" smtClean="0"/>
              <a:t> </a:t>
            </a:r>
            <a:r>
              <a:rPr lang="ru-RU" dirty="0" smtClean="0"/>
              <a:t>бот для </a:t>
            </a:r>
            <a:r>
              <a:rPr lang="ru-RU" dirty="0" err="1" smtClean="0"/>
              <a:t>відправки</a:t>
            </a:r>
            <a:r>
              <a:rPr lang="ru-RU" dirty="0" smtClean="0"/>
              <a:t> </a:t>
            </a:r>
            <a:r>
              <a:rPr lang="ru-RU" dirty="0" err="1" smtClean="0"/>
              <a:t>повідомлень</a:t>
            </a:r>
            <a:r>
              <a:rPr lang="ru-RU" dirty="0" smtClean="0"/>
              <a:t>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0738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Авторизація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5979" y="2603500"/>
            <a:ext cx="6448926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успішного</a:t>
            </a:r>
            <a:r>
              <a:rPr lang="ru-RU" dirty="0" smtClean="0"/>
              <a:t> </a:t>
            </a:r>
            <a:r>
              <a:rPr lang="ru-RU" dirty="0" err="1" smtClean="0"/>
              <a:t>відправлення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на сервер </a:t>
            </a:r>
            <a:r>
              <a:rPr lang="ru-RU" dirty="0" err="1" smtClean="0"/>
              <a:t>повертається</a:t>
            </a:r>
            <a:r>
              <a:rPr lang="ru-RU" dirty="0" smtClean="0"/>
              <a:t> </a:t>
            </a:r>
            <a:r>
              <a:rPr lang="ru-RU" dirty="0" err="1" smtClean="0"/>
              <a:t>токен</a:t>
            </a:r>
            <a:r>
              <a:rPr lang="ru-RU" dirty="0" smtClean="0"/>
              <a:t>, без </a:t>
            </a:r>
            <a:r>
              <a:rPr lang="ru-RU" dirty="0" err="1" smtClean="0"/>
              <a:t>якого</a:t>
            </a:r>
            <a:r>
              <a:rPr lang="ru-RU" dirty="0" smtClean="0"/>
              <a:t> подальше </a:t>
            </a:r>
            <a:r>
              <a:rPr lang="ru-RU" dirty="0" err="1" smtClean="0"/>
              <a:t>користування</a:t>
            </a:r>
            <a:r>
              <a:rPr lang="ru-RU" dirty="0" smtClean="0"/>
              <a:t> не </a:t>
            </a:r>
            <a:r>
              <a:rPr lang="ru-RU" dirty="0" err="1" smtClean="0"/>
              <a:t>можливе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 smtClean="0"/>
              <a:t>Користувачі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не </a:t>
            </a:r>
            <a:r>
              <a:rPr lang="ru-RU" dirty="0" err="1" smtClean="0"/>
              <a:t>утверджені</a:t>
            </a:r>
            <a:r>
              <a:rPr lang="ru-RU" dirty="0" smtClean="0"/>
              <a:t> </a:t>
            </a:r>
            <a:r>
              <a:rPr lang="ru-RU" dirty="0" err="1" smtClean="0"/>
              <a:t>адміністратором</a:t>
            </a:r>
            <a:r>
              <a:rPr lang="ru-RU" dirty="0" smtClean="0"/>
              <a:t>, не </a:t>
            </a:r>
            <a:r>
              <a:rPr lang="ru-RU" dirty="0" err="1" smtClean="0"/>
              <a:t>встановивши</a:t>
            </a:r>
            <a:r>
              <a:rPr lang="ru-RU" dirty="0" smtClean="0"/>
              <a:t> </a:t>
            </a:r>
            <a:r>
              <a:rPr lang="ru-RU" dirty="0" err="1" smtClean="0"/>
              <a:t>відповідний</a:t>
            </a:r>
            <a:r>
              <a:rPr lang="ru-RU" dirty="0" smtClean="0"/>
              <a:t> </a:t>
            </a:r>
            <a:r>
              <a:rPr lang="en-GB" dirty="0" err="1" smtClean="0"/>
              <a:t>ip</a:t>
            </a:r>
            <a:r>
              <a:rPr lang="en-US" dirty="0"/>
              <a:t> </a:t>
            </a:r>
            <a:r>
              <a:rPr lang="ru-RU" dirty="0" err="1" smtClean="0"/>
              <a:t>користувача</a:t>
            </a:r>
            <a:r>
              <a:rPr lang="ru-RU" dirty="0" smtClean="0"/>
              <a:t>, та не є </a:t>
            </a:r>
            <a:r>
              <a:rPr lang="ru-RU" dirty="0" err="1" smtClean="0"/>
              <a:t>адміністраторами</a:t>
            </a:r>
            <a:r>
              <a:rPr lang="ru-RU" dirty="0" smtClean="0"/>
              <a:t>, не </a:t>
            </a:r>
            <a:r>
              <a:rPr lang="ru-RU" dirty="0" err="1" smtClean="0"/>
              <a:t>зможуть</a:t>
            </a:r>
            <a:r>
              <a:rPr lang="ru-RU" dirty="0" smtClean="0"/>
              <a:t> </a:t>
            </a:r>
            <a:r>
              <a:rPr lang="ru-RU" dirty="0" err="1" smtClean="0"/>
              <a:t>авторизуватися</a:t>
            </a:r>
            <a:r>
              <a:rPr lang="ru-RU" dirty="0" smtClean="0"/>
              <a:t> </a:t>
            </a:r>
            <a:r>
              <a:rPr lang="ru-RU" dirty="0" err="1" smtClean="0"/>
              <a:t>навіть</a:t>
            </a:r>
            <a:r>
              <a:rPr lang="ru-RU" dirty="0" smtClean="0"/>
              <a:t> при </a:t>
            </a:r>
            <a:r>
              <a:rPr lang="ru-RU" dirty="0" err="1" smtClean="0"/>
              <a:t>відправленні</a:t>
            </a:r>
            <a:r>
              <a:rPr lang="ru-RU" dirty="0" smtClean="0"/>
              <a:t> </a:t>
            </a:r>
            <a:r>
              <a:rPr lang="ru-RU" dirty="0" err="1" smtClean="0"/>
              <a:t>коректних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3" y="2498700"/>
            <a:ext cx="4738139" cy="36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Адмінка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366" y="2490805"/>
            <a:ext cx="4699202" cy="404635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Доступ до </a:t>
            </a:r>
            <a:r>
              <a:rPr lang="ru-RU" dirty="0" err="1" smtClean="0"/>
              <a:t>даної</a:t>
            </a:r>
            <a:r>
              <a:rPr lang="ru-RU" dirty="0" smtClean="0"/>
              <a:t>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користувачі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роллю</a:t>
            </a:r>
            <a:r>
              <a:rPr lang="ru-RU" dirty="0" smtClean="0"/>
              <a:t> «</a:t>
            </a:r>
            <a:r>
              <a:rPr lang="ru-RU" dirty="0" err="1" smtClean="0"/>
              <a:t>Адміністратор</a:t>
            </a:r>
            <a:r>
              <a:rPr lang="ru-RU" dirty="0" smtClean="0"/>
              <a:t>».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На </a:t>
            </a:r>
            <a:r>
              <a:rPr lang="ru-RU" dirty="0" err="1" smtClean="0"/>
              <a:t>даній</a:t>
            </a:r>
            <a:r>
              <a:rPr lang="ru-RU" dirty="0" smtClean="0"/>
              <a:t> </a:t>
            </a:r>
            <a:r>
              <a:rPr lang="ru-RU" dirty="0" err="1" smtClean="0"/>
              <a:t>сторінці</a:t>
            </a:r>
            <a:r>
              <a:rPr lang="ru-RU" dirty="0" smtClean="0"/>
              <a:t> </a:t>
            </a:r>
            <a:r>
              <a:rPr lang="ru-RU" dirty="0" err="1" smtClean="0"/>
              <a:t>адміністратори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редагувати</a:t>
            </a:r>
            <a:r>
              <a:rPr lang="ru-RU" dirty="0" smtClean="0"/>
              <a:t> </a:t>
            </a:r>
            <a:r>
              <a:rPr lang="ru-RU" dirty="0" err="1" smtClean="0"/>
              <a:t>ролі</a:t>
            </a:r>
            <a:r>
              <a:rPr lang="ru-RU" dirty="0" smtClean="0"/>
              <a:t> та </a:t>
            </a:r>
            <a:r>
              <a:rPr lang="en-GB" dirty="0" err="1" smtClean="0"/>
              <a:t>ip</a:t>
            </a:r>
            <a:r>
              <a:rPr lang="ru-RU" dirty="0" smtClean="0"/>
              <a:t>-адреса </a:t>
            </a:r>
            <a:r>
              <a:rPr lang="ru-RU" dirty="0" err="1" smtClean="0"/>
              <a:t>користувачів</a:t>
            </a:r>
            <a:r>
              <a:rPr lang="ru-RU" dirty="0" smtClean="0"/>
              <a:t>, </a:t>
            </a:r>
            <a:r>
              <a:rPr lang="ru-RU" dirty="0" err="1" smtClean="0"/>
              <a:t>видаляти</a:t>
            </a:r>
            <a:r>
              <a:rPr lang="ru-RU" dirty="0" smtClean="0"/>
              <a:t>. </a:t>
            </a:r>
            <a:r>
              <a:rPr lang="ru-RU" dirty="0" err="1" smtClean="0"/>
              <a:t>Створювати</a:t>
            </a:r>
            <a:r>
              <a:rPr lang="ru-RU" dirty="0" smtClean="0"/>
              <a:t> та </a:t>
            </a:r>
            <a:r>
              <a:rPr lang="ru-RU" dirty="0" err="1" smtClean="0"/>
              <a:t>видаляти</a:t>
            </a:r>
            <a:r>
              <a:rPr lang="ru-RU" dirty="0" smtClean="0"/>
              <a:t> списки схем продаж. </a:t>
            </a:r>
            <a:r>
              <a:rPr lang="ru-RU" dirty="0" err="1" smtClean="0"/>
              <a:t>Правити</a:t>
            </a:r>
            <a:r>
              <a:rPr lang="ru-RU" dirty="0" smtClean="0"/>
              <a:t> списками </a:t>
            </a:r>
            <a:r>
              <a:rPr lang="ru-RU" dirty="0" err="1" smtClean="0"/>
              <a:t>контактів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знаходяться</a:t>
            </a:r>
            <a:r>
              <a:rPr lang="ru-RU" dirty="0" smtClean="0"/>
              <a:t> на </a:t>
            </a:r>
            <a:r>
              <a:rPr lang="ru-RU" dirty="0" err="1" smtClean="0"/>
              <a:t>іншому</a:t>
            </a:r>
            <a:r>
              <a:rPr lang="ru-RU" dirty="0" smtClean="0"/>
              <a:t> </a:t>
            </a:r>
            <a:r>
              <a:rPr lang="en-GB" dirty="0" smtClean="0"/>
              <a:t>API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0" y="1860752"/>
            <a:ext cx="6194455" cy="46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Налаштування</a:t>
            </a:r>
            <a:r>
              <a:rPr lang="ru-RU" dirty="0" smtClean="0"/>
              <a:t> скуп-</a:t>
            </a:r>
            <a:r>
              <a:rPr lang="ru-RU" dirty="0" err="1" smtClean="0"/>
              <a:t>сервісу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41432" y="2491205"/>
            <a:ext cx="5071728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На </a:t>
            </a:r>
            <a:r>
              <a:rPr lang="ru-RU" dirty="0" err="1" smtClean="0"/>
              <a:t>даній</a:t>
            </a:r>
            <a:r>
              <a:rPr lang="ru-RU" dirty="0" smtClean="0"/>
              <a:t> </a:t>
            </a:r>
            <a:r>
              <a:rPr lang="ru-RU" dirty="0" err="1" smtClean="0"/>
              <a:t>сторінкі</a:t>
            </a:r>
            <a:r>
              <a:rPr lang="ru-RU" dirty="0" smtClean="0"/>
              <a:t> </a:t>
            </a:r>
            <a:r>
              <a:rPr lang="ru-RU" dirty="0" err="1" smtClean="0"/>
              <a:t>можливо</a:t>
            </a:r>
            <a:r>
              <a:rPr lang="ru-RU" dirty="0" smtClean="0"/>
              <a:t> </a:t>
            </a:r>
            <a:r>
              <a:rPr lang="ru-RU" dirty="0" err="1" smtClean="0"/>
              <a:t>правити</a:t>
            </a:r>
            <a:r>
              <a:rPr lang="ru-RU" dirty="0" smtClean="0"/>
              <a:t> </a:t>
            </a:r>
            <a:r>
              <a:rPr lang="ru-RU" dirty="0" err="1" smtClean="0"/>
              <a:t>інстантами</a:t>
            </a:r>
            <a:r>
              <a:rPr lang="ru-RU" dirty="0" smtClean="0"/>
              <a:t> оплати,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знаходяться</a:t>
            </a:r>
            <a:r>
              <a:rPr lang="ru-RU" dirty="0" smtClean="0"/>
              <a:t> на </a:t>
            </a:r>
            <a:r>
              <a:rPr lang="ru-RU" dirty="0" err="1" smtClean="0"/>
              <a:t>іншому</a:t>
            </a:r>
            <a:r>
              <a:rPr lang="ru-RU" dirty="0" smtClean="0"/>
              <a:t> веб-</a:t>
            </a:r>
            <a:r>
              <a:rPr lang="ru-RU" dirty="0" err="1" smtClean="0"/>
              <a:t>сервісі</a:t>
            </a:r>
            <a:r>
              <a:rPr lang="ru-RU" dirty="0" smtClean="0"/>
              <a:t>. </a:t>
            </a:r>
            <a:r>
              <a:rPr lang="ru-RU" dirty="0" err="1" smtClean="0"/>
              <a:t>Моживість</a:t>
            </a:r>
            <a:r>
              <a:rPr lang="ru-RU" dirty="0" smtClean="0"/>
              <a:t> </a:t>
            </a:r>
            <a:r>
              <a:rPr lang="ru-RU" dirty="0" err="1" smtClean="0"/>
              <a:t>резервувати</a:t>
            </a:r>
            <a:r>
              <a:rPr lang="ru-RU" dirty="0" smtClean="0"/>
              <a:t> </a:t>
            </a:r>
            <a:r>
              <a:rPr lang="ru-RU" dirty="0" err="1" smtClean="0"/>
              <a:t>гроші</a:t>
            </a:r>
            <a:r>
              <a:rPr lang="ru-RU" dirty="0" smtClean="0"/>
              <a:t> за </a:t>
            </a:r>
            <a:r>
              <a:rPr lang="ru-RU" dirty="0" err="1" smtClean="0"/>
              <a:t>двома</a:t>
            </a:r>
            <a:r>
              <a:rPr lang="ru-RU" dirty="0" smtClean="0"/>
              <a:t> </a:t>
            </a:r>
            <a:r>
              <a:rPr lang="ru-RU" dirty="0" err="1" smtClean="0"/>
              <a:t>сервісами</a:t>
            </a:r>
            <a:r>
              <a:rPr lang="ru-RU" dirty="0" smtClean="0"/>
              <a:t>: </a:t>
            </a:r>
            <a:r>
              <a:rPr lang="en-GB" dirty="0"/>
              <a:t>webmoney.com </a:t>
            </a:r>
            <a:r>
              <a:rPr lang="ru-RU" dirty="0"/>
              <a:t>та </a:t>
            </a:r>
            <a:r>
              <a:rPr lang="en-GB" dirty="0" smtClean="0"/>
              <a:t>blockchain.com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9" y="2491206"/>
            <a:ext cx="617704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Оплата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9137" y="2390274"/>
            <a:ext cx="5325979" cy="39685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Сторінка</a:t>
            </a:r>
            <a:r>
              <a:rPr lang="ru-RU" dirty="0" smtClean="0"/>
              <a:t>, до </a:t>
            </a:r>
            <a:r>
              <a:rPr lang="ru-RU" dirty="0" err="1" smtClean="0"/>
              <a:t>якої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доступ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користувачі</a:t>
            </a:r>
            <a:r>
              <a:rPr lang="ru-RU" dirty="0" smtClean="0"/>
              <a:t>, </a:t>
            </a:r>
            <a:r>
              <a:rPr lang="ru-RU" dirty="0" err="1" smtClean="0"/>
              <a:t>показує</a:t>
            </a:r>
            <a:r>
              <a:rPr lang="ru-RU" dirty="0" smtClean="0"/>
              <a:t> баланс </a:t>
            </a:r>
            <a:r>
              <a:rPr lang="ru-RU" dirty="0" err="1" smtClean="0"/>
              <a:t>гаманців</a:t>
            </a:r>
            <a:r>
              <a:rPr lang="ru-RU" dirty="0" smtClean="0"/>
              <a:t>, та список оплат. Оплату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підтвердити</a:t>
            </a:r>
            <a:r>
              <a:rPr lang="ru-RU" dirty="0" smtClean="0"/>
              <a:t> </a:t>
            </a:r>
            <a:r>
              <a:rPr lang="ru-RU" dirty="0" err="1" smtClean="0"/>
              <a:t>користувачі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роллю</a:t>
            </a:r>
            <a:r>
              <a:rPr lang="ru-RU" dirty="0" smtClean="0"/>
              <a:t> (Головного) скуп-</a:t>
            </a:r>
            <a:r>
              <a:rPr lang="ru-RU" dirty="0" err="1" smtClean="0"/>
              <a:t>сервіс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ru-RU" dirty="0" err="1" smtClean="0"/>
              <a:t>Тестова</a:t>
            </a:r>
            <a:r>
              <a:rPr lang="ru-RU" dirty="0" smtClean="0"/>
              <a:t> </a:t>
            </a:r>
            <a:r>
              <a:rPr lang="ru-RU" dirty="0" err="1" smtClean="0"/>
              <a:t>сторінка</a:t>
            </a:r>
            <a:r>
              <a:rPr lang="en-GB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7" y="2261937"/>
            <a:ext cx="5838965" cy="409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Токен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8338" y="2539332"/>
            <a:ext cx="3941894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На </a:t>
            </a:r>
            <a:r>
              <a:rPr lang="ru-RU" dirty="0" err="1" smtClean="0"/>
              <a:t>даній</a:t>
            </a:r>
            <a:r>
              <a:rPr lang="ru-RU" dirty="0" smtClean="0"/>
              <a:t> </a:t>
            </a:r>
            <a:r>
              <a:rPr lang="ru-RU" dirty="0" err="1" smtClean="0"/>
              <a:t>сторінці</a:t>
            </a:r>
            <a:r>
              <a:rPr lang="ru-RU" dirty="0" smtClean="0"/>
              <a:t>, до </a:t>
            </a:r>
            <a:r>
              <a:rPr lang="ru-RU" dirty="0" err="1" smtClean="0"/>
              <a:t>якої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доступ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адміністратори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редагувати</a:t>
            </a:r>
            <a:r>
              <a:rPr lang="ru-RU" dirty="0" smtClean="0"/>
              <a:t> </a:t>
            </a:r>
            <a:r>
              <a:rPr lang="ru-RU" dirty="0" err="1" smtClean="0"/>
              <a:t>токени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знаходяться</a:t>
            </a:r>
            <a:r>
              <a:rPr lang="ru-RU" dirty="0" smtClean="0"/>
              <a:t> на </a:t>
            </a:r>
            <a:r>
              <a:rPr lang="ru-RU" dirty="0" err="1" smtClean="0"/>
              <a:t>іншому</a:t>
            </a:r>
            <a:r>
              <a:rPr lang="ru-RU" dirty="0" smtClean="0"/>
              <a:t> веб-</a:t>
            </a:r>
            <a:r>
              <a:rPr lang="ru-RU" dirty="0" err="1" smtClean="0"/>
              <a:t>сервісі</a:t>
            </a:r>
            <a:r>
              <a:rPr lang="ru-RU" dirty="0" smtClean="0"/>
              <a:t>. </a:t>
            </a:r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 err="1" smtClean="0"/>
              <a:t>токени</a:t>
            </a:r>
            <a:r>
              <a:rPr lang="ru-RU" dirty="0" smtClean="0"/>
              <a:t> </a:t>
            </a:r>
            <a:r>
              <a:rPr lang="ru-RU" dirty="0" err="1" smtClean="0"/>
              <a:t>контролюють</a:t>
            </a:r>
            <a:r>
              <a:rPr lang="ru-RU" dirty="0" smtClean="0"/>
              <a:t> доступ до </a:t>
            </a:r>
            <a:r>
              <a:rPr lang="ru-RU" dirty="0" err="1" smtClean="0"/>
              <a:t>контактів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інстантами</a:t>
            </a:r>
            <a:r>
              <a:rPr lang="ru-RU" dirty="0" smtClean="0"/>
              <a:t> оплат.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" y="2078872"/>
            <a:ext cx="7124676" cy="43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Зміна</a:t>
            </a:r>
            <a:r>
              <a:rPr lang="ru-RU" dirty="0" smtClean="0"/>
              <a:t> паролю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9537" y="2555374"/>
            <a:ext cx="5793623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введення</a:t>
            </a:r>
            <a:r>
              <a:rPr lang="ru-RU" dirty="0" smtClean="0"/>
              <a:t> </a:t>
            </a:r>
            <a:r>
              <a:rPr lang="ru-RU" dirty="0" err="1" smtClean="0"/>
              <a:t>коректної</a:t>
            </a:r>
            <a:r>
              <a:rPr lang="ru-RU" dirty="0" smtClean="0"/>
              <a:t> </a:t>
            </a:r>
            <a:r>
              <a:rPr lang="ru-RU" dirty="0" err="1" smtClean="0"/>
              <a:t>пошти</a:t>
            </a:r>
            <a:r>
              <a:rPr lang="ru-RU" dirty="0" smtClean="0"/>
              <a:t>, на </a:t>
            </a:r>
            <a:r>
              <a:rPr lang="ru-RU" dirty="0" err="1" smtClean="0"/>
              <a:t>неї</a:t>
            </a:r>
            <a:r>
              <a:rPr lang="ru-RU" dirty="0" smtClean="0"/>
              <a:t> </a:t>
            </a:r>
            <a:r>
              <a:rPr lang="ru-RU" dirty="0" err="1" smtClean="0"/>
              <a:t>відправляється</a:t>
            </a:r>
            <a:r>
              <a:rPr lang="ru-RU" dirty="0" smtClean="0"/>
              <a:t> лист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посилання</a:t>
            </a:r>
            <a:r>
              <a:rPr lang="ru-RU" dirty="0" smtClean="0"/>
              <a:t> на </a:t>
            </a:r>
            <a:r>
              <a:rPr lang="ru-RU" dirty="0" err="1" smtClean="0"/>
              <a:t>сторінку</a:t>
            </a:r>
            <a:r>
              <a:rPr lang="ru-RU" dirty="0" smtClean="0"/>
              <a:t> </a:t>
            </a:r>
            <a:r>
              <a:rPr lang="ru-RU" dirty="0" err="1" smtClean="0"/>
              <a:t>відновлення</a:t>
            </a:r>
            <a:r>
              <a:rPr lang="ru-RU" dirty="0" smtClean="0"/>
              <a:t> паролю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хеш-функцією</a:t>
            </a:r>
            <a:r>
              <a:rPr lang="ru-RU" dirty="0" smtClean="0"/>
              <a:t>, яка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використовуватися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один раз, та </a:t>
            </a:r>
            <a:r>
              <a:rPr lang="ru-RU" dirty="0" err="1" smtClean="0"/>
              <a:t>дійсна</a:t>
            </a:r>
            <a:r>
              <a:rPr lang="ru-RU" dirty="0" smtClean="0"/>
              <a:t> 10 </a:t>
            </a:r>
            <a:r>
              <a:rPr lang="ru-RU" dirty="0" err="1" smtClean="0"/>
              <a:t>хв</a:t>
            </a:r>
            <a:r>
              <a:rPr lang="ru-RU" dirty="0" smtClean="0"/>
              <a:t>. </a:t>
            </a:r>
            <a:r>
              <a:rPr lang="ru-RU" dirty="0" err="1" smtClean="0"/>
              <a:t>Повториний</a:t>
            </a:r>
            <a:r>
              <a:rPr lang="ru-RU" dirty="0" smtClean="0"/>
              <a:t> </a:t>
            </a:r>
            <a:r>
              <a:rPr lang="ru-RU" dirty="0" err="1" smtClean="0"/>
              <a:t>захід</a:t>
            </a:r>
            <a:r>
              <a:rPr lang="ru-RU" dirty="0" smtClean="0"/>
              <a:t> на </a:t>
            </a:r>
            <a:r>
              <a:rPr lang="ru-RU" dirty="0" err="1" smtClean="0"/>
              <a:t>сторінку</a:t>
            </a:r>
            <a:r>
              <a:rPr lang="ru-RU" dirty="0" smtClean="0"/>
              <a:t> </a:t>
            </a:r>
            <a:r>
              <a:rPr lang="ru-RU" dirty="0" err="1" smtClean="0"/>
              <a:t>неможливий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0" y="2282047"/>
            <a:ext cx="4620270" cy="3962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37" y="4551420"/>
            <a:ext cx="5372627" cy="16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планується</a:t>
            </a:r>
            <a:r>
              <a:rPr lang="ru-RU" dirty="0" smtClean="0"/>
              <a:t> </a:t>
            </a:r>
            <a:r>
              <a:rPr lang="ru-RU" dirty="0" err="1" smtClean="0"/>
              <a:t>доробити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На </a:t>
            </a:r>
            <a:r>
              <a:rPr lang="ru-RU" dirty="0" err="1" smtClean="0"/>
              <a:t>далі</a:t>
            </a:r>
            <a:r>
              <a:rPr lang="ru-RU" dirty="0" smtClean="0"/>
              <a:t> </a:t>
            </a:r>
            <a:r>
              <a:rPr lang="ru-RU" dirty="0" err="1" smtClean="0"/>
              <a:t>будуть</a:t>
            </a:r>
            <a:r>
              <a:rPr lang="ru-RU" dirty="0" smtClean="0"/>
              <a:t> </a:t>
            </a:r>
            <a:r>
              <a:rPr lang="ru-RU" dirty="0" err="1" smtClean="0"/>
              <a:t>повноцінно</a:t>
            </a:r>
            <a:r>
              <a:rPr lang="ru-RU" dirty="0" smtClean="0"/>
              <a:t> </a:t>
            </a:r>
            <a:r>
              <a:rPr lang="ru-RU" dirty="0" err="1" smtClean="0"/>
              <a:t>підключені</a:t>
            </a:r>
            <a:r>
              <a:rPr lang="ru-RU" dirty="0" smtClean="0"/>
              <a:t> </a:t>
            </a:r>
            <a:r>
              <a:rPr lang="ru-RU" dirty="0" err="1" smtClean="0"/>
              <a:t>сервіси</a:t>
            </a:r>
            <a:r>
              <a:rPr lang="ru-RU" dirty="0" smtClean="0"/>
              <a:t> оплат. </a:t>
            </a:r>
            <a:r>
              <a:rPr lang="ru-RU" dirty="0" err="1" smtClean="0"/>
              <a:t>Створені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сторінки</a:t>
            </a:r>
            <a:r>
              <a:rPr lang="ru-RU" dirty="0" smtClean="0"/>
              <a:t> з логами оплат та з </a:t>
            </a:r>
            <a:r>
              <a:rPr lang="ru-RU" dirty="0" err="1" smtClean="0"/>
              <a:t>непідтвердженними</a:t>
            </a:r>
            <a:r>
              <a:rPr lang="ru-RU" dirty="0" smtClean="0"/>
              <a:t> оплатами. </a:t>
            </a:r>
            <a:r>
              <a:rPr lang="ru-RU" dirty="0" err="1" smtClean="0"/>
              <a:t>Проведення</a:t>
            </a:r>
            <a:r>
              <a:rPr lang="ru-RU" dirty="0" smtClean="0"/>
              <a:t> </a:t>
            </a:r>
            <a:r>
              <a:rPr lang="ru-RU" dirty="0" err="1" smtClean="0"/>
              <a:t>опат</a:t>
            </a:r>
            <a:r>
              <a:rPr lang="ru-RU" dirty="0" smtClean="0"/>
              <a:t>. </a:t>
            </a:r>
            <a:r>
              <a:rPr lang="ru-RU" dirty="0" err="1" smtClean="0"/>
              <a:t>Оптимізація</a:t>
            </a:r>
            <a:r>
              <a:rPr lang="ru-RU" dirty="0" smtClean="0"/>
              <a:t> коду.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1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27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 (конференц-зал)</vt:lpstr>
      <vt:lpstr>Payment Website</vt:lpstr>
      <vt:lpstr>Опис технічного завдання</vt:lpstr>
      <vt:lpstr>Авторизація</vt:lpstr>
      <vt:lpstr>Адмінка</vt:lpstr>
      <vt:lpstr>Налаштування скуп-сервісу</vt:lpstr>
      <vt:lpstr>Оплата</vt:lpstr>
      <vt:lpstr>Токен</vt:lpstr>
      <vt:lpstr>Зміна паролю</vt:lpstr>
      <vt:lpstr>Що планується доробити</vt:lpstr>
      <vt:lpstr>Технологі, що були використані для фронт-енду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Website</dc:title>
  <dc:creator>ITshnick</dc:creator>
  <cp:lastModifiedBy>ITshnick</cp:lastModifiedBy>
  <cp:revision>10</cp:revision>
  <dcterms:created xsi:type="dcterms:W3CDTF">2021-06-11T11:53:52Z</dcterms:created>
  <dcterms:modified xsi:type="dcterms:W3CDTF">2021-06-11T14:21:43Z</dcterms:modified>
</cp:coreProperties>
</file>