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7" r:id="rId1"/>
  </p:sldMasterIdLst>
  <p:notesMasterIdLst>
    <p:notesMasterId r:id="rId6"/>
  </p:notesMasterIdLst>
  <p:sldIdLst>
    <p:sldId id="346" r:id="rId2"/>
    <p:sldId id="352" r:id="rId3"/>
    <p:sldId id="347" r:id="rId4"/>
    <p:sldId id="350" r:id="rId5"/>
  </p:sldIdLst>
  <p:sldSz cx="9144000" cy="5143500" type="screen16x9"/>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2DCAB0B-1F86-4B66-BAC8-701252EEA373}">
          <p14:sldIdLst>
            <p14:sldId id="346"/>
            <p14:sldId id="352"/>
            <p14:sldId id="347"/>
            <p14:sldId id="35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eal Mueller" initials="" lastIdx="9" clrIdx="0"/>
  <p:cmAuthor id="1" name="Chuck Erickson" initials="" lastIdx="6" clrIdx="1"/>
  <p:cmAuthor id="2" name="Adam Glick"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7"/>
    <p:restoredTop sz="94268"/>
  </p:normalViewPr>
  <p:slideViewPr>
    <p:cSldViewPr snapToGrid="0" snapToObjects="1">
      <p:cViewPr varScale="1">
        <p:scale>
          <a:sx n="263" d="100"/>
          <a:sy n="263" d="100"/>
        </p:scale>
        <p:origin x="880" y="17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7839" cy="46481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970937" y="0"/>
            <a:ext cx="3037839" cy="46481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407181" y="696912"/>
            <a:ext cx="6195899" cy="34862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039" y="4415789"/>
            <a:ext cx="5608319" cy="418337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829967"/>
            <a:ext cx="3037839" cy="46481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70937" y="8829967"/>
            <a:ext cx="3037839" cy="464818"/>
          </a:xfrm>
          <a:prstGeom prst="rect">
            <a:avLst/>
          </a:prstGeom>
          <a:noFill/>
          <a:ln>
            <a:noFill/>
          </a:ln>
        </p:spPr>
        <p:txBody>
          <a:bodyPr lIns="91425" tIns="91425" rIns="91425" bIns="91425" anchor="b" anchorCtr="0">
            <a:noAutofit/>
          </a:bodyPr>
          <a:lstStyle/>
          <a:p>
            <a:pPr marL="0" marR="0" lvl="0" indent="0" algn="r" rtl="0">
              <a:lnSpc>
                <a:spcPct val="100000"/>
              </a:lnSpc>
              <a:spcBef>
                <a:spcPts val="0"/>
              </a:spcBef>
              <a:spcAft>
                <a:spcPts val="0"/>
              </a:spcAft>
              <a:buClr>
                <a:srgbClr val="000000"/>
              </a:buClr>
              <a:buFont typeface="Arial"/>
              <a:buNone/>
            </a:pPr>
            <a:endParaRPr sz="12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5"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6"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7"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8"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414118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Shape 2074"/>
          <p:cNvSpPr txBox="1">
            <a:spLocks noGrp="1"/>
          </p:cNvSpPr>
          <p:nvPr>
            <p:ph type="body" idx="1"/>
          </p:nvPr>
        </p:nvSpPr>
        <p:spPr>
          <a:xfrm>
            <a:off x="701039" y="4415789"/>
            <a:ext cx="5608319" cy="4183379"/>
          </a:xfrm>
          <a:prstGeom prst="rect">
            <a:avLst/>
          </a:prstGeom>
        </p:spPr>
        <p:txBody>
          <a:bodyPr lIns="91425" tIns="91425" rIns="91425" bIns="91425" anchor="ctr" anchorCtr="0">
            <a:noAutofit/>
          </a:bodyPr>
          <a:lstStyle/>
          <a:p>
            <a:pPr lvl="0">
              <a:spcBef>
                <a:spcPts val="0"/>
              </a:spcBef>
              <a:buNone/>
            </a:pPr>
            <a:endParaRPr/>
          </a:p>
        </p:txBody>
      </p:sp>
      <p:sp>
        <p:nvSpPr>
          <p:cNvPr id="2075" name="Shape 2075"/>
          <p:cNvSpPr>
            <a:spLocks noGrp="1" noRot="1" noChangeAspect="1"/>
          </p:cNvSpPr>
          <p:nvPr>
            <p:ph type="sldImg" idx="2"/>
          </p:nvPr>
        </p:nvSpPr>
        <p:spPr>
          <a:xfrm>
            <a:off x="4064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358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Shape 2074"/>
          <p:cNvSpPr txBox="1">
            <a:spLocks noGrp="1"/>
          </p:cNvSpPr>
          <p:nvPr>
            <p:ph type="body" idx="1"/>
          </p:nvPr>
        </p:nvSpPr>
        <p:spPr>
          <a:xfrm>
            <a:off x="701039" y="4415789"/>
            <a:ext cx="5608319" cy="4183379"/>
          </a:xfrm>
          <a:prstGeom prst="rect">
            <a:avLst/>
          </a:prstGeom>
        </p:spPr>
        <p:txBody>
          <a:bodyPr lIns="91425" tIns="91425" rIns="91425" bIns="91425" anchor="ctr" anchorCtr="0">
            <a:noAutofit/>
          </a:bodyPr>
          <a:lstStyle/>
          <a:p>
            <a:pPr lvl="0">
              <a:spcBef>
                <a:spcPts val="0"/>
              </a:spcBef>
              <a:buNone/>
            </a:pPr>
            <a:endParaRPr/>
          </a:p>
        </p:txBody>
      </p:sp>
      <p:sp>
        <p:nvSpPr>
          <p:cNvPr id="2075" name="Shape 2075"/>
          <p:cNvSpPr>
            <a:spLocks noGrp="1" noRot="1" noChangeAspect="1"/>
          </p:cNvSpPr>
          <p:nvPr>
            <p:ph type="sldImg" idx="2"/>
          </p:nvPr>
        </p:nvSpPr>
        <p:spPr>
          <a:xfrm>
            <a:off x="4064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5017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Shape 2074"/>
          <p:cNvSpPr txBox="1">
            <a:spLocks noGrp="1"/>
          </p:cNvSpPr>
          <p:nvPr>
            <p:ph type="body" idx="1"/>
          </p:nvPr>
        </p:nvSpPr>
        <p:spPr>
          <a:xfrm>
            <a:off x="701039" y="4415789"/>
            <a:ext cx="5608319" cy="4183379"/>
          </a:xfrm>
          <a:prstGeom prst="rect">
            <a:avLst/>
          </a:prstGeom>
        </p:spPr>
        <p:txBody>
          <a:bodyPr lIns="91425" tIns="91425" rIns="91425" bIns="91425" anchor="ctr" anchorCtr="0">
            <a:noAutofit/>
          </a:bodyPr>
          <a:lstStyle/>
          <a:p>
            <a:pPr lvl="0">
              <a:spcBef>
                <a:spcPts val="0"/>
              </a:spcBef>
              <a:buNone/>
            </a:pPr>
            <a:endParaRPr/>
          </a:p>
        </p:txBody>
      </p:sp>
      <p:sp>
        <p:nvSpPr>
          <p:cNvPr id="2075" name="Shape 2075"/>
          <p:cNvSpPr>
            <a:spLocks noGrp="1" noRot="1" noChangeAspect="1"/>
          </p:cNvSpPr>
          <p:nvPr>
            <p:ph type="sldImg" idx="2"/>
          </p:nvPr>
        </p:nvSpPr>
        <p:spPr>
          <a:xfrm>
            <a:off x="4064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961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Divider Gray 1">
    <p:bg>
      <p:bgPr>
        <a:solidFill>
          <a:srgbClr val="333333"/>
        </a:solidFill>
        <a:effectLst/>
      </p:bgPr>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278400" y="402300"/>
            <a:ext cx="5229000" cy="661200"/>
          </a:xfrm>
          <a:prstGeom prst="rect">
            <a:avLst/>
          </a:prstGeom>
        </p:spPr>
        <p:txBody>
          <a:bodyPr lIns="91425" tIns="91425" rIns="91425" bIns="91425" anchor="t" anchorCtr="0"/>
          <a:lstStyle>
            <a:lvl1pPr lvl="0" rtl="0">
              <a:spcBef>
                <a:spcPts val="0"/>
              </a:spcBef>
              <a:buNone/>
              <a:defRPr>
                <a:solidFill>
                  <a:srgbClr val="FFFFFF"/>
                </a:solidFill>
              </a:defRPr>
            </a:lvl1pPr>
            <a:lvl2pPr lvl="1" rtl="0">
              <a:spcBef>
                <a:spcPts val="0"/>
              </a:spcBef>
              <a:buNone/>
              <a:defRPr>
                <a:solidFill>
                  <a:srgbClr val="FFFFFF"/>
                </a:solidFill>
              </a:defRPr>
            </a:lvl2pPr>
            <a:lvl3pPr lvl="2" rtl="0">
              <a:spcBef>
                <a:spcPts val="0"/>
              </a:spcBef>
              <a:buNone/>
              <a:defRPr>
                <a:solidFill>
                  <a:srgbClr val="FFFFFF"/>
                </a:solidFill>
              </a:defRPr>
            </a:lvl3pPr>
            <a:lvl4pPr lvl="3" rtl="0">
              <a:spcBef>
                <a:spcPts val="0"/>
              </a:spcBef>
              <a:buNone/>
              <a:defRPr>
                <a:solidFill>
                  <a:srgbClr val="FFFFFF"/>
                </a:solidFill>
              </a:defRPr>
            </a:lvl4pPr>
            <a:lvl5pPr lvl="4" rtl="0">
              <a:spcBef>
                <a:spcPts val="0"/>
              </a:spcBef>
              <a:buNone/>
              <a:defRPr>
                <a:solidFill>
                  <a:srgbClr val="FFFFFF"/>
                </a:solidFill>
              </a:defRPr>
            </a:lvl5pPr>
            <a:lvl6pPr lvl="5" rtl="0">
              <a:spcBef>
                <a:spcPts val="0"/>
              </a:spcBef>
              <a:buNone/>
              <a:defRPr>
                <a:solidFill>
                  <a:srgbClr val="FFFFFF"/>
                </a:solidFill>
              </a:defRPr>
            </a:lvl6pPr>
            <a:lvl7pPr lvl="6" rtl="0">
              <a:spcBef>
                <a:spcPts val="0"/>
              </a:spcBef>
              <a:buNone/>
              <a:defRPr>
                <a:solidFill>
                  <a:srgbClr val="FFFFFF"/>
                </a:solidFill>
              </a:defRPr>
            </a:lvl7pPr>
            <a:lvl8pPr lvl="7" rtl="0">
              <a:spcBef>
                <a:spcPts val="0"/>
              </a:spcBef>
              <a:buNone/>
              <a:defRPr>
                <a:solidFill>
                  <a:srgbClr val="FFFFFF"/>
                </a:solidFill>
              </a:defRPr>
            </a:lvl8pPr>
            <a:lvl9pPr lvl="8">
              <a:spcBef>
                <a:spcPts val="0"/>
              </a:spcBef>
              <a:buNone/>
              <a:defRPr>
                <a:solidFill>
                  <a:srgbClr val="FFFFFF"/>
                </a:solidFill>
              </a:defRPr>
            </a:lvl9pPr>
          </a:lstStyle>
          <a:p>
            <a:endParaRPr/>
          </a:p>
        </p:txBody>
      </p:sp>
      <p:sp>
        <p:nvSpPr>
          <p:cNvPr id="25" name="Shape 25"/>
          <p:cNvSpPr txBox="1">
            <a:spLocks noGrp="1"/>
          </p:cNvSpPr>
          <p:nvPr>
            <p:ph type="body" idx="1"/>
          </p:nvPr>
        </p:nvSpPr>
        <p:spPr>
          <a:xfrm>
            <a:off x="1133145" y="1309253"/>
            <a:ext cx="4793700" cy="3018899"/>
          </a:xfrm>
          <a:prstGeom prst="rect">
            <a:avLst/>
          </a:prstGeom>
        </p:spPr>
        <p:txBody>
          <a:bodyPr lIns="91425" tIns="91425" rIns="91425" bIns="91425" anchor="t" anchorCtr="0"/>
          <a:lstStyle>
            <a:lvl1pPr lvl="0" rtl="0">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sp>
        <p:nvSpPr>
          <p:cNvPr id="26" name="Shape 26"/>
          <p:cNvSpPr txBox="1">
            <a:spLocks noGrp="1"/>
          </p:cNvSpPr>
          <p:nvPr>
            <p:ph type="body" idx="2"/>
          </p:nvPr>
        </p:nvSpPr>
        <p:spPr>
          <a:xfrm>
            <a:off x="-12605" y="1309253"/>
            <a:ext cx="4793700" cy="3018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llout Quote Red">
    <p:bg>
      <p:bgPr>
        <a:solidFill>
          <a:srgbClr val="EA4335"/>
        </a:solidFill>
        <a:effectLst/>
      </p:bgPr>
    </p:bg>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79383" y="2247305"/>
            <a:ext cx="8234923" cy="648891"/>
          </a:xfrm>
          <a:prstGeom prst="rect">
            <a:avLst/>
          </a:prstGeom>
          <a:noFill/>
          <a:ln>
            <a:noFill/>
          </a:ln>
        </p:spPr>
        <p:txBody>
          <a:bodyPr lIns="91425" tIns="91425" rIns="91425" bIns="91425" anchor="ctr" anchorCtr="0"/>
          <a:lstStyle>
            <a:lvl1pPr lvl="0" algn="ctr" rtl="0">
              <a:lnSpc>
                <a:spcPct val="100000"/>
              </a:lnSpc>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pic>
        <p:nvPicPr>
          <p:cNvPr id="91" name="Shape 91" descr="logo_lockup_cloud_platform_icon_vertical_white_lockup_cloud_platform_icon_vertical copy.png"/>
          <p:cNvPicPr preferRelativeResize="0"/>
          <p:nvPr/>
        </p:nvPicPr>
        <p:blipFill rotWithShape="1">
          <a:blip r:embed="rId2">
            <a:alphaModFix/>
          </a:blip>
          <a:srcRect l="129" r="129"/>
          <a:stretch/>
        </p:blipFill>
        <p:spPr>
          <a:xfrm>
            <a:off x="364068" y="4915750"/>
            <a:ext cx="129590" cy="115192"/>
          </a:xfrm>
          <a:prstGeom prst="rect">
            <a:avLst/>
          </a:prstGeom>
          <a:noFill/>
          <a:ln>
            <a:noFill/>
          </a:ln>
        </p:spPr>
      </p:pic>
      <p:sp>
        <p:nvSpPr>
          <p:cNvPr id="92" name="Shape 92"/>
          <p:cNvSpPr txBox="1"/>
          <p:nvPr/>
        </p:nvSpPr>
        <p:spPr>
          <a:xfrm>
            <a:off x="6801960" y="4936551"/>
            <a:ext cx="1580039" cy="76943"/>
          </a:xfrm>
          <a:prstGeom prst="rect">
            <a:avLst/>
          </a:prstGeom>
          <a:noFill/>
          <a:ln>
            <a:noFill/>
          </a:ln>
        </p:spPr>
        <p:txBody>
          <a:bodyPr lIns="0" tIns="0" rIns="0" bIns="0" anchor="ctr" anchorCtr="0">
            <a:noAutofit/>
          </a:bodyPr>
          <a:lstStyle/>
          <a:p>
            <a:pPr marL="0" marR="0" lvl="1" indent="0" algn="l" rtl="0">
              <a:spcBef>
                <a:spcPts val="0"/>
              </a:spcBef>
              <a:buSzPct val="25000"/>
              <a:buNone/>
            </a:pPr>
            <a:r>
              <a:rPr lang="en-US" sz="500" b="0" i="0" u="none" strike="noStrike" cap="none">
                <a:solidFill>
                  <a:schemeClr val="lt1"/>
                </a:solidFill>
                <a:latin typeface="Roboto"/>
                <a:ea typeface="Roboto"/>
                <a:cs typeface="Roboto"/>
                <a:sym typeface="Roboto"/>
              </a:rPr>
              <a:t>Confidential &amp; Proprietary</a:t>
            </a:r>
          </a:p>
        </p:txBody>
      </p:sp>
      <p:sp>
        <p:nvSpPr>
          <p:cNvPr id="93" name="Shape 93"/>
          <p:cNvSpPr txBox="1"/>
          <p:nvPr/>
        </p:nvSpPr>
        <p:spPr>
          <a:xfrm>
            <a:off x="4648200" y="4936551"/>
            <a:ext cx="1023126" cy="76943"/>
          </a:xfrm>
          <a:prstGeom prst="rect">
            <a:avLst/>
          </a:prstGeom>
          <a:noFill/>
          <a:ln>
            <a:noFill/>
          </a:ln>
        </p:spPr>
        <p:txBody>
          <a:bodyPr lIns="0" tIns="0" rIns="0" bIns="0" anchor="ctr" anchorCtr="0">
            <a:noAutofit/>
          </a:bodyPr>
          <a:lstStyle/>
          <a:p>
            <a:pPr marL="0" marR="0" lvl="1" indent="0" algn="l" rtl="0">
              <a:spcBef>
                <a:spcPts val="0"/>
              </a:spcBef>
              <a:buSzPct val="25000"/>
              <a:buNone/>
            </a:pPr>
            <a:r>
              <a:rPr lang="en-US" sz="500" b="0" i="0" u="none" strike="noStrike" cap="none">
                <a:solidFill>
                  <a:schemeClr val="lt1"/>
                </a:solidFill>
                <a:latin typeface="Roboto"/>
                <a:ea typeface="Roboto"/>
                <a:cs typeface="Roboto"/>
                <a:sym typeface="Roboto"/>
              </a:rPr>
              <a:t>Google Cloud Platform</a:t>
            </a:r>
          </a:p>
        </p:txBody>
      </p:sp>
      <p:sp>
        <p:nvSpPr>
          <p:cNvPr id="94" name="Shape 94"/>
          <p:cNvSpPr txBox="1"/>
          <p:nvPr/>
        </p:nvSpPr>
        <p:spPr>
          <a:xfrm>
            <a:off x="8382000" y="4936551"/>
            <a:ext cx="400358" cy="76943"/>
          </a:xfrm>
          <a:prstGeom prst="rect">
            <a:avLst/>
          </a:prstGeom>
          <a:noFill/>
          <a:ln>
            <a:noFill/>
          </a:ln>
        </p:spPr>
        <p:txBody>
          <a:bodyPr lIns="0" tIns="0" rIns="0" bIns="0" anchor="ctr" anchorCtr="0">
            <a:noAutofit/>
          </a:bodyPr>
          <a:lstStyle/>
          <a:p>
            <a:pPr marL="0" marR="0" lvl="1" indent="0" algn="r" rtl="0">
              <a:spcBef>
                <a:spcPts val="0"/>
              </a:spcBef>
              <a:buSzPct val="25000"/>
              <a:buNone/>
            </a:pPr>
            <a:fld id="{00000000-1234-1234-1234-123412341234}" type="slidenum">
              <a:rPr lang="en-US" sz="500" b="0" i="0" u="none" strike="noStrike" cap="none">
                <a:solidFill>
                  <a:schemeClr val="lt1"/>
                </a:solidFill>
                <a:latin typeface="Roboto"/>
                <a:ea typeface="Roboto"/>
                <a:cs typeface="Roboto"/>
                <a:sym typeface="Roboto"/>
              </a:rPr>
              <a:t>‹#›</a:t>
            </a:fld>
            <a:endParaRPr lang="en-US" sz="500" b="0" i="0" u="none" strike="noStrike" cap="none">
              <a:solidFill>
                <a:schemeClr val="lt1"/>
              </a:solidFill>
              <a:latin typeface="Roboto"/>
              <a:ea typeface="Roboto"/>
              <a:cs typeface="Roboto"/>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llout Quote Yellow">
    <p:bg>
      <p:bgPr>
        <a:solidFill>
          <a:srgbClr val="FBBC05"/>
        </a:solidFill>
        <a:effectLst/>
      </p:bgPr>
    </p:bg>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79383" y="2247305"/>
            <a:ext cx="8234923" cy="648891"/>
          </a:xfrm>
          <a:prstGeom prst="rect">
            <a:avLst/>
          </a:prstGeom>
          <a:noFill/>
          <a:ln>
            <a:noFill/>
          </a:ln>
        </p:spPr>
        <p:txBody>
          <a:bodyPr lIns="91425" tIns="91425" rIns="91425" bIns="91425" anchor="ctr" anchorCtr="0"/>
          <a:lstStyle>
            <a:lvl1pPr lvl="0" algn="ctr" rtl="0">
              <a:lnSpc>
                <a:spcPct val="100000"/>
              </a:lnSpc>
              <a:spcBef>
                <a:spcPts val="0"/>
              </a:spcBef>
              <a:buClr>
                <a:srgbClr val="FFFFFF"/>
              </a:buClr>
              <a:defRPr>
                <a:solidFill>
                  <a:srgbClr val="FFFFFF"/>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97" name="Shape 97" descr="logo_lockup_cloud_platform_icon_vertical_white_lockup_cloud_platform_icon_vertical copy.png"/>
          <p:cNvPicPr preferRelativeResize="0"/>
          <p:nvPr/>
        </p:nvPicPr>
        <p:blipFill rotWithShape="1">
          <a:blip r:embed="rId2">
            <a:alphaModFix/>
          </a:blip>
          <a:srcRect l="129" r="129"/>
          <a:stretch/>
        </p:blipFill>
        <p:spPr>
          <a:xfrm>
            <a:off x="364068" y="4915750"/>
            <a:ext cx="129590" cy="115192"/>
          </a:xfrm>
          <a:prstGeom prst="rect">
            <a:avLst/>
          </a:prstGeom>
          <a:noFill/>
          <a:ln>
            <a:noFill/>
          </a:ln>
        </p:spPr>
      </p:pic>
      <p:sp>
        <p:nvSpPr>
          <p:cNvPr id="98" name="Shape 98"/>
          <p:cNvSpPr txBox="1"/>
          <p:nvPr/>
        </p:nvSpPr>
        <p:spPr>
          <a:xfrm>
            <a:off x="6801960" y="4936551"/>
            <a:ext cx="1580039" cy="76943"/>
          </a:xfrm>
          <a:prstGeom prst="rect">
            <a:avLst/>
          </a:prstGeom>
          <a:noFill/>
          <a:ln>
            <a:noFill/>
          </a:ln>
        </p:spPr>
        <p:txBody>
          <a:bodyPr lIns="0" tIns="0" rIns="0" bIns="0" anchor="ctr" anchorCtr="0">
            <a:noAutofit/>
          </a:bodyPr>
          <a:lstStyle/>
          <a:p>
            <a:pPr marL="0" marR="0" lvl="1" indent="0" algn="l" rtl="0">
              <a:spcBef>
                <a:spcPts val="0"/>
              </a:spcBef>
              <a:buSzPct val="25000"/>
              <a:buNone/>
            </a:pPr>
            <a:r>
              <a:rPr lang="en-US" sz="500" b="0" i="0" u="none" strike="noStrike" cap="none">
                <a:solidFill>
                  <a:schemeClr val="lt1"/>
                </a:solidFill>
                <a:latin typeface="Roboto"/>
                <a:ea typeface="Roboto"/>
                <a:cs typeface="Roboto"/>
                <a:sym typeface="Roboto"/>
              </a:rPr>
              <a:t>Confidential &amp; Proprietary</a:t>
            </a:r>
          </a:p>
        </p:txBody>
      </p:sp>
      <p:sp>
        <p:nvSpPr>
          <p:cNvPr id="99" name="Shape 99"/>
          <p:cNvSpPr txBox="1"/>
          <p:nvPr/>
        </p:nvSpPr>
        <p:spPr>
          <a:xfrm>
            <a:off x="4648200" y="4936551"/>
            <a:ext cx="1023126" cy="76943"/>
          </a:xfrm>
          <a:prstGeom prst="rect">
            <a:avLst/>
          </a:prstGeom>
          <a:noFill/>
          <a:ln>
            <a:noFill/>
          </a:ln>
        </p:spPr>
        <p:txBody>
          <a:bodyPr lIns="0" tIns="0" rIns="0" bIns="0" anchor="ctr" anchorCtr="0">
            <a:noAutofit/>
          </a:bodyPr>
          <a:lstStyle/>
          <a:p>
            <a:pPr marL="0" marR="0" lvl="1" indent="0" algn="l" rtl="0">
              <a:spcBef>
                <a:spcPts val="0"/>
              </a:spcBef>
              <a:buSzPct val="25000"/>
              <a:buNone/>
            </a:pPr>
            <a:r>
              <a:rPr lang="en-US" sz="500" b="0" i="0" u="none" strike="noStrike" cap="none">
                <a:solidFill>
                  <a:schemeClr val="lt1"/>
                </a:solidFill>
                <a:latin typeface="Roboto"/>
                <a:ea typeface="Roboto"/>
                <a:cs typeface="Roboto"/>
                <a:sym typeface="Roboto"/>
              </a:rPr>
              <a:t>Google Cloud Platform</a:t>
            </a:r>
          </a:p>
        </p:txBody>
      </p:sp>
      <p:sp>
        <p:nvSpPr>
          <p:cNvPr id="100" name="Shape 100"/>
          <p:cNvSpPr txBox="1"/>
          <p:nvPr/>
        </p:nvSpPr>
        <p:spPr>
          <a:xfrm>
            <a:off x="8382000" y="4936551"/>
            <a:ext cx="400358" cy="76943"/>
          </a:xfrm>
          <a:prstGeom prst="rect">
            <a:avLst/>
          </a:prstGeom>
          <a:noFill/>
          <a:ln>
            <a:noFill/>
          </a:ln>
        </p:spPr>
        <p:txBody>
          <a:bodyPr lIns="0" tIns="0" rIns="0" bIns="0" anchor="ctr" anchorCtr="0">
            <a:noAutofit/>
          </a:bodyPr>
          <a:lstStyle/>
          <a:p>
            <a:pPr marL="0" marR="0" lvl="1" indent="0" algn="r" rtl="0">
              <a:spcBef>
                <a:spcPts val="0"/>
              </a:spcBef>
              <a:buSzPct val="25000"/>
              <a:buNone/>
            </a:pPr>
            <a:fld id="{00000000-1234-1234-1234-123412341234}" type="slidenum">
              <a:rPr lang="en-US" sz="500" b="0" i="0" u="none" strike="noStrike" cap="none">
                <a:solidFill>
                  <a:schemeClr val="lt1"/>
                </a:solidFill>
                <a:latin typeface="Roboto"/>
                <a:ea typeface="Roboto"/>
                <a:cs typeface="Roboto"/>
                <a:sym typeface="Roboto"/>
              </a:rPr>
              <a:t>‹#›</a:t>
            </a:fld>
            <a:endParaRPr lang="en-US" sz="500" b="0" i="0" u="none" strike="noStrike" cap="none">
              <a:solidFill>
                <a:schemeClr val="lt1"/>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 Quote Green">
    <p:bg>
      <p:bgPr>
        <a:solidFill>
          <a:srgbClr val="34A853"/>
        </a:solidFill>
        <a:effectLst/>
      </p:bgPr>
    </p:bg>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79383" y="2247305"/>
            <a:ext cx="8234923" cy="648891"/>
          </a:xfrm>
          <a:prstGeom prst="rect">
            <a:avLst/>
          </a:prstGeom>
          <a:noFill/>
          <a:ln>
            <a:noFill/>
          </a:ln>
        </p:spPr>
        <p:txBody>
          <a:bodyPr lIns="91425" tIns="91425" rIns="91425" bIns="91425" anchor="ctr" anchorCtr="0"/>
          <a:lstStyle>
            <a:lvl1pPr lvl="0" algn="ctr" rtl="0">
              <a:lnSpc>
                <a:spcPct val="100000"/>
              </a:lnSpc>
              <a:spcBef>
                <a:spcPts val="0"/>
              </a:spcBef>
              <a:buClr>
                <a:srgbClr val="FFFFFF"/>
              </a:buClr>
              <a:defRPr>
                <a:solidFill>
                  <a:srgbClr val="FFFFFF"/>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03" name="Shape 103" descr="logo_lockup_cloud_platform_icon_vertical_white_lockup_cloud_platform_icon_vertical copy.png"/>
          <p:cNvPicPr preferRelativeResize="0"/>
          <p:nvPr/>
        </p:nvPicPr>
        <p:blipFill rotWithShape="1">
          <a:blip r:embed="rId2">
            <a:alphaModFix/>
          </a:blip>
          <a:srcRect l="129" r="129"/>
          <a:stretch/>
        </p:blipFill>
        <p:spPr>
          <a:xfrm>
            <a:off x="364068" y="4915750"/>
            <a:ext cx="129590" cy="115192"/>
          </a:xfrm>
          <a:prstGeom prst="rect">
            <a:avLst/>
          </a:prstGeom>
          <a:noFill/>
          <a:ln>
            <a:noFill/>
          </a:ln>
        </p:spPr>
      </p:pic>
      <p:sp>
        <p:nvSpPr>
          <p:cNvPr id="104" name="Shape 104"/>
          <p:cNvSpPr txBox="1"/>
          <p:nvPr/>
        </p:nvSpPr>
        <p:spPr>
          <a:xfrm>
            <a:off x="6801960" y="4936551"/>
            <a:ext cx="1580039" cy="76943"/>
          </a:xfrm>
          <a:prstGeom prst="rect">
            <a:avLst/>
          </a:prstGeom>
          <a:noFill/>
          <a:ln>
            <a:noFill/>
          </a:ln>
        </p:spPr>
        <p:txBody>
          <a:bodyPr lIns="0" tIns="0" rIns="0" bIns="0" anchor="ctr" anchorCtr="0">
            <a:noAutofit/>
          </a:bodyPr>
          <a:lstStyle/>
          <a:p>
            <a:pPr marL="0" marR="0" lvl="1" indent="0" algn="l" rtl="0">
              <a:spcBef>
                <a:spcPts val="0"/>
              </a:spcBef>
              <a:buSzPct val="25000"/>
              <a:buNone/>
            </a:pPr>
            <a:r>
              <a:rPr lang="en-US" sz="500" b="0" i="0" u="none" strike="noStrike" cap="none">
                <a:solidFill>
                  <a:schemeClr val="lt1"/>
                </a:solidFill>
                <a:latin typeface="Roboto"/>
                <a:ea typeface="Roboto"/>
                <a:cs typeface="Roboto"/>
                <a:sym typeface="Roboto"/>
              </a:rPr>
              <a:t>Confidential &amp; Proprietary</a:t>
            </a:r>
          </a:p>
        </p:txBody>
      </p:sp>
      <p:sp>
        <p:nvSpPr>
          <p:cNvPr id="105" name="Shape 105"/>
          <p:cNvSpPr txBox="1"/>
          <p:nvPr/>
        </p:nvSpPr>
        <p:spPr>
          <a:xfrm>
            <a:off x="4648200" y="4936551"/>
            <a:ext cx="1023126" cy="76943"/>
          </a:xfrm>
          <a:prstGeom prst="rect">
            <a:avLst/>
          </a:prstGeom>
          <a:noFill/>
          <a:ln>
            <a:noFill/>
          </a:ln>
        </p:spPr>
        <p:txBody>
          <a:bodyPr lIns="0" tIns="0" rIns="0" bIns="0" anchor="ctr" anchorCtr="0">
            <a:noAutofit/>
          </a:bodyPr>
          <a:lstStyle/>
          <a:p>
            <a:pPr marL="0" marR="0" lvl="1" indent="0" algn="l" rtl="0">
              <a:spcBef>
                <a:spcPts val="0"/>
              </a:spcBef>
              <a:buSzPct val="25000"/>
              <a:buNone/>
            </a:pPr>
            <a:r>
              <a:rPr lang="en-US" sz="500" b="0" i="0" u="none" strike="noStrike" cap="none">
                <a:solidFill>
                  <a:schemeClr val="lt1"/>
                </a:solidFill>
                <a:latin typeface="Roboto"/>
                <a:ea typeface="Roboto"/>
                <a:cs typeface="Roboto"/>
                <a:sym typeface="Roboto"/>
              </a:rPr>
              <a:t>Google Cloud Platform</a:t>
            </a:r>
          </a:p>
        </p:txBody>
      </p:sp>
      <p:sp>
        <p:nvSpPr>
          <p:cNvPr id="106" name="Shape 106"/>
          <p:cNvSpPr txBox="1"/>
          <p:nvPr/>
        </p:nvSpPr>
        <p:spPr>
          <a:xfrm>
            <a:off x="8382000" y="4936551"/>
            <a:ext cx="400358" cy="76943"/>
          </a:xfrm>
          <a:prstGeom prst="rect">
            <a:avLst/>
          </a:prstGeom>
          <a:noFill/>
          <a:ln>
            <a:noFill/>
          </a:ln>
        </p:spPr>
        <p:txBody>
          <a:bodyPr lIns="0" tIns="0" rIns="0" bIns="0" anchor="ctr" anchorCtr="0">
            <a:noAutofit/>
          </a:bodyPr>
          <a:lstStyle/>
          <a:p>
            <a:pPr marL="0" marR="0" lvl="1" indent="0" algn="r" rtl="0">
              <a:spcBef>
                <a:spcPts val="0"/>
              </a:spcBef>
              <a:buSzPct val="25000"/>
              <a:buNone/>
            </a:pPr>
            <a:fld id="{00000000-1234-1234-1234-123412341234}" type="slidenum">
              <a:rPr lang="en-US" sz="500" b="0" i="0" u="none" strike="noStrike" cap="none">
                <a:solidFill>
                  <a:schemeClr val="lt1"/>
                </a:solidFill>
                <a:latin typeface="Roboto"/>
                <a:ea typeface="Roboto"/>
                <a:cs typeface="Roboto"/>
                <a:sym typeface="Roboto"/>
              </a:rPr>
              <a:t>‹#›</a:t>
            </a:fld>
            <a:endParaRPr lang="en-US" sz="500" b="0" i="0" u="none" strike="noStrike" cap="none">
              <a:solidFill>
                <a:schemeClr val="lt1"/>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llout Quote with background image">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79383" y="2247305"/>
            <a:ext cx="8234923" cy="648891"/>
          </a:xfrm>
          <a:prstGeom prst="rect">
            <a:avLst/>
          </a:prstGeom>
          <a:noFill/>
          <a:ln>
            <a:noFill/>
          </a:ln>
        </p:spPr>
        <p:txBody>
          <a:bodyPr lIns="91425" tIns="91425" rIns="91425" bIns="91425" anchor="ctr" anchorCtr="0"/>
          <a:lstStyle>
            <a:lvl1pPr lvl="0" algn="ctr"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Gray Callout Quote with background image">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79383" y="2247305"/>
            <a:ext cx="8234923" cy="648891"/>
          </a:xfrm>
          <a:prstGeom prst="rect">
            <a:avLst/>
          </a:prstGeom>
          <a:noFill/>
          <a:ln>
            <a:noFill/>
          </a:ln>
        </p:spPr>
        <p:txBody>
          <a:bodyPr lIns="91425" tIns="91425" rIns="91425" bIns="91425" anchor="ctr" anchorCtr="0"/>
          <a:lstStyle>
            <a:lvl1pPr lvl="0" algn="ctr"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Quote Slide 1">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81001" y="2247305"/>
            <a:ext cx="8431687" cy="648891"/>
          </a:xfrm>
          <a:prstGeom prst="rect">
            <a:avLst/>
          </a:prstGeom>
          <a:noFill/>
          <a:ln>
            <a:noFill/>
          </a:ln>
        </p:spPr>
        <p:txBody>
          <a:bodyPr lIns="91425" tIns="91425" rIns="91425" bIns="91425" anchor="ctr" anchorCtr="0"/>
          <a:lstStyle>
            <a:lvl1pPr lvl="0" algn="ctr"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13" name="Shape 113"/>
          <p:cNvPicPr preferRelativeResize="0"/>
          <p:nvPr/>
        </p:nvPicPr>
        <p:blipFill rotWithShape="1">
          <a:blip r:embed="rId2">
            <a:alphaModFix/>
          </a:blip>
          <a:srcRect/>
          <a:stretch/>
        </p:blipFill>
        <p:spPr>
          <a:xfrm>
            <a:off x="4376851" y="1245470"/>
            <a:ext cx="396164" cy="352755"/>
          </a:xfrm>
          <a:prstGeom prst="rect">
            <a:avLst/>
          </a:prstGeom>
          <a:noFill/>
          <a:ln>
            <a:noFill/>
          </a:ln>
        </p:spPr>
      </p:pic>
      <p:sp>
        <p:nvSpPr>
          <p:cNvPr id="114" name="Shape 114"/>
          <p:cNvSpPr txBox="1">
            <a:spLocks noGrp="1"/>
          </p:cNvSpPr>
          <p:nvPr>
            <p:ph type="body" idx="1"/>
          </p:nvPr>
        </p:nvSpPr>
        <p:spPr>
          <a:xfrm>
            <a:off x="381000" y="3638550"/>
            <a:ext cx="8431212" cy="685799"/>
          </a:xfrm>
          <a:prstGeom prst="rect">
            <a:avLst/>
          </a:prstGeom>
          <a:noFill/>
          <a:ln>
            <a:noFill/>
          </a:ln>
        </p:spPr>
        <p:txBody>
          <a:bodyPr lIns="91425" tIns="91425" rIns="91425" bIns="91425" anchor="t" anchorCtr="0"/>
          <a:lstStyle>
            <a:lvl1pPr lvl="0" algn="ctr"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Quote Slide 2">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81001" y="2862074"/>
            <a:ext cx="8431687" cy="648891"/>
          </a:xfrm>
          <a:prstGeom prst="rect">
            <a:avLst/>
          </a:prstGeom>
          <a:noFill/>
          <a:ln>
            <a:noFill/>
          </a:ln>
        </p:spPr>
        <p:txBody>
          <a:bodyPr lIns="91425" tIns="91425" rIns="91425" bIns="91425" anchor="t" anchorCtr="0"/>
          <a:lstStyle>
            <a:lvl1pPr lvl="0" algn="ctr"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7" name="Shape 117"/>
          <p:cNvSpPr txBox="1">
            <a:spLocks noGrp="1"/>
          </p:cNvSpPr>
          <p:nvPr>
            <p:ph type="body" idx="1"/>
          </p:nvPr>
        </p:nvSpPr>
        <p:spPr>
          <a:xfrm>
            <a:off x="381000" y="3943278"/>
            <a:ext cx="8431212" cy="685799"/>
          </a:xfrm>
          <a:prstGeom prst="rect">
            <a:avLst/>
          </a:prstGeom>
          <a:noFill/>
          <a:ln>
            <a:noFill/>
          </a:ln>
        </p:spPr>
        <p:txBody>
          <a:bodyPr lIns="91425" tIns="91425" rIns="91425" bIns="91425" anchor="t" anchorCtr="0"/>
          <a:lstStyle>
            <a:lvl1pPr lvl="0" algn="ctr"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ig Statement 2">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372960" y="2258684"/>
            <a:ext cx="8374164" cy="626130"/>
          </a:xfrm>
          <a:prstGeom prst="rect">
            <a:avLst/>
          </a:prstGeom>
          <a:noFill/>
          <a:ln>
            <a:noFill/>
          </a:ln>
        </p:spPr>
        <p:txBody>
          <a:bodyPr lIns="91425" tIns="91425" rIns="91425" bIns="91425" anchor="ctr" anchorCtr="0"/>
          <a:lstStyle>
            <a:lvl1pPr marL="0" lvl="0" indent="0" algn="ctr" rtl="0">
              <a:spcBef>
                <a:spcPts val="0"/>
              </a:spcBef>
              <a:buClr>
                <a:srgbClr val="333333"/>
              </a:buClr>
              <a:buFont typeface="Roboto"/>
              <a:buNone/>
              <a:defRPr/>
            </a:lvl1pPr>
            <a:lvl2pPr marL="457200" lvl="1" indent="0" rtl="0">
              <a:spcBef>
                <a:spcPts val="0"/>
              </a:spcBef>
              <a:buClr>
                <a:srgbClr val="888888"/>
              </a:buClr>
              <a:buFont typeface="Roboto"/>
              <a:buNone/>
              <a:defRPr/>
            </a:lvl2pPr>
            <a:lvl3pPr marL="914400" lvl="2" indent="0" rtl="0">
              <a:spcBef>
                <a:spcPts val="0"/>
              </a:spcBef>
              <a:buClr>
                <a:srgbClr val="888888"/>
              </a:buClr>
              <a:buFont typeface="Roboto"/>
              <a:buNone/>
              <a:defRPr/>
            </a:lvl3pPr>
            <a:lvl4pPr marL="1371600" lvl="3" indent="0" rtl="0">
              <a:spcBef>
                <a:spcPts val="0"/>
              </a:spcBef>
              <a:buClr>
                <a:srgbClr val="888888"/>
              </a:buClr>
              <a:buFont typeface="Roboto"/>
              <a:buNone/>
              <a:defRPr/>
            </a:lvl4pPr>
            <a:lvl5pPr marL="1828800" lvl="4" indent="0" rtl="0">
              <a:spcBef>
                <a:spcPts val="0"/>
              </a:spcBef>
              <a:buClr>
                <a:srgbClr val="888888"/>
              </a:buClr>
              <a:buFont typeface="Roboto"/>
              <a:buNone/>
              <a:defRPr/>
            </a:lvl5pPr>
            <a:lvl6pPr marL="2286000" lvl="5" indent="0" rtl="0">
              <a:spcBef>
                <a:spcPts val="0"/>
              </a:spcBef>
              <a:buClr>
                <a:srgbClr val="888888"/>
              </a:buClr>
              <a:buFont typeface="Arial"/>
              <a:buNone/>
              <a:defRPr/>
            </a:lvl6pPr>
            <a:lvl7pPr marL="2743200" lvl="6" indent="0" rtl="0">
              <a:spcBef>
                <a:spcPts val="0"/>
              </a:spcBef>
              <a:buClr>
                <a:srgbClr val="888888"/>
              </a:buClr>
              <a:buFont typeface="Arial"/>
              <a:buNone/>
              <a:defRPr/>
            </a:lvl7pPr>
            <a:lvl8pPr marL="3200400" lvl="7" indent="0" rtl="0">
              <a:spcBef>
                <a:spcPts val="0"/>
              </a:spcBef>
              <a:buClr>
                <a:srgbClr val="888888"/>
              </a:buClr>
              <a:buFont typeface="Arial"/>
              <a:buNone/>
              <a:defRPr/>
            </a:lvl8pPr>
            <a:lvl9pPr marL="3657600" lvl="8" indent="0" rtl="0">
              <a:spcBef>
                <a:spcPts val="0"/>
              </a:spcBef>
              <a:buClr>
                <a:srgbClr val="888888"/>
              </a:buClr>
              <a:buFont typeface="Arial"/>
              <a:buNone/>
              <a:defRPr/>
            </a:lvl9pPr>
          </a:lstStyle>
          <a:p>
            <a:endParaRPr/>
          </a:p>
        </p:txBody>
      </p:sp>
      <p:pic>
        <p:nvPicPr>
          <p:cNvPr id="120" name="Shape 120" descr="icon.png"/>
          <p:cNvPicPr preferRelativeResize="0"/>
          <p:nvPr/>
        </p:nvPicPr>
        <p:blipFill rotWithShape="1">
          <a:blip r:embed="rId2">
            <a:alphaModFix/>
          </a:blip>
          <a:srcRect t="514" b="504"/>
          <a:stretch/>
        </p:blipFill>
        <p:spPr>
          <a:xfrm>
            <a:off x="4267200" y="1311962"/>
            <a:ext cx="609599" cy="53644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Statement">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372960" y="2258684"/>
            <a:ext cx="8374164" cy="626130"/>
          </a:xfrm>
          <a:prstGeom prst="rect">
            <a:avLst/>
          </a:prstGeom>
          <a:noFill/>
          <a:ln>
            <a:noFill/>
          </a:ln>
        </p:spPr>
        <p:txBody>
          <a:bodyPr lIns="91425" tIns="91425" rIns="91425" bIns="91425" anchor="ctr" anchorCtr="0"/>
          <a:lstStyle>
            <a:lvl1pPr marL="0" lvl="0" indent="0" algn="ctr" rtl="0">
              <a:spcBef>
                <a:spcPts val="0"/>
              </a:spcBef>
              <a:buClr>
                <a:srgbClr val="333333"/>
              </a:buClr>
              <a:buFont typeface="Roboto"/>
              <a:buNone/>
              <a:defRPr/>
            </a:lvl1pPr>
            <a:lvl2pPr marL="457200" lvl="1" indent="0" rtl="0">
              <a:spcBef>
                <a:spcPts val="0"/>
              </a:spcBef>
              <a:buClr>
                <a:srgbClr val="888888"/>
              </a:buClr>
              <a:buFont typeface="Roboto"/>
              <a:buNone/>
              <a:defRPr/>
            </a:lvl2pPr>
            <a:lvl3pPr marL="914400" lvl="2" indent="0" rtl="0">
              <a:spcBef>
                <a:spcPts val="0"/>
              </a:spcBef>
              <a:buClr>
                <a:srgbClr val="888888"/>
              </a:buClr>
              <a:buFont typeface="Roboto"/>
              <a:buNone/>
              <a:defRPr/>
            </a:lvl3pPr>
            <a:lvl4pPr marL="1371600" lvl="3" indent="0" rtl="0">
              <a:spcBef>
                <a:spcPts val="0"/>
              </a:spcBef>
              <a:buClr>
                <a:srgbClr val="888888"/>
              </a:buClr>
              <a:buFont typeface="Roboto"/>
              <a:buNone/>
              <a:defRPr/>
            </a:lvl4pPr>
            <a:lvl5pPr marL="1828800" lvl="4" indent="0" rtl="0">
              <a:spcBef>
                <a:spcPts val="0"/>
              </a:spcBef>
              <a:buClr>
                <a:srgbClr val="888888"/>
              </a:buClr>
              <a:buFont typeface="Roboto"/>
              <a:buNone/>
              <a:defRPr/>
            </a:lvl5pPr>
            <a:lvl6pPr marL="2286000" lvl="5" indent="0" rtl="0">
              <a:spcBef>
                <a:spcPts val="0"/>
              </a:spcBef>
              <a:buClr>
                <a:srgbClr val="888888"/>
              </a:buClr>
              <a:buFont typeface="Arial"/>
              <a:buNone/>
              <a:defRPr/>
            </a:lvl6pPr>
            <a:lvl7pPr marL="2743200" lvl="6" indent="0" rtl="0">
              <a:spcBef>
                <a:spcPts val="0"/>
              </a:spcBef>
              <a:buClr>
                <a:srgbClr val="888888"/>
              </a:buClr>
              <a:buFont typeface="Arial"/>
              <a:buNone/>
              <a:defRPr/>
            </a:lvl7pPr>
            <a:lvl8pPr marL="3200400" lvl="7" indent="0" rtl="0">
              <a:spcBef>
                <a:spcPts val="0"/>
              </a:spcBef>
              <a:buClr>
                <a:srgbClr val="888888"/>
              </a:buClr>
              <a:buFont typeface="Arial"/>
              <a:buNone/>
              <a:defRPr/>
            </a:lvl8pPr>
            <a:lvl9pPr marL="3657600" lvl="8" indent="0" rtl="0">
              <a:spcBef>
                <a:spcPts val="0"/>
              </a:spcBef>
              <a:buClr>
                <a:srgbClr val="888888"/>
              </a:buClr>
              <a:buFont typeface="Arial"/>
              <a:buNone/>
              <a:defRPr/>
            </a:lvl9pPr>
          </a:lstStyle>
          <a:p>
            <a:endParaRPr/>
          </a:p>
        </p:txBody>
      </p:sp>
      <p:pic>
        <p:nvPicPr>
          <p:cNvPr id="123" name="Shape 123" descr="icon.png"/>
          <p:cNvPicPr preferRelativeResize="0"/>
          <p:nvPr/>
        </p:nvPicPr>
        <p:blipFill rotWithShape="1">
          <a:blip r:embed="rId2">
            <a:alphaModFix/>
          </a:blip>
          <a:srcRect t="514" b="504"/>
          <a:stretch/>
        </p:blipFill>
        <p:spPr>
          <a:xfrm>
            <a:off x="4419600" y="4272616"/>
            <a:ext cx="304799" cy="26822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tat">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364616" y="2180507"/>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6" name="Shape 126"/>
          <p:cNvSpPr txBox="1">
            <a:spLocks noGrp="1"/>
          </p:cNvSpPr>
          <p:nvPr>
            <p:ph type="body" idx="2"/>
          </p:nvPr>
        </p:nvSpPr>
        <p:spPr>
          <a:xfrm>
            <a:off x="364616" y="1794640"/>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7" name="Shape 127"/>
          <p:cNvSpPr txBox="1">
            <a:spLocks noGrp="1"/>
          </p:cNvSpPr>
          <p:nvPr>
            <p:ph type="body" idx="3"/>
          </p:nvPr>
        </p:nvSpPr>
        <p:spPr>
          <a:xfrm>
            <a:off x="364613" y="1428750"/>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8" name="Shape 128"/>
          <p:cNvSpPr txBox="1">
            <a:spLocks noGrp="1"/>
          </p:cNvSpPr>
          <p:nvPr>
            <p:ph type="body" idx="4"/>
          </p:nvPr>
        </p:nvSpPr>
        <p:spPr>
          <a:xfrm>
            <a:off x="364616" y="3780707"/>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9" name="Shape 129"/>
          <p:cNvSpPr txBox="1">
            <a:spLocks noGrp="1"/>
          </p:cNvSpPr>
          <p:nvPr>
            <p:ph type="body" idx="5"/>
          </p:nvPr>
        </p:nvSpPr>
        <p:spPr>
          <a:xfrm>
            <a:off x="364616" y="3394839"/>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0" name="Shape 130"/>
          <p:cNvSpPr txBox="1">
            <a:spLocks noGrp="1"/>
          </p:cNvSpPr>
          <p:nvPr>
            <p:ph type="body" idx="6"/>
          </p:nvPr>
        </p:nvSpPr>
        <p:spPr>
          <a:xfrm>
            <a:off x="364613" y="3028950"/>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txBox="1">
            <a:spLocks noGrp="1"/>
          </p:cNvSpPr>
          <p:nvPr>
            <p:ph type="ftr" idx="11"/>
          </p:nvPr>
        </p:nvSpPr>
        <p:spPr>
          <a:xfrm>
            <a:off x="364615" y="4629150"/>
            <a:ext cx="8286749" cy="273843"/>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32" name="Shape 132"/>
          <p:cNvSpPr txBox="1">
            <a:spLocks noGrp="1"/>
          </p:cNvSpPr>
          <p:nvPr>
            <p:ph type="title"/>
          </p:nvPr>
        </p:nvSpPr>
        <p:spPr>
          <a:xfrm>
            <a:off x="364685" y="407792"/>
            <a:ext cx="6256500" cy="841499"/>
          </a:xfrm>
          <a:prstGeom prst="rect">
            <a:avLst/>
          </a:prstGeom>
          <a:noFill/>
          <a:ln>
            <a:noFill/>
          </a:ln>
        </p:spPr>
        <p:txBody>
          <a:bodyPr lIns="91425" tIns="91425" rIns="91425" bIns="91425" anchor="t" anchorCtr="0"/>
          <a:lstStyle>
            <a:lvl1pPr lvl="0" algn="l" rtl="0">
              <a:lnSpc>
                <a:spcPct val="114285"/>
              </a:lnSpc>
              <a:spcBef>
                <a:spcPts val="0"/>
              </a:spcBef>
              <a:buClr>
                <a:srgbClr val="333333"/>
              </a:buClr>
              <a:buFont typeface="Roboto"/>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3" name="Shape 133"/>
          <p:cNvSpPr txBox="1">
            <a:spLocks noGrp="1"/>
          </p:cNvSpPr>
          <p:nvPr>
            <p:ph type="body" idx="7"/>
          </p:nvPr>
        </p:nvSpPr>
        <p:spPr>
          <a:xfrm>
            <a:off x="2514602" y="2180507"/>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4" name="Shape 134"/>
          <p:cNvSpPr txBox="1">
            <a:spLocks noGrp="1"/>
          </p:cNvSpPr>
          <p:nvPr>
            <p:ph type="body" idx="8"/>
          </p:nvPr>
        </p:nvSpPr>
        <p:spPr>
          <a:xfrm>
            <a:off x="2514602" y="1794640"/>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9"/>
          </p:nvPr>
        </p:nvSpPr>
        <p:spPr>
          <a:xfrm>
            <a:off x="2514600" y="1428750"/>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6" name="Shape 136"/>
          <p:cNvSpPr txBox="1">
            <a:spLocks noGrp="1"/>
          </p:cNvSpPr>
          <p:nvPr>
            <p:ph type="body" idx="13"/>
          </p:nvPr>
        </p:nvSpPr>
        <p:spPr>
          <a:xfrm>
            <a:off x="2514602" y="3780707"/>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txBox="1">
            <a:spLocks noGrp="1"/>
          </p:cNvSpPr>
          <p:nvPr>
            <p:ph type="body" idx="14"/>
          </p:nvPr>
        </p:nvSpPr>
        <p:spPr>
          <a:xfrm>
            <a:off x="2514602" y="3394839"/>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8" name="Shape 138"/>
          <p:cNvSpPr txBox="1">
            <a:spLocks noGrp="1"/>
          </p:cNvSpPr>
          <p:nvPr>
            <p:ph type="body" idx="15"/>
          </p:nvPr>
        </p:nvSpPr>
        <p:spPr>
          <a:xfrm>
            <a:off x="2514600" y="3028950"/>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9" name="Shape 139"/>
          <p:cNvSpPr txBox="1">
            <a:spLocks noGrp="1"/>
          </p:cNvSpPr>
          <p:nvPr>
            <p:ph type="body" idx="16"/>
          </p:nvPr>
        </p:nvSpPr>
        <p:spPr>
          <a:xfrm>
            <a:off x="4661642" y="2180507"/>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0" name="Shape 140"/>
          <p:cNvSpPr txBox="1">
            <a:spLocks noGrp="1"/>
          </p:cNvSpPr>
          <p:nvPr>
            <p:ph type="body" idx="17"/>
          </p:nvPr>
        </p:nvSpPr>
        <p:spPr>
          <a:xfrm>
            <a:off x="4661642" y="1794640"/>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1" name="Shape 141"/>
          <p:cNvSpPr txBox="1">
            <a:spLocks noGrp="1"/>
          </p:cNvSpPr>
          <p:nvPr>
            <p:ph type="body" idx="18"/>
          </p:nvPr>
        </p:nvSpPr>
        <p:spPr>
          <a:xfrm>
            <a:off x="4661639" y="1428750"/>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19"/>
          </p:nvPr>
        </p:nvSpPr>
        <p:spPr>
          <a:xfrm>
            <a:off x="4661642" y="3780707"/>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3" name="Shape 143"/>
          <p:cNvSpPr txBox="1">
            <a:spLocks noGrp="1"/>
          </p:cNvSpPr>
          <p:nvPr>
            <p:ph type="body" idx="20"/>
          </p:nvPr>
        </p:nvSpPr>
        <p:spPr>
          <a:xfrm>
            <a:off x="4661642" y="3394839"/>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21"/>
          </p:nvPr>
        </p:nvSpPr>
        <p:spPr>
          <a:xfrm>
            <a:off x="4661639" y="3028950"/>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5" name="Shape 145"/>
          <p:cNvSpPr txBox="1">
            <a:spLocks noGrp="1"/>
          </p:cNvSpPr>
          <p:nvPr>
            <p:ph type="body" idx="22"/>
          </p:nvPr>
        </p:nvSpPr>
        <p:spPr>
          <a:xfrm>
            <a:off x="6808682" y="2180507"/>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6" name="Shape 146"/>
          <p:cNvSpPr txBox="1">
            <a:spLocks noGrp="1"/>
          </p:cNvSpPr>
          <p:nvPr>
            <p:ph type="body" idx="23"/>
          </p:nvPr>
        </p:nvSpPr>
        <p:spPr>
          <a:xfrm>
            <a:off x="6808682" y="1794640"/>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7" name="Shape 147"/>
          <p:cNvSpPr txBox="1">
            <a:spLocks noGrp="1"/>
          </p:cNvSpPr>
          <p:nvPr>
            <p:ph type="body" idx="24"/>
          </p:nvPr>
        </p:nvSpPr>
        <p:spPr>
          <a:xfrm>
            <a:off x="6808679" y="1428750"/>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8" name="Shape 148"/>
          <p:cNvSpPr txBox="1">
            <a:spLocks noGrp="1"/>
          </p:cNvSpPr>
          <p:nvPr>
            <p:ph type="body" idx="25"/>
          </p:nvPr>
        </p:nvSpPr>
        <p:spPr>
          <a:xfrm>
            <a:off x="6808682" y="3780707"/>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9" name="Shape 149"/>
          <p:cNvSpPr txBox="1">
            <a:spLocks noGrp="1"/>
          </p:cNvSpPr>
          <p:nvPr>
            <p:ph type="body" idx="26"/>
          </p:nvPr>
        </p:nvSpPr>
        <p:spPr>
          <a:xfrm>
            <a:off x="6808682" y="3394839"/>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0" name="Shape 150"/>
          <p:cNvSpPr txBox="1">
            <a:spLocks noGrp="1"/>
          </p:cNvSpPr>
          <p:nvPr>
            <p:ph type="body" idx="27"/>
          </p:nvPr>
        </p:nvSpPr>
        <p:spPr>
          <a:xfrm>
            <a:off x="6808679" y="3028950"/>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genda">
    <p:bg>
      <p:bgPr>
        <a:solidFill>
          <a:srgbClr val="333333"/>
        </a:solidFill>
        <a:effectLst/>
      </p:bgPr>
    </p:bg>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364685" y="407792"/>
            <a:ext cx="6256500" cy="8414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1" name="Shape 41"/>
          <p:cNvSpPr txBox="1">
            <a:spLocks noGrp="1"/>
          </p:cNvSpPr>
          <p:nvPr>
            <p:ph type="body" idx="1"/>
          </p:nvPr>
        </p:nvSpPr>
        <p:spPr>
          <a:xfrm>
            <a:off x="373062" y="1330325"/>
            <a:ext cx="6256336" cy="3146425"/>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tats 2">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364616" y="3013659"/>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3" name="Shape 153"/>
          <p:cNvSpPr txBox="1">
            <a:spLocks noGrp="1"/>
          </p:cNvSpPr>
          <p:nvPr>
            <p:ph type="body" idx="2"/>
          </p:nvPr>
        </p:nvSpPr>
        <p:spPr>
          <a:xfrm>
            <a:off x="364616" y="2627792"/>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4" name="Shape 154"/>
          <p:cNvSpPr txBox="1">
            <a:spLocks noGrp="1"/>
          </p:cNvSpPr>
          <p:nvPr>
            <p:ph type="body" idx="3"/>
          </p:nvPr>
        </p:nvSpPr>
        <p:spPr>
          <a:xfrm>
            <a:off x="364613" y="2087674"/>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5" name="Shape 155"/>
          <p:cNvSpPr txBox="1">
            <a:spLocks noGrp="1"/>
          </p:cNvSpPr>
          <p:nvPr>
            <p:ph type="ftr" idx="11"/>
          </p:nvPr>
        </p:nvSpPr>
        <p:spPr>
          <a:xfrm>
            <a:off x="364615" y="4629150"/>
            <a:ext cx="8286749" cy="273843"/>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56" name="Shape 156"/>
          <p:cNvSpPr txBox="1">
            <a:spLocks noGrp="1"/>
          </p:cNvSpPr>
          <p:nvPr>
            <p:ph type="title"/>
          </p:nvPr>
        </p:nvSpPr>
        <p:spPr>
          <a:xfrm>
            <a:off x="364685" y="407792"/>
            <a:ext cx="6256500" cy="841499"/>
          </a:xfrm>
          <a:prstGeom prst="rect">
            <a:avLst/>
          </a:prstGeom>
          <a:noFill/>
          <a:ln>
            <a:noFill/>
          </a:ln>
        </p:spPr>
        <p:txBody>
          <a:bodyPr lIns="91425" tIns="91425" rIns="91425" bIns="91425" anchor="t" anchorCtr="0"/>
          <a:lstStyle>
            <a:lvl1pPr lvl="0" algn="l" rtl="0">
              <a:lnSpc>
                <a:spcPct val="114285"/>
              </a:lnSpc>
              <a:spcBef>
                <a:spcPts val="0"/>
              </a:spcBef>
              <a:buClr>
                <a:srgbClr val="333333"/>
              </a:buClr>
              <a:buFont typeface="Roboto"/>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7" name="Shape 157"/>
          <p:cNvSpPr txBox="1">
            <a:spLocks noGrp="1"/>
          </p:cNvSpPr>
          <p:nvPr>
            <p:ph type="body" idx="4"/>
          </p:nvPr>
        </p:nvSpPr>
        <p:spPr>
          <a:xfrm>
            <a:off x="2514602" y="3013659"/>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8" name="Shape 158"/>
          <p:cNvSpPr txBox="1">
            <a:spLocks noGrp="1"/>
          </p:cNvSpPr>
          <p:nvPr>
            <p:ph type="body" idx="5"/>
          </p:nvPr>
        </p:nvSpPr>
        <p:spPr>
          <a:xfrm>
            <a:off x="2514602" y="2627792"/>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9" name="Shape 159"/>
          <p:cNvSpPr txBox="1">
            <a:spLocks noGrp="1"/>
          </p:cNvSpPr>
          <p:nvPr>
            <p:ph type="body" idx="6"/>
          </p:nvPr>
        </p:nvSpPr>
        <p:spPr>
          <a:xfrm>
            <a:off x="2514600" y="2087674"/>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0" name="Shape 160"/>
          <p:cNvSpPr txBox="1">
            <a:spLocks noGrp="1"/>
          </p:cNvSpPr>
          <p:nvPr>
            <p:ph type="body" idx="7"/>
          </p:nvPr>
        </p:nvSpPr>
        <p:spPr>
          <a:xfrm>
            <a:off x="4654923" y="3013659"/>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1" name="Shape 161"/>
          <p:cNvSpPr txBox="1">
            <a:spLocks noGrp="1"/>
          </p:cNvSpPr>
          <p:nvPr>
            <p:ph type="body" idx="8"/>
          </p:nvPr>
        </p:nvSpPr>
        <p:spPr>
          <a:xfrm>
            <a:off x="4654923" y="2627792"/>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2" name="Shape 162"/>
          <p:cNvSpPr txBox="1">
            <a:spLocks noGrp="1"/>
          </p:cNvSpPr>
          <p:nvPr>
            <p:ph type="body" idx="9"/>
          </p:nvPr>
        </p:nvSpPr>
        <p:spPr>
          <a:xfrm>
            <a:off x="4654919" y="2087674"/>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3" name="Shape 163"/>
          <p:cNvSpPr txBox="1">
            <a:spLocks noGrp="1"/>
          </p:cNvSpPr>
          <p:nvPr>
            <p:ph type="body" idx="13"/>
          </p:nvPr>
        </p:nvSpPr>
        <p:spPr>
          <a:xfrm>
            <a:off x="6801963" y="3013659"/>
            <a:ext cx="1997583" cy="40623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4" name="Shape 164"/>
          <p:cNvSpPr txBox="1">
            <a:spLocks noGrp="1"/>
          </p:cNvSpPr>
          <p:nvPr>
            <p:ph type="body" idx="14"/>
          </p:nvPr>
        </p:nvSpPr>
        <p:spPr>
          <a:xfrm>
            <a:off x="6801963" y="2627792"/>
            <a:ext cx="1997583" cy="441281"/>
          </a:xfrm>
          <a:prstGeom prst="rect">
            <a:avLst/>
          </a:prstGeom>
          <a:noFill/>
          <a:ln>
            <a:noFill/>
          </a:ln>
        </p:spPr>
        <p:txBody>
          <a:bodyPr lIns="91425" tIns="91425" rIns="91425" bIns="91425" anchor="t" anchorCtr="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5" name="Shape 165"/>
          <p:cNvSpPr txBox="1">
            <a:spLocks noGrp="1"/>
          </p:cNvSpPr>
          <p:nvPr>
            <p:ph type="body" idx="15"/>
          </p:nvPr>
        </p:nvSpPr>
        <p:spPr>
          <a:xfrm>
            <a:off x="6801960" y="2087674"/>
            <a:ext cx="1809750" cy="423933"/>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eam">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2514600" y="2353950"/>
            <a:ext cx="1661583"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8" name="Shape 168"/>
          <p:cNvSpPr txBox="1">
            <a:spLocks noGrp="1"/>
          </p:cNvSpPr>
          <p:nvPr>
            <p:ph type="body" idx="2"/>
          </p:nvPr>
        </p:nvSpPr>
        <p:spPr>
          <a:xfrm>
            <a:off x="2514600" y="2568630"/>
            <a:ext cx="1661583" cy="259868"/>
          </a:xfrm>
          <a:prstGeom prst="rect">
            <a:avLst/>
          </a:prstGeom>
          <a:noFill/>
          <a:ln>
            <a:noFill/>
          </a:ln>
        </p:spPr>
        <p:txBody>
          <a:bodyPr lIns="91425" tIns="91425" rIns="91425" bIns="91425" anchor="t" anchorCtr="0"/>
          <a:lstStyle>
            <a:lvl1pPr lvl="0" rtl="0">
              <a:lnSpc>
                <a:spcPct val="8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9" name="Shape 169"/>
          <p:cNvSpPr txBox="1">
            <a:spLocks noGrp="1"/>
          </p:cNvSpPr>
          <p:nvPr>
            <p:ph type="body" idx="3"/>
          </p:nvPr>
        </p:nvSpPr>
        <p:spPr>
          <a:xfrm>
            <a:off x="4648200" y="2353950"/>
            <a:ext cx="1661583"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0" name="Shape 170"/>
          <p:cNvSpPr txBox="1">
            <a:spLocks noGrp="1"/>
          </p:cNvSpPr>
          <p:nvPr>
            <p:ph type="body" idx="4"/>
          </p:nvPr>
        </p:nvSpPr>
        <p:spPr>
          <a:xfrm>
            <a:off x="4648200" y="2568630"/>
            <a:ext cx="1661583" cy="259868"/>
          </a:xfrm>
          <a:prstGeom prst="rect">
            <a:avLst/>
          </a:prstGeom>
          <a:noFill/>
          <a:ln>
            <a:noFill/>
          </a:ln>
        </p:spPr>
        <p:txBody>
          <a:bodyPr lIns="91425" tIns="91425" rIns="91425" bIns="91425" anchor="t" anchorCtr="0"/>
          <a:lstStyle>
            <a:lvl1pPr lvl="0" rtl="0">
              <a:lnSpc>
                <a:spcPct val="8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1" name="Shape 171"/>
          <p:cNvSpPr txBox="1">
            <a:spLocks noGrp="1"/>
          </p:cNvSpPr>
          <p:nvPr>
            <p:ph type="body" idx="5"/>
          </p:nvPr>
        </p:nvSpPr>
        <p:spPr>
          <a:xfrm>
            <a:off x="6815400" y="2353950"/>
            <a:ext cx="1661583"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2" name="Shape 172"/>
          <p:cNvSpPr txBox="1">
            <a:spLocks noGrp="1"/>
          </p:cNvSpPr>
          <p:nvPr>
            <p:ph type="body" idx="6"/>
          </p:nvPr>
        </p:nvSpPr>
        <p:spPr>
          <a:xfrm>
            <a:off x="6815400" y="2568630"/>
            <a:ext cx="1661583" cy="259868"/>
          </a:xfrm>
          <a:prstGeom prst="rect">
            <a:avLst/>
          </a:prstGeom>
          <a:noFill/>
          <a:ln>
            <a:noFill/>
          </a:ln>
        </p:spPr>
        <p:txBody>
          <a:bodyPr lIns="91425" tIns="91425" rIns="91425" bIns="91425" anchor="t" anchorCtr="0"/>
          <a:lstStyle>
            <a:lvl1pPr lvl="0" rtl="0">
              <a:lnSpc>
                <a:spcPct val="8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3" name="Shape 173"/>
          <p:cNvSpPr txBox="1">
            <a:spLocks noGrp="1"/>
          </p:cNvSpPr>
          <p:nvPr>
            <p:ph type="body" idx="7"/>
          </p:nvPr>
        </p:nvSpPr>
        <p:spPr>
          <a:xfrm>
            <a:off x="366488" y="2353950"/>
            <a:ext cx="1661583"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4" name="Shape 174"/>
          <p:cNvSpPr txBox="1">
            <a:spLocks noGrp="1"/>
          </p:cNvSpPr>
          <p:nvPr>
            <p:ph type="body" idx="8"/>
          </p:nvPr>
        </p:nvSpPr>
        <p:spPr>
          <a:xfrm>
            <a:off x="366488" y="2568630"/>
            <a:ext cx="1661583" cy="259868"/>
          </a:xfrm>
          <a:prstGeom prst="rect">
            <a:avLst/>
          </a:prstGeom>
          <a:noFill/>
          <a:ln>
            <a:noFill/>
          </a:ln>
        </p:spPr>
        <p:txBody>
          <a:bodyPr lIns="91425" tIns="91425" rIns="91425" bIns="91425" anchor="t" anchorCtr="0"/>
          <a:lstStyle>
            <a:lvl1pPr lvl="0" rtl="0">
              <a:lnSpc>
                <a:spcPct val="8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txBox="1">
            <a:spLocks noGrp="1"/>
          </p:cNvSpPr>
          <p:nvPr>
            <p:ph type="body" idx="9"/>
          </p:nvPr>
        </p:nvSpPr>
        <p:spPr>
          <a:xfrm>
            <a:off x="2514600" y="4021948"/>
            <a:ext cx="1661583"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6" name="Shape 176"/>
          <p:cNvSpPr txBox="1">
            <a:spLocks noGrp="1"/>
          </p:cNvSpPr>
          <p:nvPr>
            <p:ph type="body" idx="13"/>
          </p:nvPr>
        </p:nvSpPr>
        <p:spPr>
          <a:xfrm>
            <a:off x="2514600" y="4236626"/>
            <a:ext cx="1661583" cy="259868"/>
          </a:xfrm>
          <a:prstGeom prst="rect">
            <a:avLst/>
          </a:prstGeom>
          <a:noFill/>
          <a:ln>
            <a:noFill/>
          </a:ln>
        </p:spPr>
        <p:txBody>
          <a:bodyPr lIns="91425" tIns="91425" rIns="91425" bIns="91425" anchor="t" anchorCtr="0"/>
          <a:lstStyle>
            <a:lvl1pPr lvl="0" rtl="0">
              <a:lnSpc>
                <a:spcPct val="8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7" name="Shape 177"/>
          <p:cNvSpPr txBox="1">
            <a:spLocks noGrp="1"/>
          </p:cNvSpPr>
          <p:nvPr>
            <p:ph type="body" idx="14"/>
          </p:nvPr>
        </p:nvSpPr>
        <p:spPr>
          <a:xfrm>
            <a:off x="4648200" y="4021948"/>
            <a:ext cx="1661583"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8" name="Shape 178"/>
          <p:cNvSpPr txBox="1">
            <a:spLocks noGrp="1"/>
          </p:cNvSpPr>
          <p:nvPr>
            <p:ph type="body" idx="15"/>
          </p:nvPr>
        </p:nvSpPr>
        <p:spPr>
          <a:xfrm>
            <a:off x="4648200" y="4236626"/>
            <a:ext cx="1661583" cy="259868"/>
          </a:xfrm>
          <a:prstGeom prst="rect">
            <a:avLst/>
          </a:prstGeom>
          <a:noFill/>
          <a:ln>
            <a:noFill/>
          </a:ln>
        </p:spPr>
        <p:txBody>
          <a:bodyPr lIns="91425" tIns="91425" rIns="91425" bIns="91425" anchor="t" anchorCtr="0"/>
          <a:lstStyle>
            <a:lvl1pPr lvl="0" rtl="0">
              <a:lnSpc>
                <a:spcPct val="8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9" name="Shape 179"/>
          <p:cNvSpPr txBox="1">
            <a:spLocks noGrp="1"/>
          </p:cNvSpPr>
          <p:nvPr>
            <p:ph type="body" idx="16"/>
          </p:nvPr>
        </p:nvSpPr>
        <p:spPr>
          <a:xfrm>
            <a:off x="6815400" y="4021948"/>
            <a:ext cx="1661583"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0" name="Shape 180"/>
          <p:cNvSpPr txBox="1">
            <a:spLocks noGrp="1"/>
          </p:cNvSpPr>
          <p:nvPr>
            <p:ph type="body" idx="17"/>
          </p:nvPr>
        </p:nvSpPr>
        <p:spPr>
          <a:xfrm>
            <a:off x="6815400" y="4236626"/>
            <a:ext cx="1661583" cy="259868"/>
          </a:xfrm>
          <a:prstGeom prst="rect">
            <a:avLst/>
          </a:prstGeom>
          <a:noFill/>
          <a:ln>
            <a:noFill/>
          </a:ln>
        </p:spPr>
        <p:txBody>
          <a:bodyPr lIns="91425" tIns="91425" rIns="91425" bIns="91425" anchor="t" anchorCtr="0"/>
          <a:lstStyle>
            <a:lvl1pPr lvl="0" rtl="0">
              <a:lnSpc>
                <a:spcPct val="8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1" name="Shape 181"/>
          <p:cNvSpPr txBox="1">
            <a:spLocks noGrp="1"/>
          </p:cNvSpPr>
          <p:nvPr>
            <p:ph type="body" idx="18"/>
          </p:nvPr>
        </p:nvSpPr>
        <p:spPr>
          <a:xfrm>
            <a:off x="366488" y="4021948"/>
            <a:ext cx="1661583"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2" name="Shape 182"/>
          <p:cNvSpPr txBox="1">
            <a:spLocks noGrp="1"/>
          </p:cNvSpPr>
          <p:nvPr>
            <p:ph type="body" idx="19"/>
          </p:nvPr>
        </p:nvSpPr>
        <p:spPr>
          <a:xfrm>
            <a:off x="366488" y="4236626"/>
            <a:ext cx="1661583" cy="259868"/>
          </a:xfrm>
          <a:prstGeom prst="rect">
            <a:avLst/>
          </a:prstGeom>
          <a:noFill/>
          <a:ln>
            <a:noFill/>
          </a:ln>
        </p:spPr>
        <p:txBody>
          <a:bodyPr lIns="91425" tIns="91425" rIns="91425" bIns="91425" anchor="t" anchorCtr="0"/>
          <a:lstStyle>
            <a:lvl1pPr lvl="0" rtl="0">
              <a:lnSpc>
                <a:spcPct val="8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3" name="Shape 183"/>
          <p:cNvSpPr txBox="1">
            <a:spLocks noGrp="1"/>
          </p:cNvSpPr>
          <p:nvPr>
            <p:ph type="title"/>
          </p:nvPr>
        </p:nvSpPr>
        <p:spPr>
          <a:xfrm>
            <a:off x="364685" y="407792"/>
            <a:ext cx="6256500" cy="841499"/>
          </a:xfrm>
          <a:prstGeom prst="rect">
            <a:avLst/>
          </a:prstGeom>
          <a:noFill/>
          <a:ln>
            <a:noFill/>
          </a:ln>
        </p:spPr>
        <p:txBody>
          <a:bodyPr lIns="91425" tIns="91425" rIns="91425" bIns="91425" anchor="t" anchorCtr="0"/>
          <a:lstStyle>
            <a:lvl1pPr lvl="0" algn="l" rtl="0">
              <a:lnSpc>
                <a:spcPct val="114285"/>
              </a:lnSpc>
              <a:spcBef>
                <a:spcPts val="0"/>
              </a:spcBef>
              <a:buClr>
                <a:srgbClr val="333333"/>
              </a:buClr>
              <a:buFont typeface="Roboto"/>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eam2">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3273443" y="1526932"/>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6" name="Shape 186"/>
          <p:cNvSpPr txBox="1">
            <a:spLocks noGrp="1"/>
          </p:cNvSpPr>
          <p:nvPr>
            <p:ph type="body" idx="2"/>
          </p:nvPr>
        </p:nvSpPr>
        <p:spPr>
          <a:xfrm>
            <a:off x="3273443" y="1755049"/>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7" name="Shape 187"/>
          <p:cNvSpPr txBox="1">
            <a:spLocks noGrp="1"/>
          </p:cNvSpPr>
          <p:nvPr>
            <p:ph type="body" idx="3"/>
          </p:nvPr>
        </p:nvSpPr>
        <p:spPr>
          <a:xfrm>
            <a:off x="3273443" y="2747675"/>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8" name="Shape 188"/>
          <p:cNvSpPr txBox="1">
            <a:spLocks noGrp="1"/>
          </p:cNvSpPr>
          <p:nvPr>
            <p:ph type="body" idx="4"/>
          </p:nvPr>
        </p:nvSpPr>
        <p:spPr>
          <a:xfrm>
            <a:off x="3273443" y="2975791"/>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9" name="Shape 189"/>
          <p:cNvSpPr txBox="1">
            <a:spLocks noGrp="1"/>
          </p:cNvSpPr>
          <p:nvPr>
            <p:ph type="body" idx="5"/>
          </p:nvPr>
        </p:nvSpPr>
        <p:spPr>
          <a:xfrm>
            <a:off x="3273443" y="3968419"/>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0" name="Shape 190"/>
          <p:cNvSpPr txBox="1">
            <a:spLocks noGrp="1"/>
          </p:cNvSpPr>
          <p:nvPr>
            <p:ph type="body" idx="6"/>
          </p:nvPr>
        </p:nvSpPr>
        <p:spPr>
          <a:xfrm>
            <a:off x="3273443" y="4196535"/>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1" name="Shape 191"/>
          <p:cNvSpPr txBox="1">
            <a:spLocks noGrp="1"/>
          </p:cNvSpPr>
          <p:nvPr>
            <p:ph type="body" idx="7"/>
          </p:nvPr>
        </p:nvSpPr>
        <p:spPr>
          <a:xfrm>
            <a:off x="5407044" y="1526932"/>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2" name="Shape 192"/>
          <p:cNvSpPr txBox="1">
            <a:spLocks noGrp="1"/>
          </p:cNvSpPr>
          <p:nvPr>
            <p:ph type="body" idx="8"/>
          </p:nvPr>
        </p:nvSpPr>
        <p:spPr>
          <a:xfrm>
            <a:off x="5407044" y="1755049"/>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3" name="Shape 193"/>
          <p:cNvSpPr txBox="1">
            <a:spLocks noGrp="1"/>
          </p:cNvSpPr>
          <p:nvPr>
            <p:ph type="body" idx="9"/>
          </p:nvPr>
        </p:nvSpPr>
        <p:spPr>
          <a:xfrm>
            <a:off x="5407044" y="2747675"/>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4" name="Shape 194"/>
          <p:cNvSpPr txBox="1">
            <a:spLocks noGrp="1"/>
          </p:cNvSpPr>
          <p:nvPr>
            <p:ph type="body" idx="13"/>
          </p:nvPr>
        </p:nvSpPr>
        <p:spPr>
          <a:xfrm>
            <a:off x="5407044" y="2975791"/>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5" name="Shape 195"/>
          <p:cNvSpPr txBox="1">
            <a:spLocks noGrp="1"/>
          </p:cNvSpPr>
          <p:nvPr>
            <p:ph type="body" idx="14"/>
          </p:nvPr>
        </p:nvSpPr>
        <p:spPr>
          <a:xfrm>
            <a:off x="5407044" y="3968419"/>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6" name="Shape 196"/>
          <p:cNvSpPr txBox="1">
            <a:spLocks noGrp="1"/>
          </p:cNvSpPr>
          <p:nvPr>
            <p:ph type="body" idx="15"/>
          </p:nvPr>
        </p:nvSpPr>
        <p:spPr>
          <a:xfrm>
            <a:off x="5407044" y="4196535"/>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7" name="Shape 197"/>
          <p:cNvSpPr txBox="1">
            <a:spLocks noGrp="1"/>
          </p:cNvSpPr>
          <p:nvPr>
            <p:ph type="body" idx="16"/>
          </p:nvPr>
        </p:nvSpPr>
        <p:spPr>
          <a:xfrm>
            <a:off x="7560609" y="1526932"/>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8" name="Shape 198"/>
          <p:cNvSpPr txBox="1">
            <a:spLocks noGrp="1"/>
          </p:cNvSpPr>
          <p:nvPr>
            <p:ph type="body" idx="17"/>
          </p:nvPr>
        </p:nvSpPr>
        <p:spPr>
          <a:xfrm>
            <a:off x="7560609" y="1755049"/>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9" name="Shape 199"/>
          <p:cNvSpPr txBox="1">
            <a:spLocks noGrp="1"/>
          </p:cNvSpPr>
          <p:nvPr>
            <p:ph type="body" idx="18"/>
          </p:nvPr>
        </p:nvSpPr>
        <p:spPr>
          <a:xfrm>
            <a:off x="7560609" y="2747675"/>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0" name="Shape 200"/>
          <p:cNvSpPr txBox="1">
            <a:spLocks noGrp="1"/>
          </p:cNvSpPr>
          <p:nvPr>
            <p:ph type="body" idx="19"/>
          </p:nvPr>
        </p:nvSpPr>
        <p:spPr>
          <a:xfrm>
            <a:off x="7560609" y="2975791"/>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1" name="Shape 201"/>
          <p:cNvSpPr txBox="1">
            <a:spLocks noGrp="1"/>
          </p:cNvSpPr>
          <p:nvPr>
            <p:ph type="body" idx="20"/>
          </p:nvPr>
        </p:nvSpPr>
        <p:spPr>
          <a:xfrm>
            <a:off x="7560609" y="3968419"/>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2" name="Shape 202"/>
          <p:cNvSpPr txBox="1">
            <a:spLocks noGrp="1"/>
          </p:cNvSpPr>
          <p:nvPr>
            <p:ph type="body" idx="21"/>
          </p:nvPr>
        </p:nvSpPr>
        <p:spPr>
          <a:xfrm>
            <a:off x="7560609" y="4196535"/>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3" name="Shape 203"/>
          <p:cNvSpPr txBox="1">
            <a:spLocks noGrp="1"/>
          </p:cNvSpPr>
          <p:nvPr>
            <p:ph type="body" idx="22"/>
          </p:nvPr>
        </p:nvSpPr>
        <p:spPr>
          <a:xfrm>
            <a:off x="1130844" y="1526932"/>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4" name="Shape 204"/>
          <p:cNvSpPr txBox="1">
            <a:spLocks noGrp="1"/>
          </p:cNvSpPr>
          <p:nvPr>
            <p:ph type="body" idx="23"/>
          </p:nvPr>
        </p:nvSpPr>
        <p:spPr>
          <a:xfrm>
            <a:off x="1130844" y="1755049"/>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5" name="Shape 205"/>
          <p:cNvSpPr txBox="1">
            <a:spLocks noGrp="1"/>
          </p:cNvSpPr>
          <p:nvPr>
            <p:ph type="body" idx="24"/>
          </p:nvPr>
        </p:nvSpPr>
        <p:spPr>
          <a:xfrm>
            <a:off x="1130844" y="2747675"/>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6" name="Shape 206"/>
          <p:cNvSpPr txBox="1">
            <a:spLocks noGrp="1"/>
          </p:cNvSpPr>
          <p:nvPr>
            <p:ph type="body" idx="25"/>
          </p:nvPr>
        </p:nvSpPr>
        <p:spPr>
          <a:xfrm>
            <a:off x="1130844" y="2975791"/>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7" name="Shape 207"/>
          <p:cNvSpPr txBox="1">
            <a:spLocks noGrp="1"/>
          </p:cNvSpPr>
          <p:nvPr>
            <p:ph type="body" idx="26"/>
          </p:nvPr>
        </p:nvSpPr>
        <p:spPr>
          <a:xfrm>
            <a:off x="1130844" y="3968419"/>
            <a:ext cx="1510531" cy="259868"/>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8" name="Shape 208"/>
          <p:cNvSpPr txBox="1">
            <a:spLocks noGrp="1"/>
          </p:cNvSpPr>
          <p:nvPr>
            <p:ph type="body" idx="27"/>
          </p:nvPr>
        </p:nvSpPr>
        <p:spPr>
          <a:xfrm>
            <a:off x="1130844" y="4196535"/>
            <a:ext cx="1510531" cy="428376"/>
          </a:xfrm>
          <a:prstGeom prst="rect">
            <a:avLst/>
          </a:prstGeom>
          <a:noFill/>
          <a:ln>
            <a:noFill/>
          </a:ln>
        </p:spPr>
        <p:txBody>
          <a:bodyPr lIns="91425" tIns="91425" rIns="91425" bIns="91425" anchor="t" anchorCtr="0"/>
          <a:lstStyle>
            <a:lvl1pPr lvl="0" rtl="0">
              <a:lnSpc>
                <a:spcPct val="90000"/>
              </a:lnSpc>
              <a:spcBef>
                <a:spcPts val="0"/>
              </a:spcBef>
              <a:spcAft>
                <a:spcPts val="400"/>
              </a:spcAft>
              <a:defRPr/>
            </a:lvl1pPr>
            <a:lvl2pPr marL="0" lvl="1" indent="0" rtl="0">
              <a:spcBef>
                <a:spcPts val="0"/>
              </a:spcBef>
              <a:buClr>
                <a:schemeClr val="dk2"/>
              </a:buClr>
              <a:buFont typeface="Arial"/>
              <a:buNone/>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9" name="Shape 209"/>
          <p:cNvSpPr txBox="1">
            <a:spLocks noGrp="1"/>
          </p:cNvSpPr>
          <p:nvPr>
            <p:ph type="title"/>
          </p:nvPr>
        </p:nvSpPr>
        <p:spPr>
          <a:xfrm>
            <a:off x="364685" y="407792"/>
            <a:ext cx="6256500" cy="841499"/>
          </a:xfrm>
          <a:prstGeom prst="rect">
            <a:avLst/>
          </a:prstGeom>
          <a:noFill/>
          <a:ln>
            <a:noFill/>
          </a:ln>
        </p:spPr>
        <p:txBody>
          <a:bodyPr lIns="91425" tIns="91425" rIns="91425" bIns="91425" anchor="t" anchorCtr="0"/>
          <a:lstStyle>
            <a:lvl1pPr lvl="0" algn="l" rtl="0">
              <a:lnSpc>
                <a:spcPct val="114285"/>
              </a:lnSpc>
              <a:spcBef>
                <a:spcPts val="0"/>
              </a:spcBef>
              <a:buClr>
                <a:srgbClr val="333333"/>
              </a:buClr>
              <a:buFont typeface="Roboto"/>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iography">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2514600" y="931959"/>
            <a:ext cx="6268208" cy="362276"/>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2" name="Shape 212"/>
          <p:cNvSpPr txBox="1">
            <a:spLocks noGrp="1"/>
          </p:cNvSpPr>
          <p:nvPr>
            <p:ph type="body" idx="1"/>
          </p:nvPr>
        </p:nvSpPr>
        <p:spPr>
          <a:xfrm>
            <a:off x="2514600" y="1973899"/>
            <a:ext cx="6268208" cy="2446345"/>
          </a:xfrm>
          <a:prstGeom prst="rect">
            <a:avLst/>
          </a:prstGeom>
          <a:noFill/>
          <a:ln>
            <a:noFill/>
          </a:ln>
        </p:spPr>
        <p:txBody>
          <a:bodyPr lIns="91425" tIns="91425" rIns="91425" bIns="91425" anchor="t" anchorCtr="0"/>
          <a:lstStyle>
            <a:lvl1pPr lvl="0" rtl="0">
              <a:spcBef>
                <a:spcPts val="0"/>
              </a:spcBef>
              <a:defRPr/>
            </a:lvl1pPr>
            <a:lvl2pPr marL="284121" lvl="1" indent="-18252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3" name="Shape 213"/>
          <p:cNvSpPr txBox="1">
            <a:spLocks noGrp="1"/>
          </p:cNvSpPr>
          <p:nvPr>
            <p:ph type="body" idx="2"/>
          </p:nvPr>
        </p:nvSpPr>
        <p:spPr>
          <a:xfrm>
            <a:off x="2514600" y="1327946"/>
            <a:ext cx="6268208" cy="225655"/>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4" name="Shape 214"/>
          <p:cNvSpPr txBox="1">
            <a:spLocks noGrp="1"/>
          </p:cNvSpPr>
          <p:nvPr>
            <p:ph type="body" idx="3"/>
          </p:nvPr>
        </p:nvSpPr>
        <p:spPr>
          <a:xfrm>
            <a:off x="2514600" y="1560940"/>
            <a:ext cx="6268208" cy="225655"/>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meline">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1783089"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7" name="Shape 217"/>
          <p:cNvSpPr txBox="1">
            <a:spLocks noGrp="1"/>
          </p:cNvSpPr>
          <p:nvPr>
            <p:ph type="body" idx="2"/>
          </p:nvPr>
        </p:nvSpPr>
        <p:spPr>
          <a:xfrm>
            <a:off x="2482864"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8" name="Shape 218"/>
          <p:cNvSpPr txBox="1">
            <a:spLocks noGrp="1"/>
          </p:cNvSpPr>
          <p:nvPr>
            <p:ph type="body" idx="3"/>
          </p:nvPr>
        </p:nvSpPr>
        <p:spPr>
          <a:xfrm>
            <a:off x="3182638"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9" name="Shape 219"/>
          <p:cNvSpPr txBox="1">
            <a:spLocks noGrp="1"/>
          </p:cNvSpPr>
          <p:nvPr>
            <p:ph type="body" idx="4"/>
          </p:nvPr>
        </p:nvSpPr>
        <p:spPr>
          <a:xfrm>
            <a:off x="3882412"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0" name="Shape 220"/>
          <p:cNvSpPr txBox="1">
            <a:spLocks noGrp="1"/>
          </p:cNvSpPr>
          <p:nvPr>
            <p:ph type="body" idx="5"/>
          </p:nvPr>
        </p:nvSpPr>
        <p:spPr>
          <a:xfrm>
            <a:off x="4582187"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1" name="Shape 221"/>
          <p:cNvSpPr txBox="1">
            <a:spLocks noGrp="1"/>
          </p:cNvSpPr>
          <p:nvPr>
            <p:ph type="body" idx="6"/>
          </p:nvPr>
        </p:nvSpPr>
        <p:spPr>
          <a:xfrm>
            <a:off x="5281962"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2" name="Shape 222"/>
          <p:cNvSpPr txBox="1">
            <a:spLocks noGrp="1"/>
          </p:cNvSpPr>
          <p:nvPr>
            <p:ph type="body" idx="7"/>
          </p:nvPr>
        </p:nvSpPr>
        <p:spPr>
          <a:xfrm>
            <a:off x="5981735"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3" name="Shape 223"/>
          <p:cNvSpPr txBox="1">
            <a:spLocks noGrp="1"/>
          </p:cNvSpPr>
          <p:nvPr>
            <p:ph type="body" idx="8"/>
          </p:nvPr>
        </p:nvSpPr>
        <p:spPr>
          <a:xfrm>
            <a:off x="6681510"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4" name="Shape 224"/>
          <p:cNvSpPr txBox="1">
            <a:spLocks noGrp="1"/>
          </p:cNvSpPr>
          <p:nvPr>
            <p:ph type="body" idx="9"/>
          </p:nvPr>
        </p:nvSpPr>
        <p:spPr>
          <a:xfrm>
            <a:off x="7381285"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5" name="Shape 225"/>
          <p:cNvSpPr txBox="1">
            <a:spLocks noGrp="1"/>
          </p:cNvSpPr>
          <p:nvPr>
            <p:ph type="body" idx="13"/>
          </p:nvPr>
        </p:nvSpPr>
        <p:spPr>
          <a:xfrm>
            <a:off x="8081060"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6" name="Shape 226"/>
          <p:cNvSpPr txBox="1">
            <a:spLocks noGrp="1"/>
          </p:cNvSpPr>
          <p:nvPr>
            <p:ph type="body" idx="14"/>
          </p:nvPr>
        </p:nvSpPr>
        <p:spPr>
          <a:xfrm>
            <a:off x="372959" y="2361308"/>
            <a:ext cx="1410133" cy="286642"/>
          </a:xfrm>
          <a:prstGeom prst="rect">
            <a:avLst/>
          </a:prstGeom>
          <a:solidFill>
            <a:srgbClr val="878787"/>
          </a:solidFill>
          <a:ln>
            <a:noFill/>
          </a:ln>
        </p:spPr>
        <p:txBody>
          <a:bodyPr lIns="91425" tIns="91425" rIns="91425" bIns="91425" anchor="t" anchorCtr="0"/>
          <a:lstStyle>
            <a:lvl1pPr lvl="0" rtl="0">
              <a:lnSpc>
                <a:spcPct val="75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7" name="Shape 227"/>
          <p:cNvSpPr txBox="1">
            <a:spLocks noGrp="1"/>
          </p:cNvSpPr>
          <p:nvPr>
            <p:ph type="body" idx="15"/>
          </p:nvPr>
        </p:nvSpPr>
        <p:spPr>
          <a:xfrm>
            <a:off x="383539"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8" name="Shape 228"/>
          <p:cNvSpPr txBox="1">
            <a:spLocks noGrp="1"/>
          </p:cNvSpPr>
          <p:nvPr>
            <p:ph type="body" idx="16"/>
          </p:nvPr>
        </p:nvSpPr>
        <p:spPr>
          <a:xfrm>
            <a:off x="372959" y="1593786"/>
            <a:ext cx="2006612" cy="260476"/>
          </a:xfrm>
          <a:prstGeom prst="rect">
            <a:avLst/>
          </a:prstGeom>
          <a:solidFill>
            <a:schemeClr val="accent1"/>
          </a:solidFill>
          <a:ln>
            <a:noFill/>
          </a:ln>
        </p:spPr>
        <p:txBody>
          <a:bodyPr lIns="91425" tIns="91425" rIns="91425" bIns="91425" anchor="ctr" anchorCtr="0"/>
          <a:lstStyle>
            <a:lvl1pPr lvl="0" algn="ctr"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9" name="Shape 229"/>
          <p:cNvSpPr txBox="1">
            <a:spLocks noGrp="1"/>
          </p:cNvSpPr>
          <p:nvPr>
            <p:ph type="body" idx="17"/>
          </p:nvPr>
        </p:nvSpPr>
        <p:spPr>
          <a:xfrm>
            <a:off x="2503516" y="1593786"/>
            <a:ext cx="2006612" cy="260476"/>
          </a:xfrm>
          <a:prstGeom prst="rect">
            <a:avLst/>
          </a:prstGeom>
          <a:solidFill>
            <a:srgbClr val="EA4335"/>
          </a:solidFill>
          <a:ln>
            <a:noFill/>
          </a:ln>
        </p:spPr>
        <p:txBody>
          <a:bodyPr lIns="91425" tIns="91425" rIns="91425" bIns="91425" anchor="ctr" anchorCtr="0"/>
          <a:lstStyle>
            <a:lvl1pPr lvl="0" algn="ctr"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0" name="Shape 230"/>
          <p:cNvSpPr txBox="1">
            <a:spLocks noGrp="1"/>
          </p:cNvSpPr>
          <p:nvPr>
            <p:ph type="body" idx="18"/>
          </p:nvPr>
        </p:nvSpPr>
        <p:spPr>
          <a:xfrm>
            <a:off x="4634073" y="1593786"/>
            <a:ext cx="2006612" cy="260476"/>
          </a:xfrm>
          <a:prstGeom prst="rect">
            <a:avLst/>
          </a:prstGeom>
          <a:solidFill>
            <a:srgbClr val="FBBC05"/>
          </a:solidFill>
          <a:ln>
            <a:noFill/>
          </a:ln>
        </p:spPr>
        <p:txBody>
          <a:bodyPr lIns="91425" tIns="91425" rIns="91425" bIns="91425" anchor="ctr" anchorCtr="0"/>
          <a:lstStyle>
            <a:lvl1pPr lvl="0" algn="ctr"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1" name="Shape 231"/>
          <p:cNvSpPr txBox="1">
            <a:spLocks noGrp="1"/>
          </p:cNvSpPr>
          <p:nvPr>
            <p:ph type="body" idx="19"/>
          </p:nvPr>
        </p:nvSpPr>
        <p:spPr>
          <a:xfrm>
            <a:off x="6764635" y="1593786"/>
            <a:ext cx="2006612" cy="260476"/>
          </a:xfrm>
          <a:prstGeom prst="rect">
            <a:avLst/>
          </a:prstGeom>
          <a:solidFill>
            <a:srgbClr val="34A853"/>
          </a:solidFill>
          <a:ln>
            <a:noFill/>
          </a:ln>
        </p:spPr>
        <p:txBody>
          <a:bodyPr lIns="91425" tIns="91425" rIns="91425" bIns="91425" anchor="ctr" anchorCtr="0"/>
          <a:lstStyle>
            <a:lvl1pPr lvl="0" algn="ctr"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2" name="Shape 232"/>
          <p:cNvSpPr txBox="1">
            <a:spLocks noGrp="1"/>
          </p:cNvSpPr>
          <p:nvPr>
            <p:ph type="body" idx="20"/>
          </p:nvPr>
        </p:nvSpPr>
        <p:spPr>
          <a:xfrm>
            <a:off x="1083315" y="1912527"/>
            <a:ext cx="592446" cy="197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3" name="Shape 233"/>
          <p:cNvSpPr txBox="1">
            <a:spLocks noGrp="1"/>
          </p:cNvSpPr>
          <p:nvPr>
            <p:ph type="body" idx="21"/>
          </p:nvPr>
        </p:nvSpPr>
        <p:spPr>
          <a:xfrm>
            <a:off x="1770589" y="2733661"/>
            <a:ext cx="1410133" cy="286642"/>
          </a:xfrm>
          <a:prstGeom prst="rect">
            <a:avLst/>
          </a:prstGeom>
          <a:solidFill>
            <a:srgbClr val="878787"/>
          </a:solidFill>
          <a:ln>
            <a:noFill/>
          </a:ln>
        </p:spPr>
        <p:txBody>
          <a:bodyPr lIns="91425" tIns="91425" rIns="91425" bIns="91425" anchor="t" anchorCtr="0"/>
          <a:lstStyle>
            <a:lvl1pPr lvl="0" rtl="0">
              <a:lnSpc>
                <a:spcPct val="75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4" name="Shape 234"/>
          <p:cNvSpPr txBox="1">
            <a:spLocks noGrp="1"/>
          </p:cNvSpPr>
          <p:nvPr>
            <p:ph type="body" idx="22"/>
          </p:nvPr>
        </p:nvSpPr>
        <p:spPr>
          <a:xfrm>
            <a:off x="3168222" y="3106014"/>
            <a:ext cx="1410133" cy="286642"/>
          </a:xfrm>
          <a:prstGeom prst="rect">
            <a:avLst/>
          </a:prstGeom>
          <a:solidFill>
            <a:srgbClr val="878787"/>
          </a:solidFill>
          <a:ln>
            <a:noFill/>
          </a:ln>
        </p:spPr>
        <p:txBody>
          <a:bodyPr lIns="91425" tIns="91425" rIns="91425" bIns="91425" anchor="t" anchorCtr="0"/>
          <a:lstStyle>
            <a:lvl1pPr lvl="0" rtl="0">
              <a:lnSpc>
                <a:spcPct val="75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5" name="Shape 235"/>
          <p:cNvSpPr txBox="1">
            <a:spLocks noGrp="1"/>
          </p:cNvSpPr>
          <p:nvPr>
            <p:ph type="body" idx="23"/>
          </p:nvPr>
        </p:nvSpPr>
        <p:spPr>
          <a:xfrm>
            <a:off x="4565853" y="3478367"/>
            <a:ext cx="1410133" cy="286642"/>
          </a:xfrm>
          <a:prstGeom prst="rect">
            <a:avLst/>
          </a:prstGeom>
          <a:solidFill>
            <a:srgbClr val="878787"/>
          </a:solidFill>
          <a:ln>
            <a:noFill/>
          </a:ln>
        </p:spPr>
        <p:txBody>
          <a:bodyPr lIns="91425" tIns="91425" rIns="91425" bIns="91425" anchor="t" anchorCtr="0"/>
          <a:lstStyle>
            <a:lvl1pPr lvl="0" rtl="0">
              <a:lnSpc>
                <a:spcPct val="75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6" name="Shape 236"/>
          <p:cNvSpPr txBox="1">
            <a:spLocks noGrp="1"/>
          </p:cNvSpPr>
          <p:nvPr>
            <p:ph type="body" idx="24"/>
          </p:nvPr>
        </p:nvSpPr>
        <p:spPr>
          <a:xfrm>
            <a:off x="5963485" y="3850719"/>
            <a:ext cx="1410133" cy="286642"/>
          </a:xfrm>
          <a:prstGeom prst="rect">
            <a:avLst/>
          </a:prstGeom>
          <a:solidFill>
            <a:srgbClr val="878787"/>
          </a:solidFill>
          <a:ln>
            <a:noFill/>
          </a:ln>
        </p:spPr>
        <p:txBody>
          <a:bodyPr lIns="91425" tIns="91425" rIns="91425" bIns="91425" anchor="t" anchorCtr="0"/>
          <a:lstStyle>
            <a:lvl1pPr lvl="0" rtl="0">
              <a:lnSpc>
                <a:spcPct val="75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7" name="Shape 237"/>
          <p:cNvSpPr txBox="1">
            <a:spLocks noGrp="1"/>
          </p:cNvSpPr>
          <p:nvPr>
            <p:ph type="body" idx="25"/>
          </p:nvPr>
        </p:nvSpPr>
        <p:spPr>
          <a:xfrm>
            <a:off x="7361114" y="4223071"/>
            <a:ext cx="1410133" cy="286642"/>
          </a:xfrm>
          <a:prstGeom prst="rect">
            <a:avLst/>
          </a:prstGeom>
          <a:solidFill>
            <a:srgbClr val="878787"/>
          </a:solidFill>
          <a:ln>
            <a:noFill/>
          </a:ln>
        </p:spPr>
        <p:txBody>
          <a:bodyPr lIns="91425" tIns="91425" rIns="91425" bIns="91425" anchor="t" anchorCtr="0"/>
          <a:lstStyle>
            <a:lvl1pPr lvl="0" rtl="0">
              <a:lnSpc>
                <a:spcPct val="75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8" name="Shape 238"/>
          <p:cNvSpPr txBox="1">
            <a:spLocks noGrp="1"/>
          </p:cNvSpPr>
          <p:nvPr>
            <p:ph type="title"/>
          </p:nvPr>
        </p:nvSpPr>
        <p:spPr>
          <a:xfrm>
            <a:off x="364685" y="407792"/>
            <a:ext cx="6256500" cy="841499"/>
          </a:xfrm>
          <a:prstGeom prst="rect">
            <a:avLst/>
          </a:prstGeom>
          <a:noFill/>
          <a:ln>
            <a:noFill/>
          </a:ln>
        </p:spPr>
        <p:txBody>
          <a:bodyPr lIns="91425" tIns="91425" rIns="91425" bIns="91425" anchor="t" anchorCtr="0"/>
          <a:lstStyle>
            <a:lvl1pPr lvl="0" algn="l" rtl="0">
              <a:lnSpc>
                <a:spcPct val="114285"/>
              </a:lnSpc>
              <a:spcBef>
                <a:spcPts val="0"/>
              </a:spcBef>
              <a:buClr>
                <a:srgbClr val="333333"/>
              </a:buClr>
              <a:buFont typeface="Roboto"/>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lank gray">
    <p:bg>
      <p:bgPr>
        <a:solidFill>
          <a:srgbClr val="333333"/>
        </a:solidFill>
        <a:effectLst/>
      </p:bgPr>
    </p:bg>
    <p:spTree>
      <p:nvGrpSpPr>
        <p:cNvPr id="1" name="Shape 23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 header">
    <p:spTree>
      <p:nvGrpSpPr>
        <p:cNvPr id="1" name="Shape 240"/>
        <p:cNvGrpSpPr/>
        <p:nvPr/>
      </p:nvGrpSpPr>
      <p:grpSpPr>
        <a:xfrm>
          <a:off x="0" y="0"/>
          <a:ext cx="0" cy="0"/>
          <a:chOff x="0" y="0"/>
          <a:chExt cx="0" cy="0"/>
        </a:xfrm>
      </p:grpSpPr>
      <p:grpSp>
        <p:nvGrpSpPr>
          <p:cNvPr id="241" name="Shape 241"/>
          <p:cNvGrpSpPr/>
          <p:nvPr/>
        </p:nvGrpSpPr>
        <p:grpSpPr>
          <a:xfrm>
            <a:off x="364683" y="-5"/>
            <a:ext cx="1986925" cy="86699"/>
            <a:chOff x="364669" y="4969989"/>
            <a:chExt cx="996902" cy="43499"/>
          </a:xfrm>
        </p:grpSpPr>
        <p:sp>
          <p:nvSpPr>
            <p:cNvPr id="242" name="Shape 242"/>
            <p:cNvSpPr/>
            <p:nvPr/>
          </p:nvSpPr>
          <p:spPr>
            <a:xfrm>
              <a:off x="364669" y="4969989"/>
              <a:ext cx="249299" cy="43499"/>
            </a:xfrm>
            <a:prstGeom prst="rect">
              <a:avLst/>
            </a:prstGeom>
            <a:solidFill>
              <a:srgbClr val="4285F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243" name="Shape 243"/>
            <p:cNvSpPr/>
            <p:nvPr/>
          </p:nvSpPr>
          <p:spPr>
            <a:xfrm>
              <a:off x="613870" y="4969989"/>
              <a:ext cx="249299" cy="43499"/>
            </a:xfrm>
            <a:prstGeom prst="rect">
              <a:avLst/>
            </a:prstGeom>
            <a:solidFill>
              <a:srgbClr val="EA433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244" name="Shape 244"/>
            <p:cNvSpPr/>
            <p:nvPr/>
          </p:nvSpPr>
          <p:spPr>
            <a:xfrm>
              <a:off x="863071" y="4969989"/>
              <a:ext cx="249299" cy="43499"/>
            </a:xfrm>
            <a:prstGeom prst="rect">
              <a:avLst/>
            </a:prstGeom>
            <a:solidFill>
              <a:srgbClr val="FBBC0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245" name="Shape 245"/>
            <p:cNvSpPr/>
            <p:nvPr/>
          </p:nvSpPr>
          <p:spPr>
            <a:xfrm>
              <a:off x="1112271" y="4969989"/>
              <a:ext cx="249299" cy="43499"/>
            </a:xfrm>
            <a:prstGeom prst="rect">
              <a:avLst/>
            </a:prstGeom>
            <a:solidFill>
              <a:srgbClr val="34A85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ank footer">
    <p:spTree>
      <p:nvGrpSpPr>
        <p:cNvPr id="1" name="Shape 246"/>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Full-bleed photo">
    <p:bg>
      <p:bgPr>
        <a:solidFill>
          <a:schemeClr val="dk2"/>
        </a:solid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2 type &amp; image 1">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373062" y="1428750"/>
            <a:ext cx="4122599" cy="3124199"/>
          </a:xfrm>
          <a:prstGeom prst="rect">
            <a:avLst/>
          </a:prstGeom>
          <a:noFill/>
          <a:ln>
            <a:noFill/>
          </a:ln>
        </p:spPr>
        <p:txBody>
          <a:bodyPr lIns="91425" tIns="91425" rIns="91425" bIns="91425" anchor="t" anchorCtr="0"/>
          <a:lstStyle>
            <a:lvl1pPr marL="0" lvl="0" indent="0" algn="l" rtl="0">
              <a:lnSpc>
                <a:spcPct val="110000"/>
              </a:lnSpc>
              <a:spcBef>
                <a:spcPts val="0"/>
              </a:spcBef>
              <a:buClr>
                <a:srgbClr val="747474"/>
              </a:buClr>
              <a:buFont typeface="Arial"/>
              <a:buNone/>
              <a:defRPr/>
            </a:lvl1pPr>
            <a:lvl2pPr marL="111125" lvl="1" indent="-34925" algn="l" rtl="0">
              <a:lnSpc>
                <a:spcPct val="110000"/>
              </a:lnSpc>
              <a:spcBef>
                <a:spcPts val="0"/>
              </a:spcBef>
              <a:buClr>
                <a:srgbClr val="747474"/>
              </a:buClr>
              <a:buFont typeface="Arial"/>
              <a:buChar char="•"/>
              <a:defRPr/>
            </a:lvl2pPr>
            <a:lvl3pPr marL="231775" lvl="2" indent="-41275" algn="l" rtl="0">
              <a:lnSpc>
                <a:spcPct val="110000"/>
              </a:lnSpc>
              <a:spcBef>
                <a:spcPts val="0"/>
              </a:spcBef>
              <a:buClr>
                <a:srgbClr val="747474"/>
              </a:buClr>
              <a:buFont typeface="Arial"/>
              <a:buChar char="•"/>
              <a:defRPr/>
            </a:lvl3pPr>
            <a:lvl4pPr marL="1028700" lvl="3" indent="-190500" algn="l" rtl="0">
              <a:spcBef>
                <a:spcPts val="0"/>
              </a:spcBef>
              <a:buClr>
                <a:schemeClr val="dk1"/>
              </a:buClr>
              <a:buFont typeface="Arial"/>
              <a:buChar char="–"/>
              <a:defRPr/>
            </a:lvl4pPr>
            <a:lvl5pPr marL="1257300" lvl="4" indent="-127000" algn="l" rtl="0">
              <a:spcBef>
                <a:spcPts val="0"/>
              </a:spcBef>
              <a:buClr>
                <a:schemeClr val="dk1"/>
              </a:buClr>
              <a:buFont typeface="Arial"/>
              <a:buChar char="»"/>
              <a:defRPr/>
            </a:lvl5pPr>
            <a:lvl6pPr marL="2514600" lvl="5" indent="-101600" algn="l" rtl="0">
              <a:spcBef>
                <a:spcPts val="400"/>
              </a:spcBef>
              <a:buClr>
                <a:schemeClr val="dk1"/>
              </a:buClr>
              <a:buFont typeface="Arial"/>
              <a:buChar char="•"/>
              <a:defRPr/>
            </a:lvl6pPr>
            <a:lvl7pPr marL="2971800" lvl="6" indent="-101600" algn="l" rtl="0">
              <a:spcBef>
                <a:spcPts val="400"/>
              </a:spcBef>
              <a:buClr>
                <a:schemeClr val="dk1"/>
              </a:buClr>
              <a:buFont typeface="Arial"/>
              <a:buChar char="•"/>
              <a:defRPr/>
            </a:lvl7pPr>
            <a:lvl8pPr marL="3429000" lvl="7" indent="-101600" algn="l" rtl="0">
              <a:spcBef>
                <a:spcPts val="400"/>
              </a:spcBef>
              <a:buClr>
                <a:schemeClr val="dk1"/>
              </a:buClr>
              <a:buFont typeface="Arial"/>
              <a:buChar char="•"/>
              <a:defRPr/>
            </a:lvl8pPr>
            <a:lvl9pPr marL="3886200" lvl="8" indent="-101600" algn="l" rtl="0">
              <a:spcBef>
                <a:spcPts val="400"/>
              </a:spcBef>
              <a:buClr>
                <a:schemeClr val="dk1"/>
              </a:buClr>
              <a:buFont typeface="Arial"/>
              <a:buChar char="•"/>
              <a:defRPr/>
            </a:lvl9pPr>
          </a:lstStyle>
          <a:p>
            <a:endParaRPr/>
          </a:p>
        </p:txBody>
      </p:sp>
      <p:sp>
        <p:nvSpPr>
          <p:cNvPr id="250" name="Shape 250"/>
          <p:cNvSpPr txBox="1">
            <a:spLocks noGrp="1"/>
          </p:cNvSpPr>
          <p:nvPr>
            <p:ph type="title"/>
          </p:nvPr>
        </p:nvSpPr>
        <p:spPr>
          <a:xfrm>
            <a:off x="372959" y="488197"/>
            <a:ext cx="4122900" cy="841499"/>
          </a:xfrm>
          <a:prstGeom prst="rect">
            <a:avLst/>
          </a:prstGeom>
          <a:noFill/>
          <a:ln>
            <a:noFill/>
          </a:ln>
        </p:spPr>
        <p:txBody>
          <a:bodyPr lIns="91425" tIns="91425" rIns="91425" bIns="91425" anchor="t" anchorCtr="0"/>
          <a:lstStyle>
            <a:lvl1pPr lvl="0" algn="l" rtl="0">
              <a:lnSpc>
                <a:spcPct val="114285"/>
              </a:lnSpc>
              <a:spcBef>
                <a:spcPts val="0"/>
              </a:spcBef>
              <a:buClr>
                <a:srgbClr val="333333"/>
              </a:buClr>
              <a:buFont typeface="Roboto"/>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251" name="Shape 251"/>
          <p:cNvGrpSpPr/>
          <p:nvPr/>
        </p:nvGrpSpPr>
        <p:grpSpPr>
          <a:xfrm>
            <a:off x="364669" y="4969989"/>
            <a:ext cx="996775" cy="43445"/>
            <a:chOff x="1143000" y="1161926"/>
            <a:chExt cx="2274185" cy="99599"/>
          </a:xfrm>
        </p:grpSpPr>
        <p:sp>
          <p:nvSpPr>
            <p:cNvPr id="252" name="Shape 252"/>
            <p:cNvSpPr/>
            <p:nvPr/>
          </p:nvSpPr>
          <p:spPr>
            <a:xfrm>
              <a:off x="1143000" y="1161926"/>
              <a:ext cx="568500" cy="995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253" name="Shape 253"/>
            <p:cNvSpPr/>
            <p:nvPr/>
          </p:nvSpPr>
          <p:spPr>
            <a:xfrm>
              <a:off x="1711563" y="1161926"/>
              <a:ext cx="568500" cy="9959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254" name="Shape 254"/>
            <p:cNvSpPr/>
            <p:nvPr/>
          </p:nvSpPr>
          <p:spPr>
            <a:xfrm>
              <a:off x="2280125" y="1161926"/>
              <a:ext cx="568500" cy="99599"/>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255" name="Shape 255"/>
            <p:cNvSpPr/>
            <p:nvPr/>
          </p:nvSpPr>
          <p:spPr>
            <a:xfrm>
              <a:off x="2848686" y="1161926"/>
              <a:ext cx="568500" cy="99599"/>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grpSp>
      <p:sp>
        <p:nvSpPr>
          <p:cNvPr id="256" name="Shape 256"/>
          <p:cNvSpPr txBox="1"/>
          <p:nvPr/>
        </p:nvSpPr>
        <p:spPr>
          <a:xfrm>
            <a:off x="8382000" y="4936551"/>
            <a:ext cx="400499" cy="76799"/>
          </a:xfrm>
          <a:prstGeom prst="rect">
            <a:avLst/>
          </a:prstGeom>
          <a:noFill/>
          <a:ln>
            <a:noFill/>
          </a:ln>
        </p:spPr>
        <p:txBody>
          <a:bodyPr lIns="0" tIns="0" rIns="0" bIns="0" anchor="ctr" anchorCtr="0">
            <a:noAutofit/>
          </a:bodyPr>
          <a:lstStyle/>
          <a:p>
            <a:pPr marL="0" marR="0" lvl="1" indent="0" algn="r" rtl="0">
              <a:spcBef>
                <a:spcPts val="0"/>
              </a:spcBef>
              <a:buSzPct val="25000"/>
              <a:buNone/>
            </a:pPr>
            <a:fld id="{00000000-1234-1234-1234-123412341234}" type="slidenum">
              <a:rPr lang="en-US" sz="500" b="0" i="0" u="none" strike="noStrike" cap="none">
                <a:solidFill>
                  <a:schemeClr val="lt1"/>
                </a:solidFill>
                <a:latin typeface="Roboto"/>
                <a:ea typeface="Roboto"/>
                <a:cs typeface="Roboto"/>
                <a:sym typeface="Roboto"/>
              </a:rPr>
              <a:t>‹#›</a:t>
            </a:fld>
            <a:endParaRPr lang="en-US" sz="500" b="0" i="0" u="none" strike="noStrike" cap="none">
              <a:solidFill>
                <a:schemeClr val="lt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ed 2 Column">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64685" y="407792"/>
            <a:ext cx="6256500" cy="841499"/>
          </a:xfrm>
          <a:prstGeom prst="rect">
            <a:avLst/>
          </a:prstGeom>
          <a:noFill/>
          <a:ln>
            <a:noFill/>
          </a:ln>
        </p:spPr>
        <p:txBody>
          <a:bodyPr lIns="91425" tIns="91425" rIns="91425" bIns="91425" anchor="t" anchorCtr="0"/>
          <a:lstStyle>
            <a:lvl1pPr lvl="0" algn="l" rtl="0">
              <a:lnSpc>
                <a:spcPct val="114285"/>
              </a:lnSpc>
              <a:spcBef>
                <a:spcPts val="0"/>
              </a:spcBef>
              <a:buClr>
                <a:srgbClr val="333333"/>
              </a:buClr>
              <a:buFont typeface="Roboto"/>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373062" y="2038350"/>
            <a:ext cx="4122736" cy="2514599"/>
          </a:xfrm>
          <a:prstGeom prst="rect">
            <a:avLst/>
          </a:prstGeom>
          <a:noFill/>
          <a:ln>
            <a:noFill/>
          </a:ln>
        </p:spPr>
        <p:txBody>
          <a:bodyPr lIns="91425" tIns="91425" rIns="91425" bIns="91425" anchor="t" anchorCtr="0"/>
          <a:lstStyle>
            <a:lvl1pPr marL="0" lvl="0" indent="0" algn="l" rtl="0">
              <a:lnSpc>
                <a:spcPct val="110000"/>
              </a:lnSpc>
              <a:spcBef>
                <a:spcPts val="0"/>
              </a:spcBef>
              <a:buClr>
                <a:srgbClr val="747474"/>
              </a:buClr>
              <a:buFont typeface="Arial"/>
              <a:buNone/>
              <a:defRPr/>
            </a:lvl1pPr>
            <a:lvl2pPr marL="111125" lvl="1" indent="-34925" algn="l" rtl="0">
              <a:lnSpc>
                <a:spcPct val="110000"/>
              </a:lnSpc>
              <a:spcBef>
                <a:spcPts val="0"/>
              </a:spcBef>
              <a:buClr>
                <a:srgbClr val="747474"/>
              </a:buClr>
              <a:buFont typeface="Arial"/>
              <a:buChar char="•"/>
              <a:defRPr/>
            </a:lvl2pPr>
            <a:lvl3pPr marL="231775" lvl="2" indent="-41275" algn="l" rtl="0">
              <a:lnSpc>
                <a:spcPct val="110000"/>
              </a:lnSpc>
              <a:spcBef>
                <a:spcPts val="0"/>
              </a:spcBef>
              <a:buClr>
                <a:srgbClr val="747474"/>
              </a:buClr>
              <a:buFont typeface="Arial"/>
              <a:buChar char="•"/>
              <a:defRPr/>
            </a:lvl3pPr>
            <a:lvl4pPr marL="1028700" lvl="3" indent="-190500" algn="l" rtl="0">
              <a:spcBef>
                <a:spcPts val="0"/>
              </a:spcBef>
              <a:buClr>
                <a:schemeClr val="dk1"/>
              </a:buClr>
              <a:buFont typeface="Arial"/>
              <a:buChar char="–"/>
              <a:defRPr/>
            </a:lvl4pPr>
            <a:lvl5pPr marL="1257300" lvl="4" indent="-127000" algn="l" rtl="0">
              <a:spcBef>
                <a:spcPts val="0"/>
              </a:spcBef>
              <a:buClr>
                <a:schemeClr val="dk1"/>
              </a:buClr>
              <a:buFont typeface="Arial"/>
              <a:buChar char="»"/>
              <a:defRPr/>
            </a:lvl5pPr>
            <a:lvl6pPr marL="2514600" lvl="5" indent="-101600" algn="l" rtl="0">
              <a:spcBef>
                <a:spcPts val="400"/>
              </a:spcBef>
              <a:buClr>
                <a:schemeClr val="dk1"/>
              </a:buClr>
              <a:buFont typeface="Arial"/>
              <a:buChar char="•"/>
              <a:defRPr/>
            </a:lvl6pPr>
            <a:lvl7pPr marL="2971800" lvl="6" indent="-101600" algn="l" rtl="0">
              <a:spcBef>
                <a:spcPts val="400"/>
              </a:spcBef>
              <a:buClr>
                <a:schemeClr val="dk1"/>
              </a:buClr>
              <a:buFont typeface="Arial"/>
              <a:buChar char="•"/>
              <a:defRPr/>
            </a:lvl7pPr>
            <a:lvl8pPr marL="3429000" lvl="7" indent="-101600" algn="l" rtl="0">
              <a:spcBef>
                <a:spcPts val="400"/>
              </a:spcBef>
              <a:buClr>
                <a:schemeClr val="dk1"/>
              </a:buClr>
              <a:buFont typeface="Arial"/>
              <a:buChar char="•"/>
              <a:defRPr/>
            </a:lvl8pPr>
            <a:lvl9pPr marL="3886200" lvl="8" indent="-101600" algn="l" rtl="0">
              <a:spcBef>
                <a:spcPts val="400"/>
              </a:spcBef>
              <a:buClr>
                <a:schemeClr val="dk1"/>
              </a:buClr>
              <a:buFont typeface="Arial"/>
              <a:buChar char="•"/>
              <a:defRPr/>
            </a:lvl9pPr>
          </a:lstStyle>
          <a:p>
            <a:endParaRPr/>
          </a:p>
        </p:txBody>
      </p:sp>
      <p:sp>
        <p:nvSpPr>
          <p:cNvPr id="50" name="Shape 50"/>
          <p:cNvSpPr txBox="1">
            <a:spLocks noGrp="1"/>
          </p:cNvSpPr>
          <p:nvPr>
            <p:ph type="ftr" idx="11"/>
          </p:nvPr>
        </p:nvSpPr>
        <p:spPr>
          <a:xfrm>
            <a:off x="364615" y="4629150"/>
            <a:ext cx="8286749" cy="273843"/>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1" name="Shape 51"/>
          <p:cNvSpPr txBox="1">
            <a:spLocks noGrp="1"/>
          </p:cNvSpPr>
          <p:nvPr>
            <p:ph type="body" idx="2"/>
          </p:nvPr>
        </p:nvSpPr>
        <p:spPr>
          <a:xfrm>
            <a:off x="4648198" y="2038350"/>
            <a:ext cx="4141328" cy="2514599"/>
          </a:xfrm>
          <a:prstGeom prst="rect">
            <a:avLst/>
          </a:prstGeom>
          <a:noFill/>
          <a:ln>
            <a:noFill/>
          </a:ln>
        </p:spPr>
        <p:txBody>
          <a:bodyPr lIns="91425" tIns="91425" rIns="91425" bIns="91425" anchor="t" anchorCtr="0"/>
          <a:lstStyle>
            <a:lvl1pPr marL="0" lvl="0" indent="0" algn="l" rtl="0">
              <a:lnSpc>
                <a:spcPct val="110000"/>
              </a:lnSpc>
              <a:spcBef>
                <a:spcPts val="0"/>
              </a:spcBef>
              <a:buClr>
                <a:srgbClr val="747474"/>
              </a:buClr>
              <a:buFont typeface="Arial"/>
              <a:buNone/>
              <a:defRPr/>
            </a:lvl1pPr>
            <a:lvl2pPr marL="111125" lvl="1" indent="-34925" algn="l" rtl="0">
              <a:lnSpc>
                <a:spcPct val="110000"/>
              </a:lnSpc>
              <a:spcBef>
                <a:spcPts val="0"/>
              </a:spcBef>
              <a:buClr>
                <a:srgbClr val="747474"/>
              </a:buClr>
              <a:buFont typeface="Arial"/>
              <a:buChar char="•"/>
              <a:defRPr/>
            </a:lvl2pPr>
            <a:lvl3pPr marL="231775" lvl="2" indent="-41275" algn="l" rtl="0">
              <a:lnSpc>
                <a:spcPct val="110000"/>
              </a:lnSpc>
              <a:spcBef>
                <a:spcPts val="0"/>
              </a:spcBef>
              <a:buClr>
                <a:srgbClr val="747474"/>
              </a:buClr>
              <a:buFont typeface="Arial"/>
              <a:buChar char="•"/>
              <a:defRPr/>
            </a:lvl3pPr>
            <a:lvl4pPr marL="1028700" lvl="3" indent="-190500" algn="l" rtl="0">
              <a:spcBef>
                <a:spcPts val="0"/>
              </a:spcBef>
              <a:buClr>
                <a:schemeClr val="dk1"/>
              </a:buClr>
              <a:buFont typeface="Arial"/>
              <a:buChar char="–"/>
              <a:defRPr/>
            </a:lvl4pPr>
            <a:lvl5pPr marL="1257300" lvl="4" indent="-127000" algn="l" rtl="0">
              <a:spcBef>
                <a:spcPts val="0"/>
              </a:spcBef>
              <a:buClr>
                <a:schemeClr val="dk1"/>
              </a:buClr>
              <a:buFont typeface="Arial"/>
              <a:buChar char="»"/>
              <a:defRPr/>
            </a:lvl5pPr>
            <a:lvl6pPr marL="2514600" lvl="5" indent="-101600" algn="l" rtl="0">
              <a:spcBef>
                <a:spcPts val="400"/>
              </a:spcBef>
              <a:buClr>
                <a:schemeClr val="dk1"/>
              </a:buClr>
              <a:buFont typeface="Arial"/>
              <a:buChar char="•"/>
              <a:defRPr/>
            </a:lvl6pPr>
            <a:lvl7pPr marL="2971800" lvl="6" indent="-101600" algn="l" rtl="0">
              <a:spcBef>
                <a:spcPts val="400"/>
              </a:spcBef>
              <a:buClr>
                <a:schemeClr val="dk1"/>
              </a:buClr>
              <a:buFont typeface="Arial"/>
              <a:buChar char="•"/>
              <a:defRPr/>
            </a:lvl7pPr>
            <a:lvl8pPr marL="3429000" lvl="7" indent="-101600" algn="l" rtl="0">
              <a:spcBef>
                <a:spcPts val="400"/>
              </a:spcBef>
              <a:buClr>
                <a:schemeClr val="dk1"/>
              </a:buClr>
              <a:buFont typeface="Arial"/>
              <a:buChar char="•"/>
              <a:defRPr/>
            </a:lvl8pPr>
            <a:lvl9pPr marL="3886200" lvl="8" indent="-101600" algn="l" rtl="0">
              <a:spcBef>
                <a:spcPts val="400"/>
              </a:spcBef>
              <a:buClr>
                <a:schemeClr val="dk1"/>
              </a:buClr>
              <a:buFont typeface="Arial"/>
              <a:buChar char="•"/>
              <a:defRPr/>
            </a:lvl9pPr>
          </a:lstStyle>
          <a:p>
            <a:endParaRPr/>
          </a:p>
        </p:txBody>
      </p:sp>
      <p:sp>
        <p:nvSpPr>
          <p:cNvPr id="52" name="Shape 52"/>
          <p:cNvSpPr txBox="1">
            <a:spLocks noGrp="1"/>
          </p:cNvSpPr>
          <p:nvPr>
            <p:ph type="body" idx="3"/>
          </p:nvPr>
        </p:nvSpPr>
        <p:spPr>
          <a:xfrm>
            <a:off x="365125" y="1428750"/>
            <a:ext cx="4130674" cy="6095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3" name="Shape 53"/>
          <p:cNvSpPr txBox="1">
            <a:spLocks noGrp="1"/>
          </p:cNvSpPr>
          <p:nvPr>
            <p:ph type="body" idx="4"/>
          </p:nvPr>
        </p:nvSpPr>
        <p:spPr>
          <a:xfrm>
            <a:off x="4648198" y="1428750"/>
            <a:ext cx="4130674" cy="6095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Blank">
    <p:bg>
      <p:bgPr>
        <a:solidFill>
          <a:schemeClr val="lt1"/>
        </a:solidFill>
        <a:effectLst/>
      </p:bgPr>
    </p:bg>
    <p:spTree>
      <p:nvGrpSpPr>
        <p:cNvPr id="1" name="Shape 257"/>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Section Slide Divider">
    <p:spTree>
      <p:nvGrpSpPr>
        <p:cNvPr id="1" name="Shape 259"/>
        <p:cNvGrpSpPr/>
        <p:nvPr/>
      </p:nvGrpSpPr>
      <p:grpSpPr>
        <a:xfrm>
          <a:off x="0" y="0"/>
          <a:ext cx="0" cy="0"/>
          <a:chOff x="0" y="0"/>
          <a:chExt cx="0" cy="0"/>
        </a:xfrm>
      </p:grpSpPr>
      <p:sp>
        <p:nvSpPr>
          <p:cNvPr id="260" name="Shape 260"/>
          <p:cNvSpPr txBox="1">
            <a:spLocks noGrp="1"/>
          </p:cNvSpPr>
          <p:nvPr>
            <p:ph type="subTitle" idx="1"/>
          </p:nvPr>
        </p:nvSpPr>
        <p:spPr>
          <a:xfrm>
            <a:off x="133875" y="175700"/>
            <a:ext cx="8819700" cy="46203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75787A"/>
              </a:buClr>
              <a:buFont typeface="Open Sans"/>
              <a:buNone/>
              <a:defRPr sz="6000" b="0" i="0" u="none" strike="noStrike" cap="none">
                <a:solidFill>
                  <a:srgbClr val="4285F5"/>
                </a:solidFill>
                <a:latin typeface="Open Sans"/>
                <a:ea typeface="Open Sans"/>
                <a:cs typeface="Open Sans"/>
                <a:sym typeface="Open Sans"/>
              </a:defRPr>
            </a:lvl1pPr>
            <a:lvl2pPr marL="457200" marR="0" lvl="1" indent="0" algn="ctr" rtl="0">
              <a:lnSpc>
                <a:spcPct val="100000"/>
              </a:lnSpc>
              <a:spcBef>
                <a:spcPts val="0"/>
              </a:spcBef>
              <a:spcAft>
                <a:spcPts val="0"/>
              </a:spcAft>
              <a:buClr>
                <a:srgbClr val="75787A"/>
              </a:buClr>
              <a:buFont typeface="Open Sans"/>
              <a:buNone/>
              <a:defRPr sz="6000" b="0" i="0" u="none" strike="noStrike" cap="none">
                <a:solidFill>
                  <a:srgbClr val="4285F5"/>
                </a:solidFill>
                <a:latin typeface="Open Sans"/>
                <a:ea typeface="Open Sans"/>
                <a:cs typeface="Open Sans"/>
                <a:sym typeface="Open Sans"/>
              </a:defRPr>
            </a:lvl2pPr>
            <a:lvl3pPr marL="914400" marR="0" lvl="2" indent="0" algn="ctr" rtl="0">
              <a:lnSpc>
                <a:spcPct val="100000"/>
              </a:lnSpc>
              <a:spcBef>
                <a:spcPts val="0"/>
              </a:spcBef>
              <a:spcAft>
                <a:spcPts val="0"/>
              </a:spcAft>
              <a:buClr>
                <a:srgbClr val="75787A"/>
              </a:buClr>
              <a:buFont typeface="Open Sans"/>
              <a:buNone/>
              <a:defRPr sz="6000" b="0" i="0" u="none" strike="noStrike" cap="none">
                <a:solidFill>
                  <a:srgbClr val="4285F5"/>
                </a:solidFill>
                <a:latin typeface="Open Sans"/>
                <a:ea typeface="Open Sans"/>
                <a:cs typeface="Open Sans"/>
                <a:sym typeface="Open Sans"/>
              </a:defRPr>
            </a:lvl3pPr>
            <a:lvl4pPr marL="1371600" marR="0" lvl="3" indent="0" algn="ctr" rtl="0">
              <a:lnSpc>
                <a:spcPct val="100000"/>
              </a:lnSpc>
              <a:spcBef>
                <a:spcPts val="0"/>
              </a:spcBef>
              <a:spcAft>
                <a:spcPts val="0"/>
              </a:spcAft>
              <a:buClr>
                <a:srgbClr val="75787A"/>
              </a:buClr>
              <a:buFont typeface="Open Sans"/>
              <a:buNone/>
              <a:defRPr sz="6000" b="0" i="0" u="none" strike="noStrike" cap="none">
                <a:solidFill>
                  <a:srgbClr val="4285F5"/>
                </a:solidFill>
                <a:latin typeface="Open Sans"/>
                <a:ea typeface="Open Sans"/>
                <a:cs typeface="Open Sans"/>
                <a:sym typeface="Open Sans"/>
              </a:defRPr>
            </a:lvl4pPr>
            <a:lvl5pPr marL="1828800" marR="0" lvl="4" indent="0" algn="ctr" rtl="0">
              <a:lnSpc>
                <a:spcPct val="100000"/>
              </a:lnSpc>
              <a:spcBef>
                <a:spcPts val="0"/>
              </a:spcBef>
              <a:spcAft>
                <a:spcPts val="0"/>
              </a:spcAft>
              <a:buClr>
                <a:srgbClr val="75787A"/>
              </a:buClr>
              <a:buFont typeface="Open Sans"/>
              <a:buNone/>
              <a:defRPr sz="6000" b="0" i="0" u="none" strike="noStrike" cap="none">
                <a:solidFill>
                  <a:srgbClr val="4285F5"/>
                </a:solidFill>
                <a:latin typeface="Open Sans"/>
                <a:ea typeface="Open Sans"/>
                <a:cs typeface="Open Sans"/>
                <a:sym typeface="Open Sans"/>
              </a:defRPr>
            </a:lvl5pPr>
            <a:lvl6pPr marL="2286000" marR="0" lvl="5" indent="0" algn="ctr" rtl="0">
              <a:lnSpc>
                <a:spcPct val="100000"/>
              </a:lnSpc>
              <a:spcBef>
                <a:spcPts val="0"/>
              </a:spcBef>
              <a:spcAft>
                <a:spcPts val="0"/>
              </a:spcAft>
              <a:buClr>
                <a:srgbClr val="75787A"/>
              </a:buClr>
              <a:buFont typeface="Open Sans"/>
              <a:buNone/>
              <a:defRPr sz="6000" b="0" i="0" u="none" strike="noStrike" cap="none">
                <a:solidFill>
                  <a:srgbClr val="4285F5"/>
                </a:solidFill>
                <a:latin typeface="Open Sans"/>
                <a:ea typeface="Open Sans"/>
                <a:cs typeface="Open Sans"/>
                <a:sym typeface="Open Sans"/>
              </a:defRPr>
            </a:lvl6pPr>
            <a:lvl7pPr marL="2743200" marR="0" lvl="6" indent="0" algn="ctr" rtl="0">
              <a:lnSpc>
                <a:spcPct val="100000"/>
              </a:lnSpc>
              <a:spcBef>
                <a:spcPts val="0"/>
              </a:spcBef>
              <a:spcAft>
                <a:spcPts val="0"/>
              </a:spcAft>
              <a:buClr>
                <a:srgbClr val="75787A"/>
              </a:buClr>
              <a:buFont typeface="Open Sans"/>
              <a:buNone/>
              <a:defRPr sz="6000" b="0" i="0" u="none" strike="noStrike" cap="none">
                <a:solidFill>
                  <a:srgbClr val="4285F5"/>
                </a:solidFill>
                <a:latin typeface="Open Sans"/>
                <a:ea typeface="Open Sans"/>
                <a:cs typeface="Open Sans"/>
                <a:sym typeface="Open Sans"/>
              </a:defRPr>
            </a:lvl7pPr>
            <a:lvl8pPr marL="3200400" marR="0" lvl="7" indent="0" algn="ctr" rtl="0">
              <a:lnSpc>
                <a:spcPct val="100000"/>
              </a:lnSpc>
              <a:spcBef>
                <a:spcPts val="0"/>
              </a:spcBef>
              <a:spcAft>
                <a:spcPts val="0"/>
              </a:spcAft>
              <a:buClr>
                <a:srgbClr val="75787A"/>
              </a:buClr>
              <a:buFont typeface="Open Sans"/>
              <a:buNone/>
              <a:defRPr sz="6000" b="0" i="0" u="none" strike="noStrike" cap="none">
                <a:solidFill>
                  <a:srgbClr val="4285F5"/>
                </a:solidFill>
                <a:latin typeface="Open Sans"/>
                <a:ea typeface="Open Sans"/>
                <a:cs typeface="Open Sans"/>
                <a:sym typeface="Open Sans"/>
              </a:defRPr>
            </a:lvl8pPr>
            <a:lvl9pPr marL="3657600" marR="0" lvl="8" indent="0" algn="ctr" rtl="0">
              <a:lnSpc>
                <a:spcPct val="100000"/>
              </a:lnSpc>
              <a:spcBef>
                <a:spcPts val="0"/>
              </a:spcBef>
              <a:spcAft>
                <a:spcPts val="0"/>
              </a:spcAft>
              <a:buClr>
                <a:srgbClr val="75787A"/>
              </a:buClr>
              <a:buFont typeface="Open Sans"/>
              <a:buNone/>
              <a:defRPr sz="6000" b="0" i="0" u="none" strike="noStrike" cap="none">
                <a:solidFill>
                  <a:srgbClr val="4285F5"/>
                </a:solidFill>
                <a:latin typeface="Open Sans"/>
                <a:ea typeface="Open Sans"/>
                <a:cs typeface="Open Sans"/>
                <a:sym typeface="Open Sans"/>
              </a:defRPr>
            </a:lvl9pPr>
          </a:lstStyle>
          <a:p>
            <a:endParaRPr/>
          </a:p>
        </p:txBody>
      </p:sp>
      <p:grpSp>
        <p:nvGrpSpPr>
          <p:cNvPr id="261" name="Shape 261"/>
          <p:cNvGrpSpPr/>
          <p:nvPr/>
        </p:nvGrpSpPr>
        <p:grpSpPr>
          <a:xfrm>
            <a:off x="-12541" y="-11256"/>
            <a:ext cx="9163716" cy="186965"/>
            <a:chOff x="10313692" y="5282680"/>
            <a:chExt cx="1095614" cy="35400"/>
          </a:xfrm>
        </p:grpSpPr>
        <p:sp>
          <p:nvSpPr>
            <p:cNvPr id="262" name="Shape 262"/>
            <p:cNvSpPr/>
            <p:nvPr/>
          </p:nvSpPr>
          <p:spPr>
            <a:xfrm>
              <a:off x="10581406" y="5282680"/>
              <a:ext cx="277500" cy="35400"/>
            </a:xfrm>
            <a:prstGeom prst="rect">
              <a:avLst/>
            </a:prstGeom>
            <a:solidFill>
              <a:srgbClr val="D84437"/>
            </a:solidFill>
            <a:ln>
              <a:noFill/>
            </a:ln>
          </p:spPr>
          <p:txBody>
            <a:bodyPr lIns="121875" tIns="60925" rIns="121875" bIns="609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3" name="Shape 263"/>
            <p:cNvSpPr/>
            <p:nvPr/>
          </p:nvSpPr>
          <p:spPr>
            <a:xfrm>
              <a:off x="10858800" y="5282680"/>
              <a:ext cx="275100" cy="35400"/>
            </a:xfrm>
            <a:prstGeom prst="rect">
              <a:avLst/>
            </a:prstGeom>
            <a:solidFill>
              <a:srgbClr val="F4B400"/>
            </a:solidFill>
            <a:ln>
              <a:noFill/>
            </a:ln>
          </p:spPr>
          <p:txBody>
            <a:bodyPr lIns="121875" tIns="60925" rIns="121875" bIns="609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4" name="Shape 264"/>
            <p:cNvSpPr/>
            <p:nvPr/>
          </p:nvSpPr>
          <p:spPr>
            <a:xfrm>
              <a:off x="11133906" y="5282680"/>
              <a:ext cx="275400" cy="35400"/>
            </a:xfrm>
            <a:prstGeom prst="rect">
              <a:avLst/>
            </a:prstGeom>
            <a:solidFill>
              <a:srgbClr val="0F9D58"/>
            </a:solidFill>
            <a:ln>
              <a:noFill/>
            </a:ln>
          </p:spPr>
          <p:txBody>
            <a:bodyPr lIns="121875" tIns="60925" rIns="121875" bIns="609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5" name="Shape 265"/>
            <p:cNvSpPr/>
            <p:nvPr/>
          </p:nvSpPr>
          <p:spPr>
            <a:xfrm>
              <a:off x="10313692" y="5282680"/>
              <a:ext cx="277500" cy="35400"/>
            </a:xfrm>
            <a:prstGeom prst="rect">
              <a:avLst/>
            </a:prstGeom>
            <a:solidFill>
              <a:srgbClr val="4285F4"/>
            </a:solidFill>
            <a:ln>
              <a:noFill/>
            </a:ln>
          </p:spPr>
          <p:txBody>
            <a:bodyPr lIns="121875" tIns="60925" rIns="121875" bIns="609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grpSp>
      <p:pic>
        <p:nvPicPr>
          <p:cNvPr id="266" name="Shape 266" descr="logo_lockup_cloud_platform_icon_horizontal_new.png"/>
          <p:cNvPicPr preferRelativeResize="0"/>
          <p:nvPr/>
        </p:nvPicPr>
        <p:blipFill rotWithShape="1">
          <a:blip r:embed="rId2">
            <a:alphaModFix/>
          </a:blip>
          <a:srcRect/>
          <a:stretch/>
        </p:blipFill>
        <p:spPr>
          <a:xfrm>
            <a:off x="7456050" y="4903903"/>
            <a:ext cx="1206600" cy="131700"/>
          </a:xfrm>
          <a:prstGeom prst="rect">
            <a:avLst/>
          </a:prstGeom>
          <a:noFill/>
          <a:ln>
            <a:noFill/>
          </a:ln>
        </p:spPr>
      </p:pic>
      <p:sp>
        <p:nvSpPr>
          <p:cNvPr id="267" name="Shape 267"/>
          <p:cNvSpPr txBox="1">
            <a:spLocks noGrp="1"/>
          </p:cNvSpPr>
          <p:nvPr>
            <p:ph type="sldNum" idx="12"/>
          </p:nvPr>
        </p:nvSpPr>
        <p:spPr>
          <a:xfrm>
            <a:off x="8724925" y="4796100"/>
            <a:ext cx="331500" cy="3474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B7B7B7"/>
              </a:buClr>
              <a:buSzPct val="25000"/>
              <a:buFont typeface="Arial"/>
              <a:buNone/>
            </a:pPr>
            <a:fld id="{00000000-1234-1234-1234-123412341234}" type="slidenum">
              <a:rPr lang="en-US" sz="700" b="0" i="0" u="none" strike="noStrike" cap="none">
                <a:solidFill>
                  <a:srgbClr val="B7B7B7"/>
                </a:solidFill>
                <a:latin typeface="Arial"/>
                <a:ea typeface="Arial"/>
                <a:cs typeface="Arial"/>
                <a:sym typeface="Arial"/>
              </a:rPr>
              <a:t>‹#›</a:t>
            </a:fld>
            <a:endParaRPr lang="en-US" sz="700" b="0" i="0" u="none" strike="noStrike" cap="none">
              <a:solidFill>
                <a:srgbClr val="B7B7B7"/>
              </a:solidFill>
              <a:latin typeface="Arial"/>
              <a:ea typeface="Arial"/>
              <a:cs typeface="Arial"/>
              <a:sym typeface="Arial"/>
            </a:endParaRPr>
          </a:p>
        </p:txBody>
      </p:sp>
      <p:cxnSp>
        <p:nvCxnSpPr>
          <p:cNvPr id="268" name="Shape 268"/>
          <p:cNvCxnSpPr/>
          <p:nvPr/>
        </p:nvCxnSpPr>
        <p:spPr>
          <a:xfrm>
            <a:off x="0" y="4796100"/>
            <a:ext cx="9144000" cy="0"/>
          </a:xfrm>
          <a:prstGeom prst="straightConnector1">
            <a:avLst/>
          </a:prstGeom>
          <a:noFill/>
          <a:ln w="9525" cap="flat" cmpd="sng">
            <a:solidFill>
              <a:srgbClr val="D9D9D9"/>
            </a:solidFill>
            <a:prstDash val="solid"/>
            <a:round/>
            <a:headEnd type="none" w="med" len="med"/>
            <a:tailEnd type="none" w="med" len="med"/>
          </a:ln>
        </p:spPr>
      </p:cxnSp>
      <p:sp>
        <p:nvSpPr>
          <p:cNvPr id="269" name="Shape 269"/>
          <p:cNvSpPr txBox="1"/>
          <p:nvPr/>
        </p:nvSpPr>
        <p:spPr>
          <a:xfrm>
            <a:off x="133874" y="4796100"/>
            <a:ext cx="3131400" cy="3474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700" b="0" i="0" u="none" strike="noStrike" cap="none">
                <a:solidFill>
                  <a:srgbClr val="B7B7B7"/>
                </a:solidFill>
                <a:latin typeface="Open Sans"/>
                <a:ea typeface="Open Sans"/>
                <a:cs typeface="Open Sans"/>
                <a:sym typeface="Open Sans"/>
              </a:rPr>
              <a:t>Cloud Diagram Style Guide  |  Q4 2016  |  Version 1.3</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tent Option 3 - Titles Only No Footer">
    <p:spTree>
      <p:nvGrpSpPr>
        <p:cNvPr id="1" name="Shape 273"/>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69C092-CEA1-4F82-BCA2-D7B6CAE1C6DB}" type="datetimeFigureOut">
              <a:rPr lang="en-US" smtClean="0"/>
              <a:t>6/19/17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B3BC0-C79A-4907-ADA4-B68D89898E9C}" type="slidenum">
              <a:rPr lang="en-US" smtClean="0"/>
              <a:t>‹#›</a:t>
            </a:fld>
            <a:endParaRPr lang="en-US"/>
          </a:p>
        </p:txBody>
      </p:sp>
    </p:spTree>
    <p:extLst>
      <p:ext uri="{BB962C8B-B14F-4D97-AF65-F5344CB8AC3E}">
        <p14:creationId xmlns:p14="http://schemas.microsoft.com/office/powerpoint/2010/main" val="145028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ed 4 Colum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64685" y="407792"/>
            <a:ext cx="6256500" cy="841499"/>
          </a:xfrm>
          <a:prstGeom prst="rect">
            <a:avLst/>
          </a:prstGeom>
          <a:noFill/>
          <a:ln>
            <a:noFill/>
          </a:ln>
        </p:spPr>
        <p:txBody>
          <a:bodyPr lIns="91425" tIns="91425" rIns="91425" bIns="91425" anchor="t" anchorCtr="0"/>
          <a:lstStyle>
            <a:lvl1pPr lvl="0" algn="l" rtl="0">
              <a:lnSpc>
                <a:spcPct val="114285"/>
              </a:lnSpc>
              <a:spcBef>
                <a:spcPts val="0"/>
              </a:spcBef>
              <a:buClr>
                <a:srgbClr val="333333"/>
              </a:buClr>
              <a:buFont typeface="Roboto"/>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6" name="Shape 56"/>
          <p:cNvSpPr txBox="1">
            <a:spLocks noGrp="1"/>
          </p:cNvSpPr>
          <p:nvPr>
            <p:ph type="body" idx="1"/>
          </p:nvPr>
        </p:nvSpPr>
        <p:spPr>
          <a:xfrm>
            <a:off x="373062" y="2190750"/>
            <a:ext cx="1919918" cy="2438399"/>
          </a:xfrm>
          <a:prstGeom prst="rect">
            <a:avLst/>
          </a:prstGeom>
          <a:noFill/>
          <a:ln>
            <a:noFill/>
          </a:ln>
        </p:spPr>
        <p:txBody>
          <a:bodyPr lIns="91425" tIns="91425" rIns="91425" bIns="91425" anchor="t" anchorCtr="0"/>
          <a:lstStyle>
            <a:lvl1pPr marL="0" lvl="0" indent="0" algn="l" rtl="0">
              <a:lnSpc>
                <a:spcPct val="110000"/>
              </a:lnSpc>
              <a:spcBef>
                <a:spcPts val="0"/>
              </a:spcBef>
              <a:buClr>
                <a:srgbClr val="747474"/>
              </a:buClr>
              <a:buFont typeface="Arial"/>
              <a:buNone/>
              <a:defRPr/>
            </a:lvl1pPr>
            <a:lvl2pPr marL="111125" lvl="1" indent="-34925" algn="l" rtl="0">
              <a:lnSpc>
                <a:spcPct val="110000"/>
              </a:lnSpc>
              <a:spcBef>
                <a:spcPts val="0"/>
              </a:spcBef>
              <a:buClr>
                <a:srgbClr val="747474"/>
              </a:buClr>
              <a:buFont typeface="Arial"/>
              <a:buChar char="•"/>
              <a:defRPr/>
            </a:lvl2pPr>
            <a:lvl3pPr marL="231775" lvl="2" indent="-41275" algn="l" rtl="0">
              <a:lnSpc>
                <a:spcPct val="110000"/>
              </a:lnSpc>
              <a:spcBef>
                <a:spcPts val="0"/>
              </a:spcBef>
              <a:buClr>
                <a:srgbClr val="747474"/>
              </a:buClr>
              <a:buFont typeface="Arial"/>
              <a:buChar char="•"/>
              <a:defRPr/>
            </a:lvl3pPr>
            <a:lvl4pPr marL="1028700" lvl="3" indent="-190500" algn="l" rtl="0">
              <a:spcBef>
                <a:spcPts val="0"/>
              </a:spcBef>
              <a:buClr>
                <a:schemeClr val="dk1"/>
              </a:buClr>
              <a:buFont typeface="Arial"/>
              <a:buChar char="–"/>
              <a:defRPr/>
            </a:lvl4pPr>
            <a:lvl5pPr marL="1257300" lvl="4" indent="-127000" algn="l" rtl="0">
              <a:spcBef>
                <a:spcPts val="0"/>
              </a:spcBef>
              <a:buClr>
                <a:schemeClr val="dk1"/>
              </a:buClr>
              <a:buFont typeface="Arial"/>
              <a:buChar char="»"/>
              <a:defRPr/>
            </a:lvl5pPr>
            <a:lvl6pPr marL="2514600" lvl="5" indent="-101600" algn="l" rtl="0">
              <a:spcBef>
                <a:spcPts val="400"/>
              </a:spcBef>
              <a:buClr>
                <a:schemeClr val="dk1"/>
              </a:buClr>
              <a:buFont typeface="Arial"/>
              <a:buChar char="•"/>
              <a:defRPr/>
            </a:lvl6pPr>
            <a:lvl7pPr marL="2971800" lvl="6" indent="-101600" algn="l" rtl="0">
              <a:spcBef>
                <a:spcPts val="400"/>
              </a:spcBef>
              <a:buClr>
                <a:schemeClr val="dk1"/>
              </a:buClr>
              <a:buFont typeface="Arial"/>
              <a:buChar char="•"/>
              <a:defRPr/>
            </a:lvl7pPr>
            <a:lvl8pPr marL="3429000" lvl="7" indent="-101600" algn="l" rtl="0">
              <a:spcBef>
                <a:spcPts val="400"/>
              </a:spcBef>
              <a:buClr>
                <a:schemeClr val="dk1"/>
              </a:buClr>
              <a:buFont typeface="Arial"/>
              <a:buChar char="•"/>
              <a:defRPr/>
            </a:lvl8pPr>
            <a:lvl9pPr marL="3886200" lvl="8" indent="-101600" algn="l" rtl="0">
              <a:spcBef>
                <a:spcPts val="400"/>
              </a:spcBef>
              <a:buClr>
                <a:schemeClr val="dk1"/>
              </a:buClr>
              <a:buFont typeface="Arial"/>
              <a:buChar char="•"/>
              <a:defRPr/>
            </a:lvl9pPr>
          </a:lstStyle>
          <a:p>
            <a:endParaRPr/>
          </a:p>
        </p:txBody>
      </p:sp>
      <p:sp>
        <p:nvSpPr>
          <p:cNvPr id="57" name="Shape 57"/>
          <p:cNvSpPr txBox="1">
            <a:spLocks noGrp="1"/>
          </p:cNvSpPr>
          <p:nvPr>
            <p:ph type="ftr" idx="11"/>
          </p:nvPr>
        </p:nvSpPr>
        <p:spPr>
          <a:xfrm>
            <a:off x="364615" y="4629150"/>
            <a:ext cx="8286749" cy="273843"/>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8" name="Shape 58"/>
          <p:cNvSpPr txBox="1">
            <a:spLocks noGrp="1"/>
          </p:cNvSpPr>
          <p:nvPr>
            <p:ph type="body" idx="2"/>
          </p:nvPr>
        </p:nvSpPr>
        <p:spPr>
          <a:xfrm>
            <a:off x="365125" y="1428750"/>
            <a:ext cx="1927857" cy="6095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3"/>
          </p:nvPr>
        </p:nvSpPr>
        <p:spPr>
          <a:xfrm>
            <a:off x="2522538" y="2190750"/>
            <a:ext cx="1897062" cy="2438399"/>
          </a:xfrm>
          <a:prstGeom prst="rect">
            <a:avLst/>
          </a:prstGeom>
          <a:noFill/>
          <a:ln>
            <a:noFill/>
          </a:ln>
        </p:spPr>
        <p:txBody>
          <a:bodyPr lIns="91425" tIns="91425" rIns="91425" bIns="91425" anchor="t" anchorCtr="0"/>
          <a:lstStyle>
            <a:lvl1pPr marL="0" lvl="0" indent="0" algn="l" rtl="0">
              <a:lnSpc>
                <a:spcPct val="110000"/>
              </a:lnSpc>
              <a:spcBef>
                <a:spcPts val="0"/>
              </a:spcBef>
              <a:buClr>
                <a:srgbClr val="747474"/>
              </a:buClr>
              <a:buFont typeface="Arial"/>
              <a:buNone/>
              <a:defRPr/>
            </a:lvl1pPr>
            <a:lvl2pPr marL="111125" lvl="1" indent="-34925" algn="l" rtl="0">
              <a:lnSpc>
                <a:spcPct val="110000"/>
              </a:lnSpc>
              <a:spcBef>
                <a:spcPts val="0"/>
              </a:spcBef>
              <a:buClr>
                <a:srgbClr val="747474"/>
              </a:buClr>
              <a:buFont typeface="Arial"/>
              <a:buChar char="•"/>
              <a:defRPr/>
            </a:lvl2pPr>
            <a:lvl3pPr marL="231775" lvl="2" indent="-41275" algn="l" rtl="0">
              <a:lnSpc>
                <a:spcPct val="110000"/>
              </a:lnSpc>
              <a:spcBef>
                <a:spcPts val="0"/>
              </a:spcBef>
              <a:buClr>
                <a:srgbClr val="747474"/>
              </a:buClr>
              <a:buFont typeface="Arial"/>
              <a:buChar char="•"/>
              <a:defRPr/>
            </a:lvl3pPr>
            <a:lvl4pPr marL="1028700" lvl="3" indent="-190500" algn="l" rtl="0">
              <a:spcBef>
                <a:spcPts val="0"/>
              </a:spcBef>
              <a:buClr>
                <a:schemeClr val="dk1"/>
              </a:buClr>
              <a:buFont typeface="Arial"/>
              <a:buChar char="–"/>
              <a:defRPr/>
            </a:lvl4pPr>
            <a:lvl5pPr marL="1257300" lvl="4" indent="-127000" algn="l" rtl="0">
              <a:spcBef>
                <a:spcPts val="0"/>
              </a:spcBef>
              <a:buClr>
                <a:schemeClr val="dk1"/>
              </a:buClr>
              <a:buFont typeface="Arial"/>
              <a:buChar char="»"/>
              <a:defRPr/>
            </a:lvl5pPr>
            <a:lvl6pPr marL="2514600" lvl="5" indent="-101600" algn="l" rtl="0">
              <a:spcBef>
                <a:spcPts val="400"/>
              </a:spcBef>
              <a:buClr>
                <a:schemeClr val="dk1"/>
              </a:buClr>
              <a:buFont typeface="Arial"/>
              <a:buChar char="•"/>
              <a:defRPr/>
            </a:lvl6pPr>
            <a:lvl7pPr marL="2971800" lvl="6" indent="-101600" algn="l" rtl="0">
              <a:spcBef>
                <a:spcPts val="400"/>
              </a:spcBef>
              <a:buClr>
                <a:schemeClr val="dk1"/>
              </a:buClr>
              <a:buFont typeface="Arial"/>
              <a:buChar char="•"/>
              <a:defRPr/>
            </a:lvl7pPr>
            <a:lvl8pPr marL="3429000" lvl="7" indent="-101600" algn="l" rtl="0">
              <a:spcBef>
                <a:spcPts val="400"/>
              </a:spcBef>
              <a:buClr>
                <a:schemeClr val="dk1"/>
              </a:buClr>
              <a:buFont typeface="Arial"/>
              <a:buChar char="•"/>
              <a:defRPr/>
            </a:lvl8pPr>
            <a:lvl9pPr marL="3886200" lvl="8" indent="-101600" algn="l" rtl="0">
              <a:spcBef>
                <a:spcPts val="400"/>
              </a:spcBef>
              <a:buClr>
                <a:schemeClr val="dk1"/>
              </a:buClr>
              <a:buFont typeface="Arial"/>
              <a:buChar char="•"/>
              <a:defRPr/>
            </a:lvl9pPr>
          </a:lstStyle>
          <a:p>
            <a:endParaRPr/>
          </a:p>
        </p:txBody>
      </p:sp>
      <p:sp>
        <p:nvSpPr>
          <p:cNvPr id="60" name="Shape 60"/>
          <p:cNvSpPr txBox="1">
            <a:spLocks noGrp="1"/>
          </p:cNvSpPr>
          <p:nvPr>
            <p:ph type="body" idx="4"/>
          </p:nvPr>
        </p:nvSpPr>
        <p:spPr>
          <a:xfrm>
            <a:off x="2514600" y="1428750"/>
            <a:ext cx="1904999" cy="6095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1" name="Shape 61"/>
          <p:cNvSpPr txBox="1">
            <a:spLocks noGrp="1"/>
          </p:cNvSpPr>
          <p:nvPr>
            <p:ph type="body" idx="5"/>
          </p:nvPr>
        </p:nvSpPr>
        <p:spPr>
          <a:xfrm>
            <a:off x="4640264" y="2190750"/>
            <a:ext cx="1909432" cy="2438399"/>
          </a:xfrm>
          <a:prstGeom prst="rect">
            <a:avLst/>
          </a:prstGeom>
          <a:noFill/>
          <a:ln>
            <a:noFill/>
          </a:ln>
        </p:spPr>
        <p:txBody>
          <a:bodyPr lIns="91425" tIns="91425" rIns="91425" bIns="91425" anchor="t" anchorCtr="0"/>
          <a:lstStyle>
            <a:lvl1pPr marL="0" lvl="0" indent="0" algn="l" rtl="0">
              <a:lnSpc>
                <a:spcPct val="110000"/>
              </a:lnSpc>
              <a:spcBef>
                <a:spcPts val="0"/>
              </a:spcBef>
              <a:buClr>
                <a:srgbClr val="747474"/>
              </a:buClr>
              <a:buFont typeface="Arial"/>
              <a:buNone/>
              <a:defRPr/>
            </a:lvl1pPr>
            <a:lvl2pPr marL="111125" lvl="1" indent="-34925" algn="l" rtl="0">
              <a:lnSpc>
                <a:spcPct val="110000"/>
              </a:lnSpc>
              <a:spcBef>
                <a:spcPts val="0"/>
              </a:spcBef>
              <a:buClr>
                <a:srgbClr val="747474"/>
              </a:buClr>
              <a:buFont typeface="Arial"/>
              <a:buChar char="•"/>
              <a:defRPr/>
            </a:lvl2pPr>
            <a:lvl3pPr marL="231775" lvl="2" indent="-41275" algn="l" rtl="0">
              <a:lnSpc>
                <a:spcPct val="110000"/>
              </a:lnSpc>
              <a:spcBef>
                <a:spcPts val="0"/>
              </a:spcBef>
              <a:buClr>
                <a:srgbClr val="747474"/>
              </a:buClr>
              <a:buFont typeface="Arial"/>
              <a:buChar char="•"/>
              <a:defRPr/>
            </a:lvl3pPr>
            <a:lvl4pPr marL="1028700" lvl="3" indent="-190500" algn="l" rtl="0">
              <a:spcBef>
                <a:spcPts val="0"/>
              </a:spcBef>
              <a:buClr>
                <a:schemeClr val="dk1"/>
              </a:buClr>
              <a:buFont typeface="Arial"/>
              <a:buChar char="–"/>
              <a:defRPr/>
            </a:lvl4pPr>
            <a:lvl5pPr marL="1257300" lvl="4" indent="-127000" algn="l" rtl="0">
              <a:spcBef>
                <a:spcPts val="0"/>
              </a:spcBef>
              <a:buClr>
                <a:schemeClr val="dk1"/>
              </a:buClr>
              <a:buFont typeface="Arial"/>
              <a:buChar char="»"/>
              <a:defRPr/>
            </a:lvl5pPr>
            <a:lvl6pPr marL="2514600" lvl="5" indent="-101600" algn="l" rtl="0">
              <a:spcBef>
                <a:spcPts val="400"/>
              </a:spcBef>
              <a:buClr>
                <a:schemeClr val="dk1"/>
              </a:buClr>
              <a:buFont typeface="Arial"/>
              <a:buChar char="•"/>
              <a:defRPr/>
            </a:lvl6pPr>
            <a:lvl7pPr marL="2971800" lvl="6" indent="-101600" algn="l" rtl="0">
              <a:spcBef>
                <a:spcPts val="400"/>
              </a:spcBef>
              <a:buClr>
                <a:schemeClr val="dk1"/>
              </a:buClr>
              <a:buFont typeface="Arial"/>
              <a:buChar char="•"/>
              <a:defRPr/>
            </a:lvl7pPr>
            <a:lvl8pPr marL="3429000" lvl="7" indent="-101600" algn="l" rtl="0">
              <a:spcBef>
                <a:spcPts val="400"/>
              </a:spcBef>
              <a:buClr>
                <a:schemeClr val="dk1"/>
              </a:buClr>
              <a:buFont typeface="Arial"/>
              <a:buChar char="•"/>
              <a:defRPr/>
            </a:lvl8pPr>
            <a:lvl9pPr marL="3886200" lvl="8" indent="-101600" algn="l" rtl="0">
              <a:spcBef>
                <a:spcPts val="400"/>
              </a:spcBef>
              <a:buClr>
                <a:schemeClr val="dk1"/>
              </a:buClr>
              <a:buFont typeface="Arial"/>
              <a:buChar char="•"/>
              <a:defRPr/>
            </a:lvl9pPr>
          </a:lstStyle>
          <a:p>
            <a:endParaRPr/>
          </a:p>
        </p:txBody>
      </p:sp>
      <p:sp>
        <p:nvSpPr>
          <p:cNvPr id="62" name="Shape 62"/>
          <p:cNvSpPr txBox="1">
            <a:spLocks noGrp="1"/>
          </p:cNvSpPr>
          <p:nvPr>
            <p:ph type="body" idx="6"/>
          </p:nvPr>
        </p:nvSpPr>
        <p:spPr>
          <a:xfrm>
            <a:off x="4632326" y="1428750"/>
            <a:ext cx="1917371" cy="6095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7"/>
          </p:nvPr>
        </p:nvSpPr>
        <p:spPr>
          <a:xfrm>
            <a:off x="6789738" y="2190750"/>
            <a:ext cx="1923593" cy="2438399"/>
          </a:xfrm>
          <a:prstGeom prst="rect">
            <a:avLst/>
          </a:prstGeom>
          <a:noFill/>
          <a:ln>
            <a:noFill/>
          </a:ln>
        </p:spPr>
        <p:txBody>
          <a:bodyPr lIns="91425" tIns="91425" rIns="91425" bIns="91425" anchor="t" anchorCtr="0"/>
          <a:lstStyle>
            <a:lvl1pPr marL="0" lvl="0" indent="0" algn="l" rtl="0">
              <a:lnSpc>
                <a:spcPct val="110000"/>
              </a:lnSpc>
              <a:spcBef>
                <a:spcPts val="0"/>
              </a:spcBef>
              <a:buClr>
                <a:srgbClr val="747474"/>
              </a:buClr>
              <a:buFont typeface="Arial"/>
              <a:buNone/>
              <a:defRPr/>
            </a:lvl1pPr>
            <a:lvl2pPr marL="111125" lvl="1" indent="-34925" algn="l" rtl="0">
              <a:lnSpc>
                <a:spcPct val="110000"/>
              </a:lnSpc>
              <a:spcBef>
                <a:spcPts val="0"/>
              </a:spcBef>
              <a:buClr>
                <a:srgbClr val="747474"/>
              </a:buClr>
              <a:buFont typeface="Arial"/>
              <a:buChar char="•"/>
              <a:defRPr/>
            </a:lvl2pPr>
            <a:lvl3pPr marL="231775" lvl="2" indent="-41275" algn="l" rtl="0">
              <a:lnSpc>
                <a:spcPct val="110000"/>
              </a:lnSpc>
              <a:spcBef>
                <a:spcPts val="0"/>
              </a:spcBef>
              <a:buClr>
                <a:srgbClr val="747474"/>
              </a:buClr>
              <a:buFont typeface="Arial"/>
              <a:buChar char="•"/>
              <a:defRPr/>
            </a:lvl3pPr>
            <a:lvl4pPr marL="1028700" lvl="3" indent="-190500" algn="l" rtl="0">
              <a:spcBef>
                <a:spcPts val="0"/>
              </a:spcBef>
              <a:buClr>
                <a:schemeClr val="dk1"/>
              </a:buClr>
              <a:buFont typeface="Arial"/>
              <a:buChar char="–"/>
              <a:defRPr/>
            </a:lvl4pPr>
            <a:lvl5pPr marL="1257300" lvl="4" indent="-127000" algn="l" rtl="0">
              <a:spcBef>
                <a:spcPts val="0"/>
              </a:spcBef>
              <a:buClr>
                <a:schemeClr val="dk1"/>
              </a:buClr>
              <a:buFont typeface="Arial"/>
              <a:buChar char="»"/>
              <a:defRPr/>
            </a:lvl5pPr>
            <a:lvl6pPr marL="2514600" lvl="5" indent="-101600" algn="l" rtl="0">
              <a:spcBef>
                <a:spcPts val="400"/>
              </a:spcBef>
              <a:buClr>
                <a:schemeClr val="dk1"/>
              </a:buClr>
              <a:buFont typeface="Arial"/>
              <a:buChar char="•"/>
              <a:defRPr/>
            </a:lvl6pPr>
            <a:lvl7pPr marL="2971800" lvl="6" indent="-101600" algn="l" rtl="0">
              <a:spcBef>
                <a:spcPts val="400"/>
              </a:spcBef>
              <a:buClr>
                <a:schemeClr val="dk1"/>
              </a:buClr>
              <a:buFont typeface="Arial"/>
              <a:buChar char="•"/>
              <a:defRPr/>
            </a:lvl7pPr>
            <a:lvl8pPr marL="3429000" lvl="7" indent="-101600" algn="l" rtl="0">
              <a:spcBef>
                <a:spcPts val="400"/>
              </a:spcBef>
              <a:buClr>
                <a:schemeClr val="dk1"/>
              </a:buClr>
              <a:buFont typeface="Arial"/>
              <a:buChar char="•"/>
              <a:defRPr/>
            </a:lvl8pPr>
            <a:lvl9pPr marL="3886200" lvl="8" indent="-101600" algn="l" rtl="0">
              <a:spcBef>
                <a:spcPts val="400"/>
              </a:spcBef>
              <a:buClr>
                <a:schemeClr val="dk1"/>
              </a:buClr>
              <a:buFont typeface="Arial"/>
              <a:buChar char="•"/>
              <a:defRPr/>
            </a:lvl9pPr>
          </a:lstStyle>
          <a:p>
            <a:endParaRPr/>
          </a:p>
        </p:txBody>
      </p:sp>
      <p:sp>
        <p:nvSpPr>
          <p:cNvPr id="64" name="Shape 64"/>
          <p:cNvSpPr txBox="1">
            <a:spLocks noGrp="1"/>
          </p:cNvSpPr>
          <p:nvPr>
            <p:ph type="body" idx="8"/>
          </p:nvPr>
        </p:nvSpPr>
        <p:spPr>
          <a:xfrm>
            <a:off x="6781800" y="1428750"/>
            <a:ext cx="1919771" cy="6095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2 type &amp; image">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373062" y="1428750"/>
            <a:ext cx="4122736" cy="3124199"/>
          </a:xfrm>
          <a:prstGeom prst="rect">
            <a:avLst/>
          </a:prstGeom>
          <a:noFill/>
          <a:ln>
            <a:noFill/>
          </a:ln>
        </p:spPr>
        <p:txBody>
          <a:bodyPr lIns="91425" tIns="91425" rIns="91425" bIns="91425" anchor="t" anchorCtr="0"/>
          <a:lstStyle>
            <a:lvl1pPr marL="0" lvl="0" indent="0" algn="l" rtl="0">
              <a:lnSpc>
                <a:spcPct val="110000"/>
              </a:lnSpc>
              <a:spcBef>
                <a:spcPts val="0"/>
              </a:spcBef>
              <a:buClr>
                <a:srgbClr val="747474"/>
              </a:buClr>
              <a:buFont typeface="Arial"/>
              <a:buNone/>
              <a:defRPr/>
            </a:lvl1pPr>
            <a:lvl2pPr marL="111125" lvl="1" indent="-34925" algn="l" rtl="0">
              <a:lnSpc>
                <a:spcPct val="110000"/>
              </a:lnSpc>
              <a:spcBef>
                <a:spcPts val="0"/>
              </a:spcBef>
              <a:buClr>
                <a:srgbClr val="747474"/>
              </a:buClr>
              <a:buFont typeface="Arial"/>
              <a:buChar char="•"/>
              <a:defRPr/>
            </a:lvl2pPr>
            <a:lvl3pPr marL="231775" lvl="2" indent="-41275" algn="l" rtl="0">
              <a:lnSpc>
                <a:spcPct val="110000"/>
              </a:lnSpc>
              <a:spcBef>
                <a:spcPts val="0"/>
              </a:spcBef>
              <a:buClr>
                <a:srgbClr val="747474"/>
              </a:buClr>
              <a:buFont typeface="Arial"/>
              <a:buChar char="•"/>
              <a:defRPr/>
            </a:lvl3pPr>
            <a:lvl4pPr marL="1028700" lvl="3" indent="-190500" algn="l" rtl="0">
              <a:spcBef>
                <a:spcPts val="0"/>
              </a:spcBef>
              <a:buClr>
                <a:schemeClr val="dk1"/>
              </a:buClr>
              <a:buFont typeface="Arial"/>
              <a:buChar char="–"/>
              <a:defRPr/>
            </a:lvl4pPr>
            <a:lvl5pPr marL="1257300" lvl="4" indent="-127000" algn="l" rtl="0">
              <a:spcBef>
                <a:spcPts val="0"/>
              </a:spcBef>
              <a:buClr>
                <a:schemeClr val="dk1"/>
              </a:buClr>
              <a:buFont typeface="Arial"/>
              <a:buChar char="»"/>
              <a:defRPr/>
            </a:lvl5pPr>
            <a:lvl6pPr marL="2514600" lvl="5" indent="-101600" algn="l" rtl="0">
              <a:spcBef>
                <a:spcPts val="400"/>
              </a:spcBef>
              <a:buClr>
                <a:schemeClr val="dk1"/>
              </a:buClr>
              <a:buFont typeface="Arial"/>
              <a:buChar char="•"/>
              <a:defRPr/>
            </a:lvl6pPr>
            <a:lvl7pPr marL="2971800" lvl="6" indent="-101600" algn="l" rtl="0">
              <a:spcBef>
                <a:spcPts val="400"/>
              </a:spcBef>
              <a:buClr>
                <a:schemeClr val="dk1"/>
              </a:buClr>
              <a:buFont typeface="Arial"/>
              <a:buChar char="•"/>
              <a:defRPr/>
            </a:lvl7pPr>
            <a:lvl8pPr marL="3429000" lvl="7" indent="-101600" algn="l" rtl="0">
              <a:spcBef>
                <a:spcPts val="400"/>
              </a:spcBef>
              <a:buClr>
                <a:schemeClr val="dk1"/>
              </a:buClr>
              <a:buFont typeface="Arial"/>
              <a:buChar char="•"/>
              <a:defRPr/>
            </a:lvl8pPr>
            <a:lvl9pPr marL="3886200" lvl="8" indent="-101600" algn="l" rtl="0">
              <a:spcBef>
                <a:spcPts val="400"/>
              </a:spcBef>
              <a:buClr>
                <a:schemeClr val="dk1"/>
              </a:buClr>
              <a:buFont typeface="Arial"/>
              <a:buChar char="•"/>
              <a:defRPr/>
            </a:lvl9pPr>
          </a:lstStyle>
          <a:p>
            <a:endParaRPr/>
          </a:p>
        </p:txBody>
      </p:sp>
      <p:sp>
        <p:nvSpPr>
          <p:cNvPr id="67" name="Shape 67"/>
          <p:cNvSpPr txBox="1">
            <a:spLocks noGrp="1"/>
          </p:cNvSpPr>
          <p:nvPr>
            <p:ph type="title"/>
          </p:nvPr>
        </p:nvSpPr>
        <p:spPr>
          <a:xfrm>
            <a:off x="372959" y="488197"/>
            <a:ext cx="4122841" cy="841373"/>
          </a:xfrm>
          <a:prstGeom prst="rect">
            <a:avLst/>
          </a:prstGeom>
          <a:noFill/>
          <a:ln>
            <a:noFill/>
          </a:ln>
        </p:spPr>
        <p:txBody>
          <a:bodyPr lIns="91425" tIns="91425" rIns="91425" bIns="91425" anchor="t" anchorCtr="0"/>
          <a:lstStyle>
            <a:lvl1pPr lvl="0" algn="l" rtl="0">
              <a:lnSpc>
                <a:spcPct val="114285"/>
              </a:lnSpc>
              <a:spcBef>
                <a:spcPts val="0"/>
              </a:spcBef>
              <a:buClr>
                <a:srgbClr val="333333"/>
              </a:buClr>
              <a:buFont typeface="Roboto"/>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ftr" idx="11"/>
          </p:nvPr>
        </p:nvSpPr>
        <p:spPr>
          <a:xfrm>
            <a:off x="364615" y="4629150"/>
            <a:ext cx="4131184" cy="273843"/>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69" name="Shape 69"/>
          <p:cNvSpPr txBox="1"/>
          <p:nvPr/>
        </p:nvSpPr>
        <p:spPr>
          <a:xfrm>
            <a:off x="8382000" y="4936551"/>
            <a:ext cx="400358" cy="76943"/>
          </a:xfrm>
          <a:prstGeom prst="rect">
            <a:avLst/>
          </a:prstGeom>
          <a:noFill/>
          <a:ln>
            <a:noFill/>
          </a:ln>
        </p:spPr>
        <p:txBody>
          <a:bodyPr lIns="0" tIns="0" rIns="0" bIns="0" anchor="ctr" anchorCtr="0">
            <a:noAutofit/>
          </a:bodyPr>
          <a:lstStyle/>
          <a:p>
            <a:pPr marL="0" marR="0" lvl="1" indent="0" algn="r" rtl="0">
              <a:spcBef>
                <a:spcPts val="0"/>
              </a:spcBef>
              <a:buSzPct val="25000"/>
              <a:buNone/>
            </a:pPr>
            <a:fld id="{00000000-1234-1234-1234-123412341234}" type="slidenum">
              <a:rPr lang="en-US" sz="500" b="0" i="0" u="none" strike="noStrike" cap="none">
                <a:solidFill>
                  <a:schemeClr val="lt1"/>
                </a:solidFill>
                <a:latin typeface="Roboto"/>
                <a:ea typeface="Roboto"/>
                <a:cs typeface="Roboto"/>
                <a:sym typeface="Roboto"/>
              </a:rPr>
              <a:t>‹#›</a:t>
            </a:fld>
            <a:endParaRPr lang="en-US" sz="500" b="0" i="0" u="none" strike="noStrike" cap="none">
              <a:solidFill>
                <a:schemeClr val="lt1"/>
              </a:solidFill>
              <a:latin typeface="Roboto"/>
              <a:ea typeface="Roboto"/>
              <a:cs typeface="Roboto"/>
              <a:sym typeface="Roboto"/>
            </a:endParaRPr>
          </a:p>
        </p:txBody>
      </p:sp>
      <p:grpSp>
        <p:nvGrpSpPr>
          <p:cNvPr id="70" name="Shape 70"/>
          <p:cNvGrpSpPr/>
          <p:nvPr/>
        </p:nvGrpSpPr>
        <p:grpSpPr>
          <a:xfrm>
            <a:off x="364615" y="4970025"/>
            <a:ext cx="996821" cy="43499"/>
            <a:chOff x="364615" y="4970025"/>
            <a:chExt cx="996821" cy="43499"/>
          </a:xfrm>
        </p:grpSpPr>
        <p:sp>
          <p:nvSpPr>
            <p:cNvPr id="71" name="Shape 71"/>
            <p:cNvSpPr/>
            <p:nvPr/>
          </p:nvSpPr>
          <p:spPr>
            <a:xfrm>
              <a:off x="364615" y="4970025"/>
              <a:ext cx="249299" cy="43499"/>
            </a:xfrm>
            <a:prstGeom prst="rect">
              <a:avLst/>
            </a:prstGeom>
            <a:solidFill>
              <a:srgbClr val="4285F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72" name="Shape 72"/>
            <p:cNvSpPr/>
            <p:nvPr/>
          </p:nvSpPr>
          <p:spPr>
            <a:xfrm>
              <a:off x="613790" y="4970025"/>
              <a:ext cx="249299" cy="43499"/>
            </a:xfrm>
            <a:prstGeom prst="rect">
              <a:avLst/>
            </a:prstGeom>
            <a:solidFill>
              <a:srgbClr val="EA433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73" name="Shape 73"/>
            <p:cNvSpPr/>
            <p:nvPr/>
          </p:nvSpPr>
          <p:spPr>
            <a:xfrm>
              <a:off x="862963" y="4970025"/>
              <a:ext cx="249299" cy="43499"/>
            </a:xfrm>
            <a:prstGeom prst="rect">
              <a:avLst/>
            </a:prstGeom>
            <a:solidFill>
              <a:srgbClr val="FBBC0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74" name="Shape 74"/>
            <p:cNvSpPr/>
            <p:nvPr/>
          </p:nvSpPr>
          <p:spPr>
            <a:xfrm>
              <a:off x="1112137" y="4970025"/>
              <a:ext cx="249299" cy="43499"/>
            </a:xfrm>
            <a:prstGeom prst="rect">
              <a:avLst/>
            </a:prstGeom>
            <a:solidFill>
              <a:srgbClr val="34A85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Image Slide with description">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382432" y="1380950"/>
            <a:ext cx="1979767" cy="3095799"/>
          </a:xfrm>
          <a:prstGeom prst="rect">
            <a:avLst/>
          </a:prstGeom>
          <a:noFill/>
          <a:ln>
            <a:noFill/>
          </a:ln>
        </p:spPr>
        <p:txBody>
          <a:bodyPr lIns="91425" tIns="91425" rIns="91425" bIns="91425" anchor="t" anchorCtr="0"/>
          <a:lstStyle>
            <a:lvl1pPr lvl="0" rtl="0">
              <a:lnSpc>
                <a:spcPct val="11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body" idx="2"/>
          </p:nvPr>
        </p:nvSpPr>
        <p:spPr>
          <a:xfrm>
            <a:off x="379929" y="1047750"/>
            <a:ext cx="1982271" cy="280987"/>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ull-bleed image Slide with description">
    <p:bg>
      <p:bgPr>
        <a:solidFill>
          <a:srgbClr val="333333"/>
        </a:solidFill>
        <a:effectLst/>
      </p:bgPr>
    </p:bg>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382432" y="1380950"/>
            <a:ext cx="1979767" cy="3095799"/>
          </a:xfrm>
          <a:prstGeom prst="rect">
            <a:avLst/>
          </a:prstGeom>
          <a:noFill/>
          <a:ln>
            <a:noFill/>
          </a:ln>
        </p:spPr>
        <p:txBody>
          <a:bodyPr lIns="91425" tIns="91425" rIns="91425" bIns="91425" anchor="t" anchorCtr="0"/>
          <a:lstStyle>
            <a:lvl1pPr lvl="0" rtl="0">
              <a:lnSpc>
                <a:spcPct val="11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2"/>
          </p:nvPr>
        </p:nvSpPr>
        <p:spPr>
          <a:xfrm>
            <a:off x="379929" y="1047750"/>
            <a:ext cx="1982271" cy="280987"/>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llout Quote">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79383" y="2247305"/>
            <a:ext cx="8234923" cy="648891"/>
          </a:xfrm>
          <a:prstGeom prst="rect">
            <a:avLst/>
          </a:prstGeom>
          <a:noFill/>
          <a:ln>
            <a:noFill/>
          </a:ln>
        </p:spPr>
        <p:txBody>
          <a:bodyPr lIns="91425" tIns="91425" rIns="91425" bIns="91425" anchor="ctr" anchorCtr="0"/>
          <a:lstStyle>
            <a:lvl1pPr lvl="0" algn="ctr"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llout Quote Blue">
    <p:bg>
      <p:bgPr>
        <a:solidFill>
          <a:schemeClr val="accent1"/>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79383" y="2247305"/>
            <a:ext cx="8234923" cy="648891"/>
          </a:xfrm>
          <a:prstGeom prst="rect">
            <a:avLst/>
          </a:prstGeom>
          <a:noFill/>
          <a:ln>
            <a:noFill/>
          </a:ln>
        </p:spPr>
        <p:txBody>
          <a:bodyPr lIns="91425" tIns="91425" rIns="91425" bIns="91425" anchor="ctr" anchorCtr="0"/>
          <a:lstStyle>
            <a:lvl1pPr lvl="0" algn="ctr" rtl="0">
              <a:lnSpc>
                <a:spcPct val="100000"/>
              </a:lnSpc>
              <a:spcBef>
                <a:spcPts val="0"/>
              </a:spcBef>
              <a:buClr>
                <a:srgbClr val="FFFFFF"/>
              </a:buClr>
              <a:defRPr>
                <a:solidFill>
                  <a:srgbClr val="FFFFFF"/>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 name="Shape 85"/>
          <p:cNvSpPr txBox="1"/>
          <p:nvPr/>
        </p:nvSpPr>
        <p:spPr>
          <a:xfrm>
            <a:off x="6801960" y="4936551"/>
            <a:ext cx="1580039" cy="76943"/>
          </a:xfrm>
          <a:prstGeom prst="rect">
            <a:avLst/>
          </a:prstGeom>
          <a:noFill/>
          <a:ln>
            <a:noFill/>
          </a:ln>
        </p:spPr>
        <p:txBody>
          <a:bodyPr lIns="0" tIns="0" rIns="0" bIns="0" anchor="ctr" anchorCtr="0">
            <a:noAutofit/>
          </a:bodyPr>
          <a:lstStyle/>
          <a:p>
            <a:pPr marL="0" marR="0" lvl="1" indent="0" algn="l" rtl="0">
              <a:spcBef>
                <a:spcPts val="0"/>
              </a:spcBef>
              <a:buSzPct val="25000"/>
              <a:buNone/>
            </a:pPr>
            <a:r>
              <a:rPr lang="en-US" sz="500" b="0" i="0" u="none" strike="noStrike" cap="none">
                <a:solidFill>
                  <a:schemeClr val="lt1"/>
                </a:solidFill>
                <a:latin typeface="Roboto"/>
                <a:ea typeface="Roboto"/>
                <a:cs typeface="Roboto"/>
                <a:sym typeface="Roboto"/>
              </a:rPr>
              <a:t>Confidential &amp; Proprietary</a:t>
            </a:r>
          </a:p>
        </p:txBody>
      </p:sp>
      <p:sp>
        <p:nvSpPr>
          <p:cNvPr id="86" name="Shape 86"/>
          <p:cNvSpPr txBox="1"/>
          <p:nvPr/>
        </p:nvSpPr>
        <p:spPr>
          <a:xfrm>
            <a:off x="4648200" y="4936551"/>
            <a:ext cx="1023126" cy="76943"/>
          </a:xfrm>
          <a:prstGeom prst="rect">
            <a:avLst/>
          </a:prstGeom>
          <a:noFill/>
          <a:ln>
            <a:noFill/>
          </a:ln>
        </p:spPr>
        <p:txBody>
          <a:bodyPr lIns="0" tIns="0" rIns="0" bIns="0" anchor="ctr" anchorCtr="0">
            <a:noAutofit/>
          </a:bodyPr>
          <a:lstStyle/>
          <a:p>
            <a:pPr marL="0" marR="0" lvl="1" indent="0" algn="l" rtl="0">
              <a:spcBef>
                <a:spcPts val="0"/>
              </a:spcBef>
              <a:buSzPct val="25000"/>
              <a:buNone/>
            </a:pPr>
            <a:r>
              <a:rPr lang="en-US" sz="500" b="0" i="0" u="none" strike="noStrike" cap="none">
                <a:solidFill>
                  <a:schemeClr val="lt1"/>
                </a:solidFill>
                <a:latin typeface="Roboto"/>
                <a:ea typeface="Roboto"/>
                <a:cs typeface="Roboto"/>
                <a:sym typeface="Roboto"/>
              </a:rPr>
              <a:t>Google Cloud Platform</a:t>
            </a:r>
          </a:p>
        </p:txBody>
      </p:sp>
      <p:sp>
        <p:nvSpPr>
          <p:cNvPr id="87" name="Shape 87"/>
          <p:cNvSpPr txBox="1"/>
          <p:nvPr/>
        </p:nvSpPr>
        <p:spPr>
          <a:xfrm>
            <a:off x="8382000" y="4936551"/>
            <a:ext cx="400358" cy="76943"/>
          </a:xfrm>
          <a:prstGeom prst="rect">
            <a:avLst/>
          </a:prstGeom>
          <a:noFill/>
          <a:ln>
            <a:noFill/>
          </a:ln>
        </p:spPr>
        <p:txBody>
          <a:bodyPr lIns="0" tIns="0" rIns="0" bIns="0" anchor="ctr" anchorCtr="0">
            <a:noAutofit/>
          </a:bodyPr>
          <a:lstStyle/>
          <a:p>
            <a:pPr marL="0" marR="0" lvl="1" indent="0" algn="r" rtl="0">
              <a:spcBef>
                <a:spcPts val="0"/>
              </a:spcBef>
              <a:buSzPct val="25000"/>
              <a:buNone/>
            </a:pPr>
            <a:fld id="{00000000-1234-1234-1234-123412341234}" type="slidenum">
              <a:rPr lang="en-US" sz="500" b="0" i="0" u="none" strike="noStrike" cap="none">
                <a:solidFill>
                  <a:schemeClr val="lt1"/>
                </a:solidFill>
                <a:latin typeface="Roboto"/>
                <a:ea typeface="Roboto"/>
                <a:cs typeface="Roboto"/>
                <a:sym typeface="Roboto"/>
              </a:rPr>
              <a:t>‹#›</a:t>
            </a:fld>
            <a:endParaRPr lang="en-US" sz="500" b="0" i="0" u="none" strike="noStrike" cap="none">
              <a:solidFill>
                <a:schemeClr val="lt1"/>
              </a:solidFill>
              <a:latin typeface="Roboto"/>
              <a:ea typeface="Roboto"/>
              <a:cs typeface="Roboto"/>
              <a:sym typeface="Roboto"/>
            </a:endParaRPr>
          </a:p>
        </p:txBody>
      </p:sp>
      <p:pic>
        <p:nvPicPr>
          <p:cNvPr id="88" name="Shape 88" descr="logo_lockup_cloud_platform_icon_vertical_white_lockup_cloud_platform_icon_vertical copy.png"/>
          <p:cNvPicPr preferRelativeResize="0"/>
          <p:nvPr/>
        </p:nvPicPr>
        <p:blipFill rotWithShape="1">
          <a:blip r:embed="rId2">
            <a:alphaModFix/>
          </a:blip>
          <a:srcRect l="129" r="129"/>
          <a:stretch/>
        </p:blipFill>
        <p:spPr>
          <a:xfrm>
            <a:off x="364068" y="4915750"/>
            <a:ext cx="129590" cy="1151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65961" y="1277497"/>
            <a:ext cx="6256500" cy="30710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47474"/>
              </a:buClr>
              <a:buSzPct val="100000"/>
              <a:buFont typeface="Roboto"/>
              <a:buNone/>
              <a:defRPr sz="1200">
                <a:solidFill>
                  <a:srgbClr val="747474"/>
                </a:solidFill>
                <a:latin typeface="Roboto"/>
                <a:ea typeface="Roboto"/>
                <a:cs typeface="Roboto"/>
                <a:sym typeface="Roboto"/>
              </a:defRPr>
            </a:lvl1pPr>
            <a:lvl2pPr marL="111125" marR="0" lvl="1" indent="-34925" algn="l" rtl="0">
              <a:lnSpc>
                <a:spcPct val="100000"/>
              </a:lnSpc>
              <a:spcBef>
                <a:spcPts val="0"/>
              </a:spcBef>
              <a:spcAft>
                <a:spcPts val="0"/>
              </a:spcAft>
              <a:buClr>
                <a:srgbClr val="747474"/>
              </a:buClr>
              <a:buSzPct val="100000"/>
              <a:buFont typeface="Roboto"/>
              <a:buChar char="•"/>
              <a:defRPr sz="1200">
                <a:solidFill>
                  <a:srgbClr val="747474"/>
                </a:solidFill>
                <a:latin typeface="Roboto"/>
                <a:ea typeface="Roboto"/>
                <a:cs typeface="Roboto"/>
                <a:sym typeface="Roboto"/>
              </a:defRPr>
            </a:lvl2pPr>
            <a:lvl3pPr marL="231775" marR="0" lvl="2" indent="-41275" algn="l" rtl="0">
              <a:lnSpc>
                <a:spcPct val="100000"/>
              </a:lnSpc>
              <a:spcBef>
                <a:spcPts val="0"/>
              </a:spcBef>
              <a:spcAft>
                <a:spcPts val="0"/>
              </a:spcAft>
              <a:buClr>
                <a:srgbClr val="747474"/>
              </a:buClr>
              <a:buSzPct val="100000"/>
              <a:buFont typeface="Roboto"/>
              <a:buChar char="•"/>
              <a:defRPr sz="1200">
                <a:solidFill>
                  <a:srgbClr val="747474"/>
                </a:solidFill>
                <a:latin typeface="Roboto"/>
                <a:ea typeface="Roboto"/>
                <a:cs typeface="Roboto"/>
                <a:sym typeface="Roboto"/>
              </a:defRPr>
            </a:lvl3pPr>
            <a:lvl4pPr marL="1028700" marR="0" lvl="3" indent="-190500" algn="l" rtl="0">
              <a:lnSpc>
                <a:spcPct val="100000"/>
              </a:lnSpc>
              <a:spcBef>
                <a:spcPts val="0"/>
              </a:spcBef>
              <a:spcAft>
                <a:spcPts val="0"/>
              </a:spcAft>
              <a:buClr>
                <a:srgbClr val="747474"/>
              </a:buClr>
              <a:buSzPct val="100000"/>
              <a:buFont typeface="Roboto"/>
              <a:buChar char="–"/>
              <a:defRPr sz="1200">
                <a:solidFill>
                  <a:srgbClr val="747474"/>
                </a:solidFill>
                <a:latin typeface="Roboto"/>
                <a:ea typeface="Roboto"/>
                <a:cs typeface="Roboto"/>
                <a:sym typeface="Roboto"/>
              </a:defRPr>
            </a:lvl4pPr>
            <a:lvl5pPr marL="1257300" marR="0" lvl="4" indent="-127000" algn="l" rtl="0">
              <a:lnSpc>
                <a:spcPct val="100000"/>
              </a:lnSpc>
              <a:spcBef>
                <a:spcPts val="0"/>
              </a:spcBef>
              <a:spcAft>
                <a:spcPts val="0"/>
              </a:spcAft>
              <a:buClr>
                <a:srgbClr val="747474"/>
              </a:buClr>
              <a:buSzPct val="100000"/>
              <a:buFont typeface="Roboto"/>
              <a:buChar char="»"/>
              <a:defRPr sz="1200">
                <a:solidFill>
                  <a:srgbClr val="747474"/>
                </a:solidFill>
                <a:latin typeface="Roboto"/>
                <a:ea typeface="Roboto"/>
                <a:cs typeface="Roboto"/>
                <a:sym typeface="Roboto"/>
              </a:defRPr>
            </a:lvl5pPr>
            <a:lvl6pPr marL="2514600" marR="0" lvl="5" indent="-101600" algn="l" rtl="0">
              <a:lnSpc>
                <a:spcPct val="100000"/>
              </a:lnSpc>
              <a:spcBef>
                <a:spcPts val="400"/>
              </a:spcBef>
              <a:spcAft>
                <a:spcPts val="0"/>
              </a:spcAft>
              <a:buClr>
                <a:srgbClr val="747474"/>
              </a:buClr>
              <a:buSzPct val="100000"/>
              <a:buFont typeface="Roboto"/>
              <a:buChar char="•"/>
              <a:defRPr sz="1200">
                <a:solidFill>
                  <a:srgbClr val="747474"/>
                </a:solidFill>
                <a:latin typeface="Roboto"/>
                <a:ea typeface="Roboto"/>
                <a:cs typeface="Roboto"/>
                <a:sym typeface="Roboto"/>
              </a:defRPr>
            </a:lvl6pPr>
            <a:lvl7pPr marL="2971800" marR="0" lvl="6" indent="-101600" algn="l" rtl="0">
              <a:lnSpc>
                <a:spcPct val="100000"/>
              </a:lnSpc>
              <a:spcBef>
                <a:spcPts val="400"/>
              </a:spcBef>
              <a:spcAft>
                <a:spcPts val="0"/>
              </a:spcAft>
              <a:buClr>
                <a:srgbClr val="747474"/>
              </a:buClr>
              <a:buSzPct val="100000"/>
              <a:buFont typeface="Roboto"/>
              <a:buChar char="•"/>
              <a:defRPr sz="1200">
                <a:solidFill>
                  <a:srgbClr val="747474"/>
                </a:solidFill>
                <a:latin typeface="Roboto"/>
                <a:ea typeface="Roboto"/>
                <a:cs typeface="Roboto"/>
                <a:sym typeface="Roboto"/>
              </a:defRPr>
            </a:lvl7pPr>
            <a:lvl8pPr marL="3429000" marR="0" lvl="7" indent="-101600" algn="l" rtl="0">
              <a:lnSpc>
                <a:spcPct val="100000"/>
              </a:lnSpc>
              <a:spcBef>
                <a:spcPts val="400"/>
              </a:spcBef>
              <a:spcAft>
                <a:spcPts val="0"/>
              </a:spcAft>
              <a:buClr>
                <a:srgbClr val="747474"/>
              </a:buClr>
              <a:buSzPct val="100000"/>
              <a:buFont typeface="Roboto"/>
              <a:buChar char="•"/>
              <a:defRPr sz="1200">
                <a:solidFill>
                  <a:srgbClr val="747474"/>
                </a:solidFill>
                <a:latin typeface="Roboto"/>
                <a:ea typeface="Roboto"/>
                <a:cs typeface="Roboto"/>
                <a:sym typeface="Roboto"/>
              </a:defRPr>
            </a:lvl8pPr>
            <a:lvl9pPr marL="3886200" marR="0" lvl="8" indent="-101600" algn="l" rtl="0">
              <a:lnSpc>
                <a:spcPct val="100000"/>
              </a:lnSpc>
              <a:spcBef>
                <a:spcPts val="400"/>
              </a:spcBef>
              <a:spcAft>
                <a:spcPts val="0"/>
              </a:spcAft>
              <a:buClr>
                <a:srgbClr val="747474"/>
              </a:buClr>
              <a:buSzPct val="100000"/>
              <a:buFont typeface="Roboto"/>
              <a:buChar char="•"/>
              <a:defRPr sz="1200">
                <a:solidFill>
                  <a:srgbClr val="747474"/>
                </a:solidFill>
                <a:latin typeface="Roboto"/>
                <a:ea typeface="Roboto"/>
                <a:cs typeface="Roboto"/>
                <a:sym typeface="Roboto"/>
              </a:defRPr>
            </a:lvl9pPr>
          </a:lstStyle>
          <a:p>
            <a:endParaRPr/>
          </a:p>
        </p:txBody>
      </p:sp>
      <p:sp>
        <p:nvSpPr>
          <p:cNvPr id="11" name="Shape 11"/>
          <p:cNvSpPr txBox="1"/>
          <p:nvPr/>
        </p:nvSpPr>
        <p:spPr>
          <a:xfrm>
            <a:off x="8382000" y="4936551"/>
            <a:ext cx="400358" cy="76943"/>
          </a:xfrm>
          <a:prstGeom prst="rect">
            <a:avLst/>
          </a:prstGeom>
          <a:noFill/>
          <a:ln>
            <a:noFill/>
          </a:ln>
        </p:spPr>
        <p:txBody>
          <a:bodyPr lIns="0" tIns="0" rIns="0" bIns="0" anchor="ctr" anchorCtr="0">
            <a:noAutofit/>
          </a:bodyPr>
          <a:lstStyle/>
          <a:p>
            <a:pPr marL="0" marR="0" lvl="1" indent="0" algn="r" rtl="0">
              <a:spcBef>
                <a:spcPts val="0"/>
              </a:spcBef>
              <a:buSzPct val="25000"/>
              <a:buNone/>
            </a:pPr>
            <a:fld id="{00000000-1234-1234-1234-123412341234}" type="slidenum">
              <a:rPr lang="en-US" sz="700" b="0" i="0" u="none" strike="noStrike" cap="none">
                <a:solidFill>
                  <a:srgbClr val="747474"/>
                </a:solidFill>
                <a:latin typeface="Roboto"/>
                <a:ea typeface="Roboto"/>
                <a:cs typeface="Roboto"/>
                <a:sym typeface="Roboto"/>
              </a:rPr>
              <a:t>‹#›</a:t>
            </a:fld>
            <a:endParaRPr lang="en-US" sz="700" b="0" i="0" u="none" strike="noStrike" cap="none">
              <a:solidFill>
                <a:srgbClr val="747474"/>
              </a:solidFill>
              <a:latin typeface="Roboto"/>
              <a:ea typeface="Roboto"/>
              <a:cs typeface="Roboto"/>
              <a:sym typeface="Roboto"/>
            </a:endParaRPr>
          </a:p>
        </p:txBody>
      </p:sp>
      <p:sp>
        <p:nvSpPr>
          <p:cNvPr id="12" name="Shape 12"/>
          <p:cNvSpPr txBox="1">
            <a:spLocks noGrp="1"/>
          </p:cNvSpPr>
          <p:nvPr>
            <p:ph type="title"/>
          </p:nvPr>
        </p:nvSpPr>
        <p:spPr>
          <a:xfrm>
            <a:off x="364685" y="407792"/>
            <a:ext cx="6256500" cy="841499"/>
          </a:xfrm>
          <a:prstGeom prst="rect">
            <a:avLst/>
          </a:prstGeom>
          <a:noFill/>
          <a:ln>
            <a:noFill/>
          </a:ln>
        </p:spPr>
        <p:txBody>
          <a:bodyPr lIns="91425" tIns="91425" rIns="91425" bIns="91425" anchor="t" anchorCtr="0"/>
          <a:lstStyle>
            <a:lvl1pPr marL="0" marR="0" lvl="0" indent="0" algn="l" rtl="0">
              <a:lnSpc>
                <a:spcPct val="114285"/>
              </a:lnSpc>
              <a:spcBef>
                <a:spcPts val="0"/>
              </a:spcBef>
              <a:buClr>
                <a:srgbClr val="333333"/>
              </a:buClr>
              <a:buSzPct val="100000"/>
              <a:buFont typeface="Roboto"/>
              <a:buNone/>
              <a:defRPr sz="2800">
                <a:solidFill>
                  <a:srgbClr val="333333"/>
                </a:solidFill>
                <a:latin typeface="Roboto"/>
                <a:ea typeface="Roboto"/>
                <a:cs typeface="Roboto"/>
                <a:sym typeface="Robot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4" r:id="rId31"/>
    <p:sldLayoutId id="2147483686" r:id="rId32"/>
    <p:sldLayoutId id="2147483688"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 Type="http://schemas.openxmlformats.org/officeDocument/2006/relationships/slideLayout" Target="../slideLayouts/slideLayout3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6.png"/><Relationship Id="rId10" Type="http://schemas.openxmlformats.org/officeDocument/2006/relationships/image" Target="../media/image17.png"/></Relationships>
</file>

<file path=ppt/slides/_rels/slide3.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6.png"/><Relationship Id="rId1" Type="http://schemas.openxmlformats.org/officeDocument/2006/relationships/slideLayout" Target="../slideLayouts/slideLayout3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20.png"/><Relationship Id="rId9" Type="http://schemas.openxmlformats.org/officeDocument/2006/relationships/image" Target="../media/image16.png"/><Relationship Id="rId10"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6"/>
        <p:cNvGrpSpPr/>
        <p:nvPr/>
      </p:nvGrpSpPr>
      <p:grpSpPr>
        <a:xfrm>
          <a:off x="0" y="0"/>
          <a:ext cx="0" cy="0"/>
          <a:chOff x="0" y="0"/>
          <a:chExt cx="0" cy="0"/>
        </a:xfrm>
      </p:grpSpPr>
      <p:sp>
        <p:nvSpPr>
          <p:cNvPr id="2078" name="Shape 2078"/>
          <p:cNvSpPr txBox="1">
            <a:spLocks noGrp="1"/>
          </p:cNvSpPr>
          <p:nvPr>
            <p:ph type="subTitle" idx="4294967295"/>
          </p:nvPr>
        </p:nvSpPr>
        <p:spPr>
          <a:xfrm>
            <a:off x="133875" y="0"/>
            <a:ext cx="8819699" cy="531300"/>
          </a:xfrm>
          <a:prstGeom prst="rect">
            <a:avLst/>
          </a:prstGeom>
          <a:noFill/>
          <a:ln>
            <a:noFill/>
          </a:ln>
        </p:spPr>
        <p:txBody>
          <a:bodyPr lIns="91425" tIns="91425" rIns="91425" bIns="91425" anchor="b" anchorCtr="0">
            <a:noAutofit/>
          </a:bodyPr>
          <a:lstStyle/>
          <a:p>
            <a:pPr marL="0" marR="0" lvl="0" indent="0" algn="l" rtl="0">
              <a:lnSpc>
                <a:spcPct val="115000"/>
              </a:lnSpc>
              <a:spcBef>
                <a:spcPts val="0"/>
              </a:spcBef>
              <a:spcAft>
                <a:spcPts val="0"/>
              </a:spcAft>
              <a:buClr>
                <a:srgbClr val="75787A"/>
              </a:buClr>
              <a:buSzPct val="25000"/>
              <a:buFont typeface="Open Sans"/>
              <a:buNone/>
            </a:pPr>
            <a:r>
              <a:rPr lang="en-US" sz="1300" b="0" i="0" u="none" strike="noStrike" cap="none" dirty="0">
                <a:solidFill>
                  <a:srgbClr val="75787A"/>
                </a:solidFill>
              </a:rPr>
              <a:t>TAO People Architecture</a:t>
            </a:r>
          </a:p>
        </p:txBody>
      </p:sp>
      <p:sp>
        <p:nvSpPr>
          <p:cNvPr id="2079" name="Shape 2079"/>
          <p:cNvSpPr/>
          <p:nvPr/>
        </p:nvSpPr>
        <p:spPr>
          <a:xfrm>
            <a:off x="222009" y="4519187"/>
            <a:ext cx="7315200" cy="137100"/>
          </a:xfrm>
          <a:prstGeom prst="rect">
            <a:avLst/>
          </a:prstGeom>
          <a:solidFill>
            <a:srgbClr val="E0E0E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82" name="Shape 2082"/>
          <p:cNvSpPr/>
          <p:nvPr/>
        </p:nvSpPr>
        <p:spPr>
          <a:xfrm>
            <a:off x="3792278" y="2046032"/>
            <a:ext cx="3744931" cy="1513188"/>
          </a:xfrm>
          <a:prstGeom prst="roundRect">
            <a:avLst>
              <a:gd name="adj" fmla="val 399"/>
            </a:avLst>
          </a:prstGeom>
          <a:solidFill>
            <a:srgbClr val="F6F6F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09" name="Shape 2109"/>
          <p:cNvSpPr/>
          <p:nvPr/>
        </p:nvSpPr>
        <p:spPr>
          <a:xfrm>
            <a:off x="222009" y="697676"/>
            <a:ext cx="7315200" cy="274200"/>
          </a:xfrm>
          <a:prstGeom prst="roundRect">
            <a:avLst>
              <a:gd name="adj" fmla="val 1674"/>
            </a:avLst>
          </a:prstGeom>
          <a:solidFill>
            <a:srgbClr val="519BF7"/>
          </a:solidFill>
          <a:ln>
            <a:noFill/>
          </a:ln>
          <a:effectLst>
            <a:outerShdw blurRad="38100" dist="38100" dir="5400000" sx="99000" sy="99000" algn="ctr" rotWithShape="0">
              <a:srgbClr val="000000">
                <a:alpha val="15690"/>
              </a:srgbClr>
            </a:outerShdw>
          </a:effectLst>
        </p:spPr>
        <p:txBody>
          <a:bodyPr lIns="457200" tIns="64008" rIns="0" bIns="0" anchor="t" anchorCtr="0">
            <a:noAutofit/>
          </a:bodyPr>
          <a:lstStyle/>
          <a:p>
            <a:pPr marL="0" marR="0" lvl="0" indent="0" algn="l" rtl="0">
              <a:lnSpc>
                <a:spcPct val="100000"/>
              </a:lnSpc>
              <a:spcBef>
                <a:spcPts val="500"/>
              </a:spcBef>
              <a:spcAft>
                <a:spcPts val="0"/>
              </a:spcAft>
              <a:buClr>
                <a:srgbClr val="FFFFFF"/>
              </a:buClr>
              <a:buSzPct val="25000"/>
              <a:buFont typeface="Roboto"/>
              <a:buNone/>
            </a:pPr>
            <a:r>
              <a:rPr lang="en-US" sz="850" b="0" i="0" u="none" strike="noStrike" cap="none" dirty="0">
                <a:solidFill>
                  <a:srgbClr val="FFFFFF"/>
                </a:solidFill>
                <a:latin typeface="Roboto"/>
                <a:ea typeface="Roboto"/>
                <a:cs typeface="Roboto"/>
                <a:sym typeface="Roboto"/>
              </a:rPr>
              <a:t>Authentication</a:t>
            </a:r>
          </a:p>
        </p:txBody>
      </p:sp>
      <p:grpSp>
        <p:nvGrpSpPr>
          <p:cNvPr id="27" name="Shape 733"/>
          <p:cNvGrpSpPr/>
          <p:nvPr/>
        </p:nvGrpSpPr>
        <p:grpSpPr>
          <a:xfrm>
            <a:off x="4311036" y="2598670"/>
            <a:ext cx="866455" cy="382226"/>
            <a:chOff x="8036307" y="2232913"/>
            <a:chExt cx="866455" cy="382226"/>
          </a:xfrm>
        </p:grpSpPr>
        <p:sp>
          <p:nvSpPr>
            <p:cNvPr id="28" name="Shape 734"/>
            <p:cNvSpPr/>
            <p:nvPr/>
          </p:nvSpPr>
          <p:spPr>
            <a:xfrm>
              <a:off x="8036307" y="2232913"/>
              <a:ext cx="866455"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dirty="0">
                  <a:solidFill>
                    <a:srgbClr val="757575"/>
                  </a:solidFill>
                  <a:latin typeface="Roboto"/>
                  <a:ea typeface="Roboto"/>
                  <a:cs typeface="Roboto"/>
                  <a:sym typeface="Roboto"/>
                </a:rPr>
                <a:t>App</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Engine</a:t>
              </a:r>
            </a:p>
          </p:txBody>
        </p:sp>
        <p:pic>
          <p:nvPicPr>
            <p:cNvPr id="29" name="Shape 735" descr="App-Engine_256px.png"/>
            <p:cNvPicPr preferRelativeResize="0"/>
            <p:nvPr/>
          </p:nvPicPr>
          <p:blipFill rotWithShape="1">
            <a:blip r:embed="rId3">
              <a:alphaModFix/>
            </a:blip>
            <a:srcRect t="5076" b="5076"/>
            <a:stretch/>
          </p:blipFill>
          <p:spPr>
            <a:xfrm>
              <a:off x="8081538" y="2300205"/>
              <a:ext cx="274200" cy="246600"/>
            </a:xfrm>
            <a:prstGeom prst="rect">
              <a:avLst/>
            </a:prstGeom>
            <a:noFill/>
            <a:ln>
              <a:noFill/>
            </a:ln>
          </p:spPr>
        </p:pic>
      </p:grpSp>
      <p:grpSp>
        <p:nvGrpSpPr>
          <p:cNvPr id="30" name="Shape 757"/>
          <p:cNvGrpSpPr/>
          <p:nvPr/>
        </p:nvGrpSpPr>
        <p:grpSpPr>
          <a:xfrm>
            <a:off x="5924250" y="2611513"/>
            <a:ext cx="869662" cy="382226"/>
            <a:chOff x="6646540" y="1598088"/>
            <a:chExt cx="869662" cy="382226"/>
          </a:xfrm>
        </p:grpSpPr>
        <p:sp>
          <p:nvSpPr>
            <p:cNvPr id="31" name="Shape 758"/>
            <p:cNvSpPr/>
            <p:nvPr/>
          </p:nvSpPr>
          <p:spPr>
            <a:xfrm>
              <a:off x="6646540" y="1598088"/>
              <a:ext cx="869662"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a:solidFill>
                    <a:srgbClr val="757575"/>
                  </a:solidFill>
                  <a:latin typeface="Roboto"/>
                  <a:ea typeface="Roboto"/>
                  <a:cs typeface="Roboto"/>
                  <a:sym typeface="Roboto"/>
                </a:rPr>
                <a:t>Cloud</a:t>
              </a:r>
              <a:br>
                <a:rPr lang="en-US" sz="700" b="0" i="0" u="none" strike="noStrike" cap="none">
                  <a:solidFill>
                    <a:srgbClr val="757575"/>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Datastore</a:t>
              </a:r>
            </a:p>
          </p:txBody>
        </p:sp>
        <p:pic>
          <p:nvPicPr>
            <p:cNvPr id="32" name="Shape 759" descr="Cloud-Datastore_256px.png"/>
            <p:cNvPicPr preferRelativeResize="0"/>
            <p:nvPr/>
          </p:nvPicPr>
          <p:blipFill rotWithShape="1">
            <a:blip r:embed="rId4">
              <a:alphaModFix/>
            </a:blip>
            <a:srcRect t="5076" b="5076"/>
            <a:stretch/>
          </p:blipFill>
          <p:spPr>
            <a:xfrm>
              <a:off x="6694569" y="1665377"/>
              <a:ext cx="274200" cy="246600"/>
            </a:xfrm>
            <a:prstGeom prst="rect">
              <a:avLst/>
            </a:prstGeom>
            <a:noFill/>
            <a:ln>
              <a:noFill/>
            </a:ln>
          </p:spPr>
        </p:pic>
      </p:grpSp>
      <p:grpSp>
        <p:nvGrpSpPr>
          <p:cNvPr id="33" name="Shape 2139"/>
          <p:cNvGrpSpPr/>
          <p:nvPr/>
        </p:nvGrpSpPr>
        <p:grpSpPr>
          <a:xfrm>
            <a:off x="1902469" y="2478312"/>
            <a:ext cx="502800" cy="621900"/>
            <a:chOff x="4720612" y="2306547"/>
            <a:chExt cx="502800" cy="621900"/>
          </a:xfrm>
        </p:grpSpPr>
        <p:sp>
          <p:nvSpPr>
            <p:cNvPr id="34" name="Shape 2140"/>
            <p:cNvSpPr/>
            <p:nvPr/>
          </p:nvSpPr>
          <p:spPr>
            <a:xfrm>
              <a:off x="4720612" y="2306547"/>
              <a:ext cx="502800" cy="6219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0" tIns="484625" rIns="0" bIns="45700" anchor="ctr" anchorCtr="0">
              <a:noAutofit/>
            </a:bodyPr>
            <a:lstStyle/>
            <a:p>
              <a:pPr marL="0" marR="0" lvl="0" indent="0" algn="ctr" rtl="0">
                <a:lnSpc>
                  <a:spcPct val="100000"/>
                </a:lnSpc>
                <a:spcBef>
                  <a:spcPts val="0"/>
                </a:spcBef>
                <a:spcAft>
                  <a:spcPts val="0"/>
                </a:spcAft>
                <a:buClr>
                  <a:srgbClr val="212121"/>
                </a:buClr>
                <a:buSzPct val="25000"/>
                <a:buFont typeface="Roboto"/>
                <a:buNone/>
              </a:pPr>
              <a:r>
                <a:rPr lang="en-US" sz="700" b="0" i="0" u="none" strike="noStrike" cap="none" dirty="0">
                  <a:solidFill>
                    <a:srgbClr val="212121"/>
                  </a:solidFill>
                  <a:latin typeface="Roboto"/>
                  <a:ea typeface="Roboto"/>
                  <a:cs typeface="Roboto"/>
                  <a:sym typeface="Roboto"/>
                </a:rPr>
                <a:t>Frontend</a:t>
              </a:r>
            </a:p>
          </p:txBody>
        </p:sp>
        <p:pic>
          <p:nvPicPr>
            <p:cNvPr id="42" name="Shape 2141"/>
            <p:cNvPicPr preferRelativeResize="0"/>
            <p:nvPr/>
          </p:nvPicPr>
          <p:blipFill rotWithShape="1">
            <a:blip r:embed="rId5">
              <a:alphaModFix/>
            </a:blip>
            <a:srcRect/>
            <a:stretch/>
          </p:blipFill>
          <p:spPr>
            <a:xfrm>
              <a:off x="4757187" y="2343123"/>
              <a:ext cx="429900" cy="429900"/>
            </a:xfrm>
            <a:prstGeom prst="rect">
              <a:avLst/>
            </a:prstGeom>
            <a:noFill/>
            <a:ln>
              <a:noFill/>
            </a:ln>
          </p:spPr>
        </p:pic>
      </p:grpSp>
      <p:grpSp>
        <p:nvGrpSpPr>
          <p:cNvPr id="2" name="Group 1"/>
          <p:cNvGrpSpPr/>
          <p:nvPr/>
        </p:nvGrpSpPr>
        <p:grpSpPr>
          <a:xfrm>
            <a:off x="2763475" y="1342792"/>
            <a:ext cx="866455" cy="382226"/>
            <a:chOff x="4376748" y="2502946"/>
            <a:chExt cx="866455" cy="382226"/>
          </a:xfrm>
        </p:grpSpPr>
        <p:sp>
          <p:nvSpPr>
            <p:cNvPr id="44" name="Shape 734"/>
            <p:cNvSpPr/>
            <p:nvPr/>
          </p:nvSpPr>
          <p:spPr>
            <a:xfrm>
              <a:off x="4376748" y="2502946"/>
              <a:ext cx="866455"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dirty="0" err="1">
                  <a:solidFill>
                    <a:srgbClr val="757575"/>
                  </a:solidFill>
                  <a:latin typeface="Roboto"/>
                  <a:ea typeface="Roboto"/>
                  <a:cs typeface="Roboto"/>
                  <a:sym typeface="Roboto"/>
                </a:rPr>
                <a:t>FirebaseUI</a:t>
              </a:r>
              <a:r>
                <a:rPr lang="en-US" sz="700" b="0" i="0" u="none" strike="noStrike" cap="none" dirty="0">
                  <a:solidFill>
                    <a:srgbClr val="757575"/>
                  </a:solidFill>
                  <a:latin typeface="Roboto"/>
                  <a:ea typeface="Roboto"/>
                  <a:cs typeface="Roboto"/>
                  <a:sym typeface="Roboto"/>
                </a:rPr>
                <a:t> </a:t>
              </a:r>
              <a:r>
                <a:rPr lang="en-US" sz="700" b="0" i="0" u="none" strike="noStrike" cap="none" dirty="0" err="1">
                  <a:solidFill>
                    <a:srgbClr val="757575"/>
                  </a:solidFill>
                  <a:latin typeface="Roboto"/>
                  <a:ea typeface="Roboto"/>
                  <a:cs typeface="Roboto"/>
                  <a:sym typeface="Roboto"/>
                </a:rPr>
                <a:t>Auth</a:t>
              </a:r>
              <a:endParaRPr lang="en-US" sz="700" b="0" i="0" u="none" strike="noStrike" cap="none" dirty="0">
                <a:solidFill>
                  <a:srgbClr val="757575"/>
                </a:solidFill>
                <a:latin typeface="Roboto"/>
                <a:ea typeface="Roboto"/>
                <a:cs typeface="Roboto"/>
                <a:sym typeface="Roboto"/>
              </a:endParaRPr>
            </a:p>
          </p:txBody>
        </p:sp>
        <p:pic>
          <p:nvPicPr>
            <p:cNvPr id="46" name="Shape 2358"/>
            <p:cNvPicPr preferRelativeResize="0">
              <a:picLocks noChangeAspect="1"/>
            </p:cNvPicPr>
            <p:nvPr/>
          </p:nvPicPr>
          <p:blipFill rotWithShape="1">
            <a:blip r:embed="rId6">
              <a:alphaModFix/>
            </a:blip>
            <a:srcRect/>
            <a:stretch/>
          </p:blipFill>
          <p:spPr>
            <a:xfrm>
              <a:off x="4420279" y="2563241"/>
              <a:ext cx="246889" cy="246888"/>
            </a:xfrm>
            <a:prstGeom prst="rect">
              <a:avLst/>
            </a:prstGeom>
            <a:noFill/>
            <a:ln>
              <a:noFill/>
            </a:ln>
          </p:spPr>
        </p:pic>
      </p:grpSp>
      <p:cxnSp>
        <p:nvCxnSpPr>
          <p:cNvPr id="47" name="Shape 492"/>
          <p:cNvCxnSpPr>
            <a:cxnSpLocks/>
            <a:endCxn id="53" idx="1"/>
          </p:cNvCxnSpPr>
          <p:nvPr/>
        </p:nvCxnSpPr>
        <p:spPr>
          <a:xfrm>
            <a:off x="3637039" y="1417361"/>
            <a:ext cx="1540452" cy="12086"/>
          </a:xfrm>
          <a:prstGeom prst="straightConnector1">
            <a:avLst/>
          </a:prstGeom>
          <a:noFill/>
          <a:ln w="9525" cap="flat" cmpd="sng">
            <a:solidFill>
              <a:srgbClr val="3A7DF0"/>
            </a:solidFill>
            <a:prstDash val="solid"/>
            <a:round/>
            <a:headEnd type="none" w="med" len="med"/>
            <a:tailEnd type="triangle" w="med" len="med"/>
          </a:ln>
        </p:spPr>
      </p:cxnSp>
      <p:cxnSp>
        <p:nvCxnSpPr>
          <p:cNvPr id="48" name="Shape 799"/>
          <p:cNvCxnSpPr>
            <a:cxnSpLocks/>
            <a:stCxn id="44" idx="1"/>
            <a:endCxn id="34" idx="0"/>
          </p:cNvCxnSpPr>
          <p:nvPr/>
        </p:nvCxnSpPr>
        <p:spPr>
          <a:xfrm rot="10800000" flipV="1">
            <a:off x="2153869" y="1533904"/>
            <a:ext cx="609606" cy="944407"/>
          </a:xfrm>
          <a:prstGeom prst="bentConnector2">
            <a:avLst/>
          </a:prstGeom>
          <a:noFill/>
          <a:ln w="9525" cap="flat" cmpd="sng">
            <a:solidFill>
              <a:srgbClr val="3A7DF0"/>
            </a:solidFill>
            <a:prstDash val="solid"/>
            <a:round/>
            <a:headEnd type="none" w="sm" len="sm"/>
            <a:tailEnd type="triangle" w="med" len="med"/>
          </a:ln>
        </p:spPr>
      </p:cxnSp>
      <p:cxnSp>
        <p:nvCxnSpPr>
          <p:cNvPr id="49" name="Shape 799"/>
          <p:cNvCxnSpPr>
            <a:cxnSpLocks/>
            <a:stCxn id="44" idx="3"/>
            <a:endCxn id="28" idx="0"/>
          </p:cNvCxnSpPr>
          <p:nvPr/>
        </p:nvCxnSpPr>
        <p:spPr>
          <a:xfrm>
            <a:off x="3629930" y="1533905"/>
            <a:ext cx="1114334" cy="1064765"/>
          </a:xfrm>
          <a:prstGeom prst="bentConnector2">
            <a:avLst/>
          </a:prstGeom>
          <a:noFill/>
          <a:ln w="9525" cap="flat" cmpd="sng">
            <a:solidFill>
              <a:srgbClr val="3A7DF0"/>
            </a:solidFill>
            <a:prstDash val="solid"/>
            <a:round/>
            <a:headEnd type="none" w="sm" len="sm"/>
            <a:tailEnd type="triangle" w="med" len="med"/>
          </a:ln>
        </p:spPr>
      </p:cxnSp>
      <p:sp>
        <p:nvSpPr>
          <p:cNvPr id="53" name="Shape 734"/>
          <p:cNvSpPr/>
          <p:nvPr/>
        </p:nvSpPr>
        <p:spPr>
          <a:xfrm>
            <a:off x="5177491" y="1238334"/>
            <a:ext cx="917577"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dirty="0">
                <a:solidFill>
                  <a:srgbClr val="757575"/>
                </a:solidFill>
                <a:latin typeface="Roboto"/>
                <a:ea typeface="Roboto"/>
                <a:cs typeface="Roboto"/>
                <a:sym typeface="Roboto"/>
              </a:rPr>
              <a:t>LinkedIn</a:t>
            </a:r>
            <a:br>
              <a:rPr lang="en-US" sz="700" b="0" i="0" u="none" strike="noStrike" cap="none" dirty="0">
                <a:solidFill>
                  <a:srgbClr val="757575"/>
                </a:solidFill>
                <a:latin typeface="Roboto"/>
                <a:ea typeface="Roboto"/>
                <a:cs typeface="Roboto"/>
                <a:sym typeface="Roboto"/>
              </a:rPr>
            </a:br>
            <a:r>
              <a:rPr lang="en-US" sz="700" dirty="0">
                <a:solidFill>
                  <a:srgbClr val="757575"/>
                </a:solidFill>
                <a:latin typeface="Roboto"/>
                <a:ea typeface="Roboto"/>
                <a:cs typeface="Roboto"/>
                <a:sym typeface="Roboto"/>
              </a:rPr>
              <a:t>Facebook</a:t>
            </a:r>
            <a:endParaRPr lang="en-US" sz="700" b="0" i="0" u="none" strike="noStrike" cap="none" dirty="0">
              <a:solidFill>
                <a:srgbClr val="757575"/>
              </a:solidFill>
              <a:latin typeface="Roboto"/>
              <a:ea typeface="Roboto"/>
              <a:cs typeface="Roboto"/>
              <a:sym typeface="Roboto"/>
            </a:endParaRPr>
          </a:p>
        </p:txBody>
      </p:sp>
      <p:pic>
        <p:nvPicPr>
          <p:cNvPr id="55" name="Shape 1143"/>
          <p:cNvPicPr preferRelativeResize="0"/>
          <p:nvPr/>
        </p:nvPicPr>
        <p:blipFill rotWithShape="1">
          <a:blip r:embed="rId7">
            <a:alphaModFix/>
          </a:blip>
          <a:srcRect/>
          <a:stretch/>
        </p:blipFill>
        <p:spPr>
          <a:xfrm>
            <a:off x="5320299" y="1337073"/>
            <a:ext cx="203199" cy="203199"/>
          </a:xfrm>
          <a:prstGeom prst="rect">
            <a:avLst/>
          </a:prstGeom>
          <a:noFill/>
          <a:ln>
            <a:noFill/>
          </a:ln>
        </p:spPr>
      </p:pic>
      <p:cxnSp>
        <p:nvCxnSpPr>
          <p:cNvPr id="63" name="Shape 492"/>
          <p:cNvCxnSpPr>
            <a:cxnSpLocks/>
            <a:stCxn id="28" idx="3"/>
            <a:endCxn id="31" idx="1"/>
          </p:cNvCxnSpPr>
          <p:nvPr/>
        </p:nvCxnSpPr>
        <p:spPr>
          <a:xfrm>
            <a:off x="5177491" y="2789783"/>
            <a:ext cx="746759" cy="12843"/>
          </a:xfrm>
          <a:prstGeom prst="straightConnector1">
            <a:avLst/>
          </a:prstGeom>
          <a:noFill/>
          <a:ln w="9525" cap="flat" cmpd="sng">
            <a:solidFill>
              <a:srgbClr val="3A7DF0"/>
            </a:solidFill>
            <a:prstDash val="solid"/>
            <a:round/>
            <a:headEnd type="triangle" w="med" len="med"/>
            <a:tailEnd type="none" w="med" len="med"/>
          </a:ln>
        </p:spPr>
      </p:cxnSp>
      <p:cxnSp>
        <p:nvCxnSpPr>
          <p:cNvPr id="66" name="Shape 492"/>
          <p:cNvCxnSpPr>
            <a:cxnSpLocks/>
            <a:stCxn id="34" idx="3"/>
            <a:endCxn id="28" idx="1"/>
          </p:cNvCxnSpPr>
          <p:nvPr/>
        </p:nvCxnSpPr>
        <p:spPr>
          <a:xfrm>
            <a:off x="2405269" y="2789262"/>
            <a:ext cx="1905767" cy="521"/>
          </a:xfrm>
          <a:prstGeom prst="straightConnector1">
            <a:avLst/>
          </a:prstGeom>
          <a:noFill/>
          <a:ln w="9525" cap="flat" cmpd="sng">
            <a:solidFill>
              <a:srgbClr val="3A7DF0"/>
            </a:solidFill>
            <a:prstDash val="solid"/>
            <a:round/>
            <a:headEnd type="triangle" w="med" len="med"/>
            <a:tailEnd type="triangle" w="med" len="med"/>
          </a:ln>
        </p:spPr>
      </p:cxnSp>
      <p:sp>
        <p:nvSpPr>
          <p:cNvPr id="70" name="Shape 2367"/>
          <p:cNvSpPr txBox="1"/>
          <p:nvPr/>
        </p:nvSpPr>
        <p:spPr>
          <a:xfrm>
            <a:off x="3084183" y="2665225"/>
            <a:ext cx="339900" cy="12403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57575"/>
              </a:buClr>
              <a:buSzPct val="25000"/>
              <a:buFont typeface="Roboto"/>
              <a:buNone/>
            </a:pPr>
            <a:r>
              <a:rPr lang="en-US" sz="550" b="0" i="0" u="none" strike="noStrike" cap="none" dirty="0">
                <a:solidFill>
                  <a:srgbClr val="757575"/>
                </a:solidFill>
                <a:latin typeface="Roboto"/>
                <a:ea typeface="Roboto"/>
                <a:cs typeface="Roboto"/>
                <a:sym typeface="Roboto"/>
              </a:rPr>
              <a:t>User Data</a:t>
            </a:r>
          </a:p>
        </p:txBody>
      </p:sp>
      <p:pic>
        <p:nvPicPr>
          <p:cNvPr id="71" name="Shape 458"/>
          <p:cNvPicPr preferRelativeResize="0"/>
          <p:nvPr/>
        </p:nvPicPr>
        <p:blipFill rotWithShape="1">
          <a:blip r:embed="rId8">
            <a:alphaModFix/>
          </a:blip>
          <a:srcRect/>
          <a:stretch/>
        </p:blipFill>
        <p:spPr>
          <a:xfrm>
            <a:off x="3835124" y="2095529"/>
            <a:ext cx="1417200" cy="180900"/>
          </a:xfrm>
          <a:prstGeom prst="rect">
            <a:avLst/>
          </a:prstGeom>
          <a:noFill/>
          <a:ln>
            <a:noFill/>
          </a:ln>
        </p:spPr>
      </p:pic>
      <p:sp>
        <p:nvSpPr>
          <p:cNvPr id="72" name="Shape 2367"/>
          <p:cNvSpPr txBox="1"/>
          <p:nvPr/>
        </p:nvSpPr>
        <p:spPr>
          <a:xfrm>
            <a:off x="4799147" y="1771943"/>
            <a:ext cx="521151" cy="12403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57575"/>
              </a:buClr>
              <a:buSzPct val="25000"/>
              <a:buFont typeface="Roboto"/>
              <a:buNone/>
            </a:pPr>
            <a:r>
              <a:rPr lang="en-US" sz="550" b="0" i="0" u="none" strike="noStrike" cap="none" dirty="0">
                <a:solidFill>
                  <a:srgbClr val="757575"/>
                </a:solidFill>
                <a:latin typeface="Roboto"/>
                <a:ea typeface="Roboto"/>
                <a:cs typeface="Roboto"/>
                <a:sym typeface="Roboto"/>
              </a:rPr>
              <a:t>Certificates</a:t>
            </a:r>
          </a:p>
        </p:txBody>
      </p:sp>
      <p:sp>
        <p:nvSpPr>
          <p:cNvPr id="73" name="Shape 2367"/>
          <p:cNvSpPr txBox="1"/>
          <p:nvPr/>
        </p:nvSpPr>
        <p:spPr>
          <a:xfrm>
            <a:off x="4050460" y="1252293"/>
            <a:ext cx="748687" cy="12403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57575"/>
              </a:buClr>
              <a:buSzPct val="25000"/>
              <a:buFont typeface="Roboto"/>
              <a:buNone/>
            </a:pPr>
            <a:r>
              <a:rPr lang="en-US" sz="550" b="0" i="0" u="none" strike="noStrike" cap="none" dirty="0">
                <a:solidFill>
                  <a:srgbClr val="757575"/>
                </a:solidFill>
                <a:latin typeface="Roboto"/>
                <a:ea typeface="Roboto"/>
                <a:cs typeface="Roboto"/>
                <a:sym typeface="Roboto"/>
              </a:rPr>
              <a:t>Authorization Black Box</a:t>
            </a:r>
          </a:p>
        </p:txBody>
      </p:sp>
      <p:sp>
        <p:nvSpPr>
          <p:cNvPr id="74" name="Shape 2367"/>
          <p:cNvSpPr txBox="1"/>
          <p:nvPr/>
        </p:nvSpPr>
        <p:spPr>
          <a:xfrm>
            <a:off x="1605275" y="1860458"/>
            <a:ext cx="521151" cy="12403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57575"/>
              </a:buClr>
              <a:buSzPct val="25000"/>
              <a:buFont typeface="Roboto"/>
              <a:buNone/>
            </a:pPr>
            <a:r>
              <a:rPr lang="en-US" sz="550" b="0" i="0" u="none" strike="noStrike" cap="none" dirty="0">
                <a:solidFill>
                  <a:srgbClr val="757575"/>
                </a:solidFill>
                <a:latin typeface="Roboto"/>
                <a:ea typeface="Roboto"/>
                <a:cs typeface="Roboto"/>
                <a:sym typeface="Roboto"/>
              </a:rPr>
              <a:t>ID Token</a:t>
            </a:r>
          </a:p>
        </p:txBody>
      </p:sp>
      <p:cxnSp>
        <p:nvCxnSpPr>
          <p:cNvPr id="75" name="Shape 492"/>
          <p:cNvCxnSpPr>
            <a:cxnSpLocks/>
          </p:cNvCxnSpPr>
          <p:nvPr/>
        </p:nvCxnSpPr>
        <p:spPr>
          <a:xfrm flipV="1">
            <a:off x="2405269" y="2586971"/>
            <a:ext cx="1869192" cy="6422"/>
          </a:xfrm>
          <a:prstGeom prst="straightConnector1">
            <a:avLst/>
          </a:prstGeom>
          <a:noFill/>
          <a:ln w="9525" cap="flat" cmpd="sng">
            <a:solidFill>
              <a:srgbClr val="3A7DF0"/>
            </a:solidFill>
            <a:prstDash val="solid"/>
            <a:round/>
            <a:headEnd type="none" w="med" len="med"/>
            <a:tailEnd type="triangle" w="med" len="med"/>
          </a:ln>
        </p:spPr>
      </p:cxnSp>
      <p:sp>
        <p:nvSpPr>
          <p:cNvPr id="76" name="Shape 2367"/>
          <p:cNvSpPr txBox="1"/>
          <p:nvPr/>
        </p:nvSpPr>
        <p:spPr>
          <a:xfrm>
            <a:off x="5285254" y="2433280"/>
            <a:ext cx="491581" cy="12403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57575"/>
              </a:buClr>
              <a:buSzPct val="25000"/>
              <a:buFont typeface="Roboto"/>
              <a:buNone/>
            </a:pPr>
            <a:r>
              <a:rPr lang="en-US" sz="550" b="0" i="0" u="none" strike="noStrike" cap="none" dirty="0">
                <a:solidFill>
                  <a:srgbClr val="757575"/>
                </a:solidFill>
                <a:latin typeface="Roboto"/>
                <a:ea typeface="Roboto"/>
                <a:cs typeface="Roboto"/>
                <a:sym typeface="Roboto"/>
              </a:rPr>
              <a:t>Credentials, User Data</a:t>
            </a:r>
          </a:p>
        </p:txBody>
      </p:sp>
      <p:cxnSp>
        <p:nvCxnSpPr>
          <p:cNvPr id="77" name="Shape 492"/>
          <p:cNvCxnSpPr>
            <a:cxnSpLocks/>
          </p:cNvCxnSpPr>
          <p:nvPr/>
        </p:nvCxnSpPr>
        <p:spPr>
          <a:xfrm flipV="1">
            <a:off x="2426958" y="2976528"/>
            <a:ext cx="1869192" cy="6422"/>
          </a:xfrm>
          <a:prstGeom prst="straightConnector1">
            <a:avLst/>
          </a:prstGeom>
          <a:noFill/>
          <a:ln w="9525" cap="flat" cmpd="sng">
            <a:solidFill>
              <a:srgbClr val="3A7DF0"/>
            </a:solidFill>
            <a:prstDash val="solid"/>
            <a:round/>
            <a:headEnd type="triangle" w="med" len="med"/>
            <a:tailEnd type="none" w="med" len="med"/>
          </a:ln>
        </p:spPr>
      </p:cxnSp>
      <p:sp>
        <p:nvSpPr>
          <p:cNvPr id="78" name="Shape 2367"/>
          <p:cNvSpPr txBox="1"/>
          <p:nvPr/>
        </p:nvSpPr>
        <p:spPr>
          <a:xfrm>
            <a:off x="3030892" y="2848926"/>
            <a:ext cx="491581" cy="12403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57575"/>
              </a:buClr>
              <a:buSzPct val="25000"/>
              <a:buFont typeface="Roboto"/>
              <a:buNone/>
            </a:pPr>
            <a:r>
              <a:rPr lang="en-US" sz="550" b="0" i="0" u="none" strike="noStrike" cap="none" dirty="0">
                <a:solidFill>
                  <a:srgbClr val="757575"/>
                </a:solidFill>
                <a:latin typeface="Roboto"/>
                <a:ea typeface="Roboto"/>
                <a:cs typeface="Roboto"/>
                <a:sym typeface="Roboto"/>
              </a:rPr>
              <a:t>Verified Claims</a:t>
            </a:r>
          </a:p>
        </p:txBody>
      </p:sp>
      <p:cxnSp>
        <p:nvCxnSpPr>
          <p:cNvPr id="80" name="Shape 492"/>
          <p:cNvCxnSpPr>
            <a:cxnSpLocks/>
          </p:cNvCxnSpPr>
          <p:nvPr/>
        </p:nvCxnSpPr>
        <p:spPr>
          <a:xfrm>
            <a:off x="5174404" y="2627158"/>
            <a:ext cx="749846" cy="6849"/>
          </a:xfrm>
          <a:prstGeom prst="straightConnector1">
            <a:avLst/>
          </a:prstGeom>
          <a:noFill/>
          <a:ln w="9525" cap="flat" cmpd="sng">
            <a:solidFill>
              <a:srgbClr val="3A7DF0"/>
            </a:solidFill>
            <a:prstDash val="solid"/>
            <a:round/>
            <a:headEnd type="none" w="med" len="med"/>
            <a:tailEnd type="triangle" w="med" len="med"/>
          </a:ln>
        </p:spPr>
      </p:cxnSp>
      <p:sp>
        <p:nvSpPr>
          <p:cNvPr id="82" name="Shape 2367"/>
          <p:cNvSpPr txBox="1"/>
          <p:nvPr/>
        </p:nvSpPr>
        <p:spPr>
          <a:xfrm>
            <a:off x="5285254" y="2868612"/>
            <a:ext cx="491581" cy="12403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57575"/>
              </a:buClr>
              <a:buSzPct val="25000"/>
              <a:buFont typeface="Roboto"/>
              <a:buNone/>
            </a:pPr>
            <a:r>
              <a:rPr lang="en-US" sz="550" b="0" i="0" u="none" strike="noStrike" cap="none" dirty="0">
                <a:solidFill>
                  <a:srgbClr val="757575"/>
                </a:solidFill>
                <a:latin typeface="Roboto"/>
                <a:ea typeface="Roboto"/>
                <a:cs typeface="Roboto"/>
                <a:sym typeface="Roboto"/>
              </a:rPr>
              <a:t>Fetched User Data</a:t>
            </a:r>
          </a:p>
        </p:txBody>
      </p:sp>
      <p:sp>
        <p:nvSpPr>
          <p:cNvPr id="83" name="Shape 2367"/>
          <p:cNvSpPr txBox="1"/>
          <p:nvPr/>
        </p:nvSpPr>
        <p:spPr>
          <a:xfrm>
            <a:off x="3047840" y="2400915"/>
            <a:ext cx="448243" cy="12403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57575"/>
              </a:buClr>
              <a:buSzPct val="25000"/>
              <a:buFont typeface="Roboto"/>
              <a:buNone/>
            </a:pPr>
            <a:r>
              <a:rPr lang="en-US" sz="550" b="0" i="0" u="none" strike="noStrike" cap="none" dirty="0">
                <a:solidFill>
                  <a:srgbClr val="757575"/>
                </a:solidFill>
                <a:latin typeface="Roboto"/>
                <a:ea typeface="Roboto"/>
                <a:cs typeface="Roboto"/>
                <a:sym typeface="Roboto"/>
              </a:rPr>
              <a:t>GET Request</a:t>
            </a:r>
          </a:p>
        </p:txBody>
      </p:sp>
    </p:spTree>
    <p:extLst>
      <p:ext uri="{BB962C8B-B14F-4D97-AF65-F5344CB8AC3E}">
        <p14:creationId xmlns:p14="http://schemas.microsoft.com/office/powerpoint/2010/main" val="82729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6"/>
        <p:cNvGrpSpPr/>
        <p:nvPr/>
      </p:nvGrpSpPr>
      <p:grpSpPr>
        <a:xfrm>
          <a:off x="0" y="0"/>
          <a:ext cx="0" cy="0"/>
          <a:chOff x="0" y="0"/>
          <a:chExt cx="0" cy="0"/>
        </a:xfrm>
      </p:grpSpPr>
      <p:sp>
        <p:nvSpPr>
          <p:cNvPr id="2082" name="Shape 2082"/>
          <p:cNvSpPr/>
          <p:nvPr/>
        </p:nvSpPr>
        <p:spPr>
          <a:xfrm>
            <a:off x="1446256" y="1067925"/>
            <a:ext cx="4949491" cy="3355213"/>
          </a:xfrm>
          <a:prstGeom prst="roundRect">
            <a:avLst>
              <a:gd name="adj" fmla="val 399"/>
            </a:avLst>
          </a:prstGeom>
          <a:solidFill>
            <a:srgbClr val="F6F6F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3" name="Shape 3185">
            <a:extLst>
              <a:ext uri="{FF2B5EF4-FFF2-40B4-BE49-F238E27FC236}">
                <a16:creationId xmlns:a16="http://schemas.microsoft.com/office/drawing/2014/main" xmlns="" id="{F6E2D865-0FF4-4AFF-98D7-835D9E13E67E}"/>
              </a:ext>
            </a:extLst>
          </p:cNvPr>
          <p:cNvSpPr/>
          <p:nvPr/>
        </p:nvSpPr>
        <p:spPr>
          <a:xfrm>
            <a:off x="1770285" y="1663892"/>
            <a:ext cx="1083109" cy="687783"/>
          </a:xfrm>
          <a:prstGeom prst="roundRect">
            <a:avLst>
              <a:gd name="adj" fmla="val 827"/>
            </a:avLst>
          </a:prstGeom>
          <a:solidFill>
            <a:schemeClr val="lt1">
              <a:alpha val="0"/>
            </a:schemeClr>
          </a:solidFill>
          <a:ln w="12700" cap="rnd" cmpd="sng">
            <a:solidFill>
              <a:srgbClr val="4284F3"/>
            </a:solidFill>
            <a:prstDash val="sysDot"/>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2078" name="Shape 2078"/>
          <p:cNvSpPr txBox="1">
            <a:spLocks noGrp="1"/>
          </p:cNvSpPr>
          <p:nvPr>
            <p:ph type="subTitle" idx="4294967295"/>
          </p:nvPr>
        </p:nvSpPr>
        <p:spPr>
          <a:xfrm>
            <a:off x="133875" y="0"/>
            <a:ext cx="8819699" cy="531300"/>
          </a:xfrm>
          <a:prstGeom prst="rect">
            <a:avLst/>
          </a:prstGeom>
          <a:noFill/>
          <a:ln>
            <a:noFill/>
          </a:ln>
        </p:spPr>
        <p:txBody>
          <a:bodyPr lIns="91425" tIns="91425" rIns="91425" bIns="91425" anchor="b" anchorCtr="0">
            <a:noAutofit/>
          </a:bodyPr>
          <a:lstStyle/>
          <a:p>
            <a:pPr marL="0" marR="0" lvl="0" indent="0" algn="l" rtl="0">
              <a:lnSpc>
                <a:spcPct val="115000"/>
              </a:lnSpc>
              <a:spcBef>
                <a:spcPts val="0"/>
              </a:spcBef>
              <a:spcAft>
                <a:spcPts val="0"/>
              </a:spcAft>
              <a:buClr>
                <a:srgbClr val="75787A"/>
              </a:buClr>
              <a:buSzPct val="25000"/>
              <a:buFont typeface="Open Sans"/>
              <a:buNone/>
            </a:pPr>
            <a:r>
              <a:rPr lang="en-US" sz="1300" b="0" i="0" u="none" strike="noStrike" cap="none" dirty="0">
                <a:solidFill>
                  <a:srgbClr val="75787A"/>
                </a:solidFill>
              </a:rPr>
              <a:t>TAO People Architecture</a:t>
            </a:r>
          </a:p>
        </p:txBody>
      </p:sp>
      <p:sp>
        <p:nvSpPr>
          <p:cNvPr id="2079" name="Shape 2079"/>
          <p:cNvSpPr/>
          <p:nvPr/>
        </p:nvSpPr>
        <p:spPr>
          <a:xfrm>
            <a:off x="222009" y="4519187"/>
            <a:ext cx="7315200" cy="137100"/>
          </a:xfrm>
          <a:prstGeom prst="rect">
            <a:avLst/>
          </a:prstGeom>
          <a:solidFill>
            <a:srgbClr val="E0E0E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109" name="Shape 2109"/>
          <p:cNvSpPr/>
          <p:nvPr/>
        </p:nvSpPr>
        <p:spPr>
          <a:xfrm>
            <a:off x="222009" y="697676"/>
            <a:ext cx="7315200" cy="274200"/>
          </a:xfrm>
          <a:prstGeom prst="roundRect">
            <a:avLst>
              <a:gd name="adj" fmla="val 1674"/>
            </a:avLst>
          </a:prstGeom>
          <a:solidFill>
            <a:srgbClr val="519BF7"/>
          </a:solidFill>
          <a:ln>
            <a:noFill/>
          </a:ln>
          <a:effectLst>
            <a:outerShdw blurRad="38100" dist="38100" dir="5400000" sx="99000" sy="99000" algn="ctr" rotWithShape="0">
              <a:srgbClr val="000000">
                <a:alpha val="15690"/>
              </a:srgbClr>
            </a:outerShdw>
          </a:effectLst>
        </p:spPr>
        <p:txBody>
          <a:bodyPr lIns="457200" tIns="64008" rIns="0" bIns="0" anchor="t" anchorCtr="0">
            <a:noAutofit/>
          </a:bodyPr>
          <a:lstStyle/>
          <a:p>
            <a:pPr marL="0" marR="0" lvl="0" indent="0" algn="l" rtl="0">
              <a:lnSpc>
                <a:spcPct val="100000"/>
              </a:lnSpc>
              <a:spcBef>
                <a:spcPts val="500"/>
              </a:spcBef>
              <a:spcAft>
                <a:spcPts val="0"/>
              </a:spcAft>
              <a:buClr>
                <a:srgbClr val="FFFFFF"/>
              </a:buClr>
              <a:buSzPct val="25000"/>
              <a:buFont typeface="Roboto"/>
              <a:buNone/>
            </a:pPr>
            <a:r>
              <a:rPr lang="en-US" sz="850" b="0" i="0" u="none" strike="noStrike" cap="none" dirty="0">
                <a:solidFill>
                  <a:srgbClr val="FFFFFF"/>
                </a:solidFill>
                <a:latin typeface="Roboto"/>
                <a:ea typeface="Roboto"/>
                <a:cs typeface="Roboto"/>
                <a:sym typeface="Roboto"/>
              </a:rPr>
              <a:t>Data ingestion and clean-up</a:t>
            </a:r>
          </a:p>
        </p:txBody>
      </p:sp>
      <p:cxnSp>
        <p:nvCxnSpPr>
          <p:cNvPr id="48" name="Shape 799"/>
          <p:cNvCxnSpPr>
            <a:cxnSpLocks/>
            <a:stCxn id="41" idx="1"/>
            <a:endCxn id="105" idx="0"/>
          </p:cNvCxnSpPr>
          <p:nvPr/>
        </p:nvCxnSpPr>
        <p:spPr>
          <a:xfrm rot="10800000" flipV="1">
            <a:off x="4050407" y="1431214"/>
            <a:ext cx="2499403" cy="542803"/>
          </a:xfrm>
          <a:prstGeom prst="bentConnector2">
            <a:avLst/>
          </a:prstGeom>
          <a:noFill/>
          <a:ln w="9525" cap="flat" cmpd="sng">
            <a:solidFill>
              <a:srgbClr val="3A7DF0"/>
            </a:solidFill>
            <a:prstDash val="solid"/>
            <a:round/>
            <a:headEnd type="none" w="sm" len="sm"/>
            <a:tailEnd type="triangle" w="med" len="med"/>
          </a:ln>
        </p:spPr>
      </p:cxnSp>
      <p:grpSp>
        <p:nvGrpSpPr>
          <p:cNvPr id="4" name="Group 3"/>
          <p:cNvGrpSpPr/>
          <p:nvPr/>
        </p:nvGrpSpPr>
        <p:grpSpPr>
          <a:xfrm>
            <a:off x="222009" y="1191030"/>
            <a:ext cx="869662" cy="382226"/>
            <a:chOff x="6172171" y="2159175"/>
            <a:chExt cx="869662" cy="382226"/>
          </a:xfrm>
        </p:grpSpPr>
        <p:sp>
          <p:nvSpPr>
            <p:cNvPr id="38" name="Shape 758"/>
            <p:cNvSpPr/>
            <p:nvPr/>
          </p:nvSpPr>
          <p:spPr>
            <a:xfrm>
              <a:off x="6172171" y="2159175"/>
              <a:ext cx="869662"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dirty="0">
                  <a:solidFill>
                    <a:srgbClr val="757575"/>
                  </a:solidFill>
                  <a:latin typeface="Roboto"/>
                  <a:ea typeface="Roboto"/>
                  <a:cs typeface="Roboto"/>
                  <a:sym typeface="Roboto"/>
                </a:rPr>
                <a:t>Data Provider</a:t>
              </a:r>
            </a:p>
          </p:txBody>
        </p:sp>
        <p:pic>
          <p:nvPicPr>
            <p:cNvPr id="39" name="Shape 1140"/>
            <p:cNvPicPr preferRelativeResize="0"/>
            <p:nvPr/>
          </p:nvPicPr>
          <p:blipFill rotWithShape="1">
            <a:blip r:embed="rId3">
              <a:alphaModFix/>
            </a:blip>
            <a:srcRect/>
            <a:stretch/>
          </p:blipFill>
          <p:spPr>
            <a:xfrm>
              <a:off x="6228438" y="2248688"/>
              <a:ext cx="203199" cy="203199"/>
            </a:xfrm>
            <a:prstGeom prst="rect">
              <a:avLst/>
            </a:prstGeom>
            <a:noFill/>
            <a:ln>
              <a:noFill/>
            </a:ln>
          </p:spPr>
        </p:pic>
      </p:grpSp>
      <p:grpSp>
        <p:nvGrpSpPr>
          <p:cNvPr id="5" name="Group 4"/>
          <p:cNvGrpSpPr/>
          <p:nvPr/>
        </p:nvGrpSpPr>
        <p:grpSpPr>
          <a:xfrm>
            <a:off x="6549809" y="1240102"/>
            <a:ext cx="869662" cy="382226"/>
            <a:chOff x="6228438" y="2890441"/>
            <a:chExt cx="869662" cy="382226"/>
          </a:xfrm>
        </p:grpSpPr>
        <p:sp>
          <p:nvSpPr>
            <p:cNvPr id="41" name="Shape 758"/>
            <p:cNvSpPr/>
            <p:nvPr/>
          </p:nvSpPr>
          <p:spPr>
            <a:xfrm>
              <a:off x="6228438" y="2890441"/>
              <a:ext cx="869662"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dirty="0">
                  <a:solidFill>
                    <a:srgbClr val="757575"/>
                  </a:solidFill>
                  <a:latin typeface="Roboto"/>
                  <a:ea typeface="Roboto"/>
                  <a:cs typeface="Roboto"/>
                  <a:sym typeface="Roboto"/>
                </a:rPr>
                <a:t>Matching Provider</a:t>
              </a:r>
            </a:p>
          </p:txBody>
        </p:sp>
        <p:pic>
          <p:nvPicPr>
            <p:cNvPr id="43" name="Shape 1140"/>
            <p:cNvPicPr preferRelativeResize="0"/>
            <p:nvPr/>
          </p:nvPicPr>
          <p:blipFill rotWithShape="1">
            <a:blip r:embed="rId3">
              <a:alphaModFix/>
            </a:blip>
            <a:srcRect/>
            <a:stretch/>
          </p:blipFill>
          <p:spPr>
            <a:xfrm>
              <a:off x="6284705" y="2979954"/>
              <a:ext cx="203199" cy="203199"/>
            </a:xfrm>
            <a:prstGeom prst="rect">
              <a:avLst/>
            </a:prstGeom>
            <a:noFill/>
            <a:ln>
              <a:noFill/>
            </a:ln>
          </p:spPr>
        </p:pic>
      </p:grpSp>
      <p:cxnSp>
        <p:nvCxnSpPr>
          <p:cNvPr id="52" name="Shape 799"/>
          <p:cNvCxnSpPr>
            <a:cxnSpLocks/>
            <a:stCxn id="124" idx="2"/>
            <a:endCxn id="160" idx="1"/>
          </p:cNvCxnSpPr>
          <p:nvPr/>
        </p:nvCxnSpPr>
        <p:spPr>
          <a:xfrm rot="16200000" flipH="1">
            <a:off x="2403747" y="2823100"/>
            <a:ext cx="1104799" cy="1288613"/>
          </a:xfrm>
          <a:prstGeom prst="bentConnector2">
            <a:avLst/>
          </a:prstGeom>
          <a:noFill/>
          <a:ln w="9525" cap="flat" cmpd="sng">
            <a:solidFill>
              <a:srgbClr val="3A7DF0"/>
            </a:solidFill>
            <a:prstDash val="solid"/>
            <a:round/>
            <a:headEnd type="none" w="sm" len="sm"/>
            <a:tailEnd type="triangle" w="med" len="med"/>
          </a:ln>
        </p:spPr>
      </p:cxnSp>
      <p:sp>
        <p:nvSpPr>
          <p:cNvPr id="85" name="Shape 2077"/>
          <p:cNvSpPr/>
          <p:nvPr/>
        </p:nvSpPr>
        <p:spPr>
          <a:xfrm>
            <a:off x="7573533" y="697283"/>
            <a:ext cx="1529921" cy="3959003"/>
          </a:xfrm>
          <a:prstGeom prst="rect">
            <a:avLst/>
          </a:prstGeom>
          <a:noFill/>
          <a:ln w="9525" cap="flat" cmpd="sng">
            <a:solidFill>
              <a:srgbClr val="E0E0E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86" name="Shape 2084"/>
          <p:cNvSpPr txBox="1"/>
          <p:nvPr/>
        </p:nvSpPr>
        <p:spPr>
          <a:xfrm>
            <a:off x="7601093" y="719425"/>
            <a:ext cx="1459260" cy="2195581"/>
          </a:xfrm>
          <a:prstGeom prst="rect">
            <a:avLst/>
          </a:prstGeom>
          <a:noFill/>
          <a:ln>
            <a:noFill/>
          </a:ln>
        </p:spPr>
        <p:txBody>
          <a:bodyPr lIns="0" tIns="0" rIns="0" bIns="0" anchor="t" anchorCtr="0">
            <a:noAutofit/>
          </a:bodyPr>
          <a:lstStyle/>
          <a:p>
            <a:pPr marL="0" marR="0" lvl="0" indent="0" algn="l" rtl="0">
              <a:lnSpc>
                <a:spcPct val="104999"/>
              </a:lnSpc>
              <a:spcBef>
                <a:spcPts val="0"/>
              </a:spcBef>
              <a:spcAft>
                <a:spcPts val="0"/>
              </a:spcAft>
              <a:buClr>
                <a:srgbClr val="757575"/>
              </a:buClr>
              <a:buSzPct val="25000"/>
              <a:buFont typeface="Roboto"/>
              <a:buNone/>
            </a:pPr>
            <a:r>
              <a:rPr lang="en-US" sz="600" b="0" i="0" u="none" strike="noStrike" cap="none" dirty="0">
                <a:solidFill>
                  <a:srgbClr val="757575"/>
                </a:solidFill>
                <a:latin typeface="Roboto"/>
                <a:ea typeface="Roboto"/>
                <a:cs typeface="Roboto"/>
                <a:sym typeface="Roboto"/>
              </a:rPr>
              <a:t>1. External Data provider upload JSON profiles to Cloud Storage. Profiles are grouped in GZIPED files, each file contains 500k lines, each line a JSON profile. </a:t>
            </a:r>
            <a:r>
              <a:rPr lang="en-US" sz="600" b="1" i="0" u="none" strike="noStrike" cap="none" dirty="0">
                <a:solidFill>
                  <a:srgbClr val="757575"/>
                </a:solidFill>
                <a:latin typeface="Roboto"/>
                <a:ea typeface="Roboto"/>
                <a:cs typeface="Roboto"/>
                <a:sym typeface="Roboto"/>
              </a:rPr>
              <a:t>Total size ~300 millions lines</a:t>
            </a:r>
          </a:p>
          <a:p>
            <a:pPr marL="0" marR="0" lvl="0" indent="0" algn="l" rtl="0">
              <a:lnSpc>
                <a:spcPct val="104999"/>
              </a:lnSpc>
              <a:spcBef>
                <a:spcPts val="0"/>
              </a:spcBef>
              <a:spcAft>
                <a:spcPts val="0"/>
              </a:spcAft>
              <a:buClr>
                <a:srgbClr val="757575"/>
              </a:buClr>
              <a:buSzPct val="25000"/>
              <a:buFont typeface="Roboto"/>
              <a:buNone/>
            </a:pPr>
            <a:r>
              <a:rPr lang="en-US" sz="600" b="0" i="0" u="none" strike="noStrike" cap="none" dirty="0">
                <a:solidFill>
                  <a:srgbClr val="757575"/>
                </a:solidFill>
                <a:latin typeface="Roboto"/>
                <a:ea typeface="Roboto"/>
                <a:cs typeface="Roboto"/>
                <a:sym typeface="Roboto"/>
              </a:rPr>
              <a:t>2. Optional: Raw data is preprocessed and moved to ingestion bucket. Potential processing steps here depends on clean-up processing capabilities</a:t>
            </a:r>
          </a:p>
          <a:p>
            <a:pPr marL="0" marR="0" lvl="0" indent="0" algn="l" rtl="0">
              <a:lnSpc>
                <a:spcPct val="104999"/>
              </a:lnSpc>
              <a:spcBef>
                <a:spcPts val="0"/>
              </a:spcBef>
              <a:spcAft>
                <a:spcPts val="0"/>
              </a:spcAft>
              <a:buClr>
                <a:srgbClr val="757575"/>
              </a:buClr>
              <a:buSzPct val="25000"/>
              <a:buFont typeface="Roboto"/>
              <a:buNone/>
            </a:pPr>
            <a:r>
              <a:rPr lang="en-US" sz="600" dirty="0">
                <a:solidFill>
                  <a:srgbClr val="757575"/>
                </a:solidFill>
                <a:latin typeface="Roboto"/>
                <a:ea typeface="Roboto"/>
                <a:cs typeface="Roboto"/>
                <a:sym typeface="Roboto"/>
              </a:rPr>
              <a:t>3. Data from ingestion bucket is also imported to </a:t>
            </a:r>
            <a:r>
              <a:rPr lang="en-US" sz="600" dirty="0" err="1">
                <a:solidFill>
                  <a:srgbClr val="757575"/>
                </a:solidFill>
                <a:latin typeface="Roboto"/>
                <a:ea typeface="Roboto"/>
                <a:cs typeface="Roboto"/>
                <a:sym typeface="Roboto"/>
              </a:rPr>
              <a:t>BigQuery</a:t>
            </a:r>
            <a:r>
              <a:rPr lang="en-US" sz="600" dirty="0">
                <a:solidFill>
                  <a:srgbClr val="757575"/>
                </a:solidFill>
                <a:latin typeface="Roboto"/>
                <a:ea typeface="Roboto"/>
                <a:cs typeface="Roboto"/>
                <a:sym typeface="Roboto"/>
              </a:rPr>
              <a:t> for analytics and Data Studio</a:t>
            </a:r>
          </a:p>
          <a:p>
            <a:pPr marL="0" marR="0" lvl="0" indent="0" algn="l" rtl="0">
              <a:lnSpc>
                <a:spcPct val="104999"/>
              </a:lnSpc>
              <a:spcBef>
                <a:spcPts val="0"/>
              </a:spcBef>
              <a:spcAft>
                <a:spcPts val="0"/>
              </a:spcAft>
              <a:buClr>
                <a:srgbClr val="757575"/>
              </a:buClr>
              <a:buSzPct val="25000"/>
              <a:buFont typeface="Roboto"/>
              <a:buNone/>
            </a:pPr>
            <a:r>
              <a:rPr lang="en-US" sz="600" dirty="0">
                <a:solidFill>
                  <a:srgbClr val="757575"/>
                </a:solidFill>
                <a:latin typeface="Roboto"/>
                <a:ea typeface="Roboto"/>
                <a:cs typeface="Roboto"/>
                <a:sym typeface="Roboto"/>
              </a:rPr>
              <a:t>4. Data from ingestion bucket is processed using specific tools for clean-up.</a:t>
            </a:r>
          </a:p>
          <a:p>
            <a:pPr marL="0" marR="0" lvl="0" indent="0" algn="l" rtl="0">
              <a:lnSpc>
                <a:spcPct val="104999"/>
              </a:lnSpc>
              <a:spcBef>
                <a:spcPts val="0"/>
              </a:spcBef>
              <a:spcAft>
                <a:spcPts val="0"/>
              </a:spcAft>
              <a:buClr>
                <a:srgbClr val="757575"/>
              </a:buClr>
              <a:buSzPct val="25000"/>
              <a:buFont typeface="Roboto"/>
              <a:buNone/>
            </a:pPr>
            <a:r>
              <a:rPr lang="en-US" sz="600" b="0" i="0" u="none" strike="noStrike" cap="none" dirty="0">
                <a:solidFill>
                  <a:srgbClr val="757575"/>
                </a:solidFill>
                <a:latin typeface="Roboto"/>
                <a:ea typeface="Roboto"/>
                <a:cs typeface="Roboto"/>
                <a:sym typeface="Roboto"/>
              </a:rPr>
              <a:t>5. During clean-up, matching provider lists are used to ensure compatibility to matching algorithm</a:t>
            </a:r>
          </a:p>
          <a:p>
            <a:pPr lvl="0">
              <a:lnSpc>
                <a:spcPct val="104999"/>
              </a:lnSpc>
              <a:buClr>
                <a:srgbClr val="757575"/>
              </a:buClr>
              <a:buSzPct val="25000"/>
            </a:pPr>
            <a:r>
              <a:rPr lang="en-US" sz="600" dirty="0">
                <a:solidFill>
                  <a:srgbClr val="757575"/>
                </a:solidFill>
                <a:latin typeface="Roboto"/>
                <a:ea typeface="Roboto"/>
                <a:cs typeface="Roboto"/>
                <a:sym typeface="Roboto"/>
              </a:rPr>
              <a:t>6. Result of data processing are also loaded to </a:t>
            </a:r>
            <a:r>
              <a:rPr lang="en-US" sz="600" dirty="0" err="1">
                <a:solidFill>
                  <a:srgbClr val="757575"/>
                </a:solidFill>
                <a:latin typeface="Roboto"/>
                <a:ea typeface="Roboto"/>
                <a:cs typeface="Roboto"/>
                <a:sym typeface="Roboto"/>
              </a:rPr>
              <a:t>BigQuery</a:t>
            </a:r>
            <a:endParaRPr lang="en-US" sz="600" dirty="0">
              <a:solidFill>
                <a:srgbClr val="757575"/>
              </a:solidFill>
              <a:latin typeface="Roboto"/>
              <a:ea typeface="Roboto"/>
              <a:cs typeface="Roboto"/>
              <a:sym typeface="Roboto"/>
            </a:endParaRPr>
          </a:p>
          <a:p>
            <a:pPr lvl="0">
              <a:lnSpc>
                <a:spcPct val="104999"/>
              </a:lnSpc>
              <a:buClr>
                <a:srgbClr val="757575"/>
              </a:buClr>
              <a:buSzPct val="25000"/>
            </a:pPr>
            <a:r>
              <a:rPr lang="en-US" sz="600" b="0" i="0" u="none" strike="noStrike" cap="none" dirty="0">
                <a:solidFill>
                  <a:srgbClr val="757575"/>
                </a:solidFill>
                <a:latin typeface="Roboto"/>
                <a:ea typeface="Roboto"/>
                <a:cs typeface="Roboto"/>
                <a:sym typeface="Roboto"/>
              </a:rPr>
              <a:t>7. Results are loaded to operational storage – most probably Datastore</a:t>
            </a:r>
            <a:r>
              <a:rPr lang="en-US" sz="600" b="1" i="0" u="none" strike="noStrike" cap="none" dirty="0">
                <a:solidFill>
                  <a:srgbClr val="757575"/>
                </a:solidFill>
                <a:latin typeface="Roboto"/>
                <a:ea typeface="Roboto"/>
                <a:cs typeface="Roboto"/>
                <a:sym typeface="Roboto"/>
              </a:rPr>
              <a:t>. Initial estimated size tens of millions records.</a:t>
            </a:r>
          </a:p>
        </p:txBody>
      </p:sp>
      <p:sp>
        <p:nvSpPr>
          <p:cNvPr id="90" name="Oval 89"/>
          <p:cNvSpPr/>
          <p:nvPr/>
        </p:nvSpPr>
        <p:spPr>
          <a:xfrm>
            <a:off x="1269349" y="1240102"/>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1</a:t>
            </a:r>
          </a:p>
        </p:txBody>
      </p:sp>
      <p:grpSp>
        <p:nvGrpSpPr>
          <p:cNvPr id="58" name="Shape 1314">
            <a:extLst>
              <a:ext uri="{FF2B5EF4-FFF2-40B4-BE49-F238E27FC236}">
                <a16:creationId xmlns:a16="http://schemas.microsoft.com/office/drawing/2014/main" xmlns="" id="{9737D06C-BF4B-4471-ACD4-A9C28E01245E}"/>
              </a:ext>
            </a:extLst>
          </p:cNvPr>
          <p:cNvGrpSpPr/>
          <p:nvPr/>
        </p:nvGrpSpPr>
        <p:grpSpPr>
          <a:xfrm>
            <a:off x="1770286" y="1188756"/>
            <a:ext cx="1083108" cy="382226"/>
            <a:chOff x="6232092" y="955949"/>
            <a:chExt cx="1044387" cy="382226"/>
          </a:xfrm>
        </p:grpSpPr>
        <p:sp>
          <p:nvSpPr>
            <p:cNvPr id="59" name="Shape 1315">
              <a:extLst>
                <a:ext uri="{FF2B5EF4-FFF2-40B4-BE49-F238E27FC236}">
                  <a16:creationId xmlns:a16="http://schemas.microsoft.com/office/drawing/2014/main" xmlns="" id="{AB6C11B4-6671-47B4-808E-6D3C39F8D405}"/>
                </a:ext>
              </a:extLst>
            </p:cNvPr>
            <p:cNvSpPr/>
            <p:nvPr/>
          </p:nvSpPr>
          <p:spPr>
            <a:xfrm>
              <a:off x="6232092" y="955949"/>
              <a:ext cx="1044387"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750" b="0" i="0" u="none" strike="noStrike" cap="none" dirty="0">
                  <a:solidFill>
                    <a:srgbClr val="212121"/>
                  </a:solidFill>
                  <a:latin typeface="Roboto"/>
                  <a:ea typeface="Roboto"/>
                  <a:cs typeface="Roboto"/>
                  <a:sym typeface="Roboto"/>
                </a:rPr>
                <a:t>Raw Data</a:t>
              </a:r>
              <a:r>
                <a:rPr lang="en-US" sz="700" b="0" i="0" u="none" strike="noStrike" cap="none" dirty="0">
                  <a:solidFill>
                    <a:srgbClr val="212121"/>
                  </a:solidFill>
                  <a:latin typeface="Roboto"/>
                  <a:ea typeface="Roboto"/>
                  <a:cs typeface="Roboto"/>
                  <a:sym typeface="Roboto"/>
                </a:rPr>
                <a:t/>
              </a:r>
              <a:br>
                <a:rPr lang="en-US" sz="700" b="0" i="0" u="none" strike="noStrike" cap="none" dirty="0">
                  <a:solidFill>
                    <a:srgbClr val="212121"/>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Cloud Storage</a:t>
              </a:r>
            </a:p>
          </p:txBody>
        </p:sp>
        <p:pic>
          <p:nvPicPr>
            <p:cNvPr id="70" name="Shape 1316" descr="Cloud-Storage.png">
              <a:extLst>
                <a:ext uri="{FF2B5EF4-FFF2-40B4-BE49-F238E27FC236}">
                  <a16:creationId xmlns:a16="http://schemas.microsoft.com/office/drawing/2014/main" xmlns="" id="{F6D1CECD-21F7-40EE-95BD-5781673F9F81}"/>
                </a:ext>
              </a:extLst>
            </p:cNvPr>
            <p:cNvPicPr preferRelativeResize="0"/>
            <p:nvPr/>
          </p:nvPicPr>
          <p:blipFill rotWithShape="1">
            <a:blip r:embed="rId4">
              <a:alphaModFix/>
            </a:blip>
            <a:srcRect t="5076" b="5076"/>
            <a:stretch/>
          </p:blipFill>
          <p:spPr>
            <a:xfrm>
              <a:off x="6276360" y="1026162"/>
              <a:ext cx="274200" cy="246600"/>
            </a:xfrm>
            <a:prstGeom prst="rect">
              <a:avLst/>
            </a:prstGeom>
            <a:noFill/>
            <a:ln>
              <a:noFill/>
            </a:ln>
          </p:spPr>
        </p:pic>
      </p:grpSp>
      <p:sp>
        <p:nvSpPr>
          <p:cNvPr id="91" name="Oval 90"/>
          <p:cNvSpPr/>
          <p:nvPr/>
        </p:nvSpPr>
        <p:spPr>
          <a:xfrm>
            <a:off x="2148043" y="1692692"/>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2</a:t>
            </a:r>
          </a:p>
        </p:txBody>
      </p:sp>
      <p:grpSp>
        <p:nvGrpSpPr>
          <p:cNvPr id="2061" name="Group 2060">
            <a:extLst>
              <a:ext uri="{FF2B5EF4-FFF2-40B4-BE49-F238E27FC236}">
                <a16:creationId xmlns:a16="http://schemas.microsoft.com/office/drawing/2014/main" xmlns="" id="{4B4FFC42-7F81-4991-A004-363AAB143983}"/>
              </a:ext>
            </a:extLst>
          </p:cNvPr>
          <p:cNvGrpSpPr/>
          <p:nvPr/>
        </p:nvGrpSpPr>
        <p:grpSpPr>
          <a:xfrm>
            <a:off x="3344675" y="1974018"/>
            <a:ext cx="1411462" cy="1496217"/>
            <a:chOff x="3352158" y="1745621"/>
            <a:chExt cx="1411462" cy="1496217"/>
          </a:xfrm>
        </p:grpSpPr>
        <p:grpSp>
          <p:nvGrpSpPr>
            <p:cNvPr id="104" name="Shape 651">
              <a:extLst>
                <a:ext uri="{FF2B5EF4-FFF2-40B4-BE49-F238E27FC236}">
                  <a16:creationId xmlns:a16="http://schemas.microsoft.com/office/drawing/2014/main" xmlns="" id="{1C538ADF-9B03-466B-B15A-543B63B9D642}"/>
                </a:ext>
              </a:extLst>
            </p:cNvPr>
            <p:cNvGrpSpPr/>
            <p:nvPr/>
          </p:nvGrpSpPr>
          <p:grpSpPr>
            <a:xfrm>
              <a:off x="3352158" y="1745621"/>
              <a:ext cx="1411462" cy="1496217"/>
              <a:chOff x="2178036" y="1054763"/>
              <a:chExt cx="1146188" cy="637511"/>
            </a:xfrm>
          </p:grpSpPr>
          <p:sp>
            <p:nvSpPr>
              <p:cNvPr id="105" name="Shape 652">
                <a:extLst>
                  <a:ext uri="{FF2B5EF4-FFF2-40B4-BE49-F238E27FC236}">
                    <a16:creationId xmlns:a16="http://schemas.microsoft.com/office/drawing/2014/main" xmlns="" id="{AF796BA7-832F-44B2-88CF-9783D3FFBC56}"/>
                  </a:ext>
                </a:extLst>
              </p:cNvPr>
              <p:cNvSpPr/>
              <p:nvPr/>
            </p:nvSpPr>
            <p:spPr>
              <a:xfrm>
                <a:off x="2178036" y="1054763"/>
                <a:ext cx="1146188" cy="637511"/>
              </a:xfrm>
              <a:prstGeom prst="roundRect">
                <a:avLst>
                  <a:gd name="adj" fmla="val 827"/>
                </a:avLst>
              </a:prstGeom>
              <a:solidFill>
                <a:srgbClr val="E3F2F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06" name="Shape 653">
                <a:extLst>
                  <a:ext uri="{FF2B5EF4-FFF2-40B4-BE49-F238E27FC236}">
                    <a16:creationId xmlns:a16="http://schemas.microsoft.com/office/drawing/2014/main" xmlns="" id="{F1733EC6-BA98-4EAB-913C-D741F6F1912A}"/>
                  </a:ext>
                </a:extLst>
              </p:cNvPr>
              <p:cNvSpPr txBox="1"/>
              <p:nvPr/>
            </p:nvSpPr>
            <p:spPr>
              <a:xfrm>
                <a:off x="2178037" y="1054763"/>
                <a:ext cx="625934" cy="68299"/>
              </a:xfrm>
              <a:prstGeom prst="rect">
                <a:avLst/>
              </a:prstGeom>
              <a:noFill/>
              <a:ln>
                <a:noFill/>
              </a:ln>
            </p:spPr>
            <p:txBody>
              <a:bodyPr lIns="91425" tIns="64000" rIns="0" bIns="0" anchor="t" anchorCtr="0">
                <a:noAutofit/>
              </a:bodyPr>
              <a:lstStyle/>
              <a:p>
                <a:pPr marL="0" marR="0" lvl="0" indent="0" algn="l" rtl="0">
                  <a:lnSpc>
                    <a:spcPts val="1000"/>
                  </a:lnSpc>
                  <a:spcBef>
                    <a:spcPts val="0"/>
                  </a:spcBef>
                  <a:spcAft>
                    <a:spcPts val="0"/>
                  </a:spcAft>
                  <a:buClr>
                    <a:srgbClr val="9E9E9E"/>
                  </a:buClr>
                  <a:buSzPct val="25000"/>
                  <a:buFont typeface="Roboto"/>
                  <a:buNone/>
                </a:pPr>
                <a:r>
                  <a:rPr lang="en-US" sz="750" b="0" i="0" u="none" strike="noStrike" cap="none" dirty="0">
                    <a:solidFill>
                      <a:srgbClr val="9E9E9E"/>
                    </a:solidFill>
                    <a:latin typeface="Roboto"/>
                    <a:ea typeface="Roboto"/>
                    <a:cs typeface="Roboto"/>
                    <a:sym typeface="Roboto"/>
                  </a:rPr>
                  <a:t>Processing</a:t>
                </a:r>
                <a:endParaRPr lang="en-US" sz="600" b="0" i="0" u="none" strike="noStrike" cap="none" dirty="0">
                  <a:solidFill>
                    <a:srgbClr val="9E9E9E"/>
                  </a:solidFill>
                  <a:latin typeface="Roboto"/>
                  <a:ea typeface="Roboto"/>
                  <a:cs typeface="Roboto"/>
                  <a:sym typeface="Roboto"/>
                </a:endParaRPr>
              </a:p>
            </p:txBody>
          </p:sp>
        </p:grpSp>
        <p:grpSp>
          <p:nvGrpSpPr>
            <p:cNvPr id="110" name="Shape 3718">
              <a:extLst>
                <a:ext uri="{FF2B5EF4-FFF2-40B4-BE49-F238E27FC236}">
                  <a16:creationId xmlns:a16="http://schemas.microsoft.com/office/drawing/2014/main" xmlns="" id="{450657B9-4337-47D8-8F8B-52C36986E764}"/>
                </a:ext>
              </a:extLst>
            </p:cNvPr>
            <p:cNvGrpSpPr/>
            <p:nvPr/>
          </p:nvGrpSpPr>
          <p:grpSpPr>
            <a:xfrm>
              <a:off x="3442669" y="2792558"/>
              <a:ext cx="1234440" cy="382226"/>
              <a:chOff x="3374177" y="2977766"/>
              <a:chExt cx="1234440" cy="382226"/>
            </a:xfrm>
          </p:grpSpPr>
          <p:sp>
            <p:nvSpPr>
              <p:cNvPr id="111" name="Shape 3719">
                <a:extLst>
                  <a:ext uri="{FF2B5EF4-FFF2-40B4-BE49-F238E27FC236}">
                    <a16:creationId xmlns:a16="http://schemas.microsoft.com/office/drawing/2014/main" xmlns="" id="{3E2A1205-6AB4-4068-A349-B449D7F0A783}"/>
                  </a:ext>
                </a:extLst>
              </p:cNvPr>
              <p:cNvSpPr/>
              <p:nvPr/>
            </p:nvSpPr>
            <p:spPr>
              <a:xfrm>
                <a:off x="3374177" y="2977766"/>
                <a:ext cx="1234440"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750" b="0" i="0" u="none" strike="noStrike" cap="none">
                    <a:solidFill>
                      <a:srgbClr val="212121"/>
                    </a:solidFill>
                    <a:latin typeface="Roboto"/>
                    <a:ea typeface="Roboto"/>
                    <a:cs typeface="Roboto"/>
                    <a:sym typeface="Roboto"/>
                  </a:rPr>
                  <a:t>Bespoke Apps</a:t>
                </a:r>
                <a:r>
                  <a:rPr lang="en-US" sz="700" b="0" i="0" u="none" strike="noStrike" cap="none">
                    <a:solidFill>
                      <a:schemeClr val="dk1"/>
                    </a:solidFill>
                    <a:latin typeface="Roboto"/>
                    <a:ea typeface="Roboto"/>
                    <a:cs typeface="Roboto"/>
                    <a:sym typeface="Roboto"/>
                  </a:rPr>
                  <a:t/>
                </a:r>
                <a:br>
                  <a:rPr lang="en-US" sz="700" b="0" i="0" u="none" strike="noStrike" cap="none">
                    <a:solidFill>
                      <a:schemeClr val="dk1"/>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Compute Engine</a:t>
                </a:r>
              </a:p>
            </p:txBody>
          </p:sp>
          <p:pic>
            <p:nvPicPr>
              <p:cNvPr id="112" name="Shape 3720" descr="Compute-Engine.png">
                <a:extLst>
                  <a:ext uri="{FF2B5EF4-FFF2-40B4-BE49-F238E27FC236}">
                    <a16:creationId xmlns:a16="http://schemas.microsoft.com/office/drawing/2014/main" xmlns="" id="{4EFD49B4-506B-47A2-AA1C-1C3CEC4E7ED6}"/>
                  </a:ext>
                </a:extLst>
              </p:cNvPr>
              <p:cNvPicPr preferRelativeResize="0"/>
              <p:nvPr/>
            </p:nvPicPr>
            <p:blipFill rotWithShape="1">
              <a:blip r:embed="rId5">
                <a:alphaModFix/>
              </a:blip>
              <a:srcRect t="5076" b="5076"/>
              <a:stretch/>
            </p:blipFill>
            <p:spPr>
              <a:xfrm>
                <a:off x="3418882" y="3045650"/>
                <a:ext cx="274200" cy="246600"/>
              </a:xfrm>
              <a:prstGeom prst="rect">
                <a:avLst/>
              </a:prstGeom>
              <a:noFill/>
              <a:ln>
                <a:noFill/>
              </a:ln>
            </p:spPr>
          </p:pic>
        </p:grpSp>
        <p:grpSp>
          <p:nvGrpSpPr>
            <p:cNvPr id="113" name="Shape 3727">
              <a:extLst>
                <a:ext uri="{FF2B5EF4-FFF2-40B4-BE49-F238E27FC236}">
                  <a16:creationId xmlns:a16="http://schemas.microsoft.com/office/drawing/2014/main" xmlns="" id="{882FCB8F-209C-4245-930A-12AC011E4078}"/>
                </a:ext>
              </a:extLst>
            </p:cNvPr>
            <p:cNvGrpSpPr/>
            <p:nvPr/>
          </p:nvGrpSpPr>
          <p:grpSpPr>
            <a:xfrm>
              <a:off x="3442669" y="2400380"/>
              <a:ext cx="1234440" cy="382226"/>
              <a:chOff x="3374176" y="2363260"/>
              <a:chExt cx="1234440" cy="382226"/>
            </a:xfrm>
          </p:grpSpPr>
          <p:sp>
            <p:nvSpPr>
              <p:cNvPr id="114" name="Shape 3728">
                <a:extLst>
                  <a:ext uri="{FF2B5EF4-FFF2-40B4-BE49-F238E27FC236}">
                    <a16:creationId xmlns:a16="http://schemas.microsoft.com/office/drawing/2014/main" xmlns="" id="{3307E9C4-334B-423C-8209-B6B15F9D2295}"/>
                  </a:ext>
                </a:extLst>
              </p:cNvPr>
              <p:cNvSpPr/>
              <p:nvPr/>
            </p:nvSpPr>
            <p:spPr>
              <a:xfrm>
                <a:off x="3374176" y="2363260"/>
                <a:ext cx="1234440"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750" b="0" i="0" u="none" strike="noStrike" cap="none">
                    <a:solidFill>
                      <a:srgbClr val="212121"/>
                    </a:solidFill>
                    <a:latin typeface="Roboto"/>
                    <a:ea typeface="Roboto"/>
                    <a:cs typeface="Roboto"/>
                    <a:sym typeface="Roboto"/>
                  </a:rPr>
                  <a:t>Dataflow/Beam</a:t>
                </a:r>
                <a:r>
                  <a:rPr lang="en-US" sz="700" b="0" i="0" u="none" strike="noStrike" cap="none">
                    <a:solidFill>
                      <a:srgbClr val="212121"/>
                    </a:solidFill>
                    <a:latin typeface="Roboto"/>
                    <a:ea typeface="Roboto"/>
                    <a:cs typeface="Roboto"/>
                    <a:sym typeface="Roboto"/>
                  </a:rPr>
                  <a:t/>
                </a:r>
                <a:br>
                  <a:rPr lang="en-US" sz="700" b="0" i="0" u="none" strike="noStrike" cap="none">
                    <a:solidFill>
                      <a:srgbClr val="212121"/>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Cloud Dataflow</a:t>
                </a:r>
              </a:p>
            </p:txBody>
          </p:sp>
          <p:pic>
            <p:nvPicPr>
              <p:cNvPr id="115" name="Shape 3729" descr="Cloud-Dataflow.png">
                <a:extLst>
                  <a:ext uri="{FF2B5EF4-FFF2-40B4-BE49-F238E27FC236}">
                    <a16:creationId xmlns:a16="http://schemas.microsoft.com/office/drawing/2014/main" xmlns="" id="{5A621717-FDD6-4A29-A1F7-AEC2447D87CD}"/>
                  </a:ext>
                </a:extLst>
              </p:cNvPr>
              <p:cNvPicPr preferRelativeResize="0"/>
              <p:nvPr/>
            </p:nvPicPr>
            <p:blipFill rotWithShape="1">
              <a:blip r:embed="rId6">
                <a:alphaModFix/>
              </a:blip>
              <a:srcRect t="5076" b="5076"/>
              <a:stretch/>
            </p:blipFill>
            <p:spPr>
              <a:xfrm>
                <a:off x="3417576" y="2429995"/>
                <a:ext cx="274200" cy="246600"/>
              </a:xfrm>
              <a:prstGeom prst="rect">
                <a:avLst/>
              </a:prstGeom>
              <a:noFill/>
              <a:ln>
                <a:noFill/>
              </a:ln>
            </p:spPr>
          </p:pic>
        </p:grpSp>
        <p:grpSp>
          <p:nvGrpSpPr>
            <p:cNvPr id="116" name="Shape 3736">
              <a:extLst>
                <a:ext uri="{FF2B5EF4-FFF2-40B4-BE49-F238E27FC236}">
                  <a16:creationId xmlns:a16="http://schemas.microsoft.com/office/drawing/2014/main" xmlns="" id="{6EA683CF-DD0A-4E0A-B4EC-D39FC8B5796C}"/>
                </a:ext>
              </a:extLst>
            </p:cNvPr>
            <p:cNvGrpSpPr/>
            <p:nvPr/>
          </p:nvGrpSpPr>
          <p:grpSpPr>
            <a:xfrm>
              <a:off x="3442668" y="2006612"/>
              <a:ext cx="1234440" cy="382226"/>
              <a:chOff x="3374176" y="1736942"/>
              <a:chExt cx="1234440" cy="382226"/>
            </a:xfrm>
          </p:grpSpPr>
          <p:sp>
            <p:nvSpPr>
              <p:cNvPr id="117" name="Shape 3737">
                <a:extLst>
                  <a:ext uri="{FF2B5EF4-FFF2-40B4-BE49-F238E27FC236}">
                    <a16:creationId xmlns:a16="http://schemas.microsoft.com/office/drawing/2014/main" xmlns="" id="{259AF652-2A73-456F-889D-79AA9D4FB067}"/>
                  </a:ext>
                </a:extLst>
              </p:cNvPr>
              <p:cNvSpPr/>
              <p:nvPr/>
            </p:nvSpPr>
            <p:spPr>
              <a:xfrm>
                <a:off x="3374176" y="1736942"/>
                <a:ext cx="1234440"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750" b="0" i="0" u="none" strike="noStrike" cap="none" dirty="0">
                    <a:solidFill>
                      <a:srgbClr val="212121"/>
                    </a:solidFill>
                    <a:latin typeface="Roboto"/>
                    <a:ea typeface="Roboto"/>
                    <a:cs typeface="Roboto"/>
                    <a:sym typeface="Roboto"/>
                  </a:rPr>
                  <a:t>Hadoop/Spark</a:t>
                </a:r>
                <a:r>
                  <a:rPr lang="en-US" sz="700" b="0" i="0" u="none" strike="noStrike" cap="none" dirty="0">
                    <a:solidFill>
                      <a:srgbClr val="212121"/>
                    </a:solidFill>
                    <a:latin typeface="Roboto"/>
                    <a:ea typeface="Roboto"/>
                    <a:cs typeface="Roboto"/>
                    <a:sym typeface="Roboto"/>
                  </a:rPr>
                  <a:t/>
                </a:r>
                <a:br>
                  <a:rPr lang="en-US" sz="700" b="0" i="0" u="none" strike="noStrike" cap="none" dirty="0">
                    <a:solidFill>
                      <a:srgbClr val="212121"/>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Cloud </a:t>
                </a:r>
                <a:r>
                  <a:rPr lang="en-US" sz="700" b="0" i="0" u="none" strike="noStrike" cap="none" dirty="0" err="1">
                    <a:solidFill>
                      <a:srgbClr val="757575"/>
                    </a:solidFill>
                    <a:latin typeface="Roboto"/>
                    <a:ea typeface="Roboto"/>
                    <a:cs typeface="Roboto"/>
                    <a:sym typeface="Roboto"/>
                  </a:rPr>
                  <a:t>Dataproc</a:t>
                </a:r>
                <a:endParaRPr lang="en-US" sz="700" b="0" i="0" u="none" strike="noStrike" cap="none" dirty="0">
                  <a:solidFill>
                    <a:srgbClr val="757575"/>
                  </a:solidFill>
                  <a:latin typeface="Roboto"/>
                  <a:ea typeface="Roboto"/>
                  <a:cs typeface="Roboto"/>
                  <a:sym typeface="Roboto"/>
                </a:endParaRPr>
              </a:p>
            </p:txBody>
          </p:sp>
          <p:pic>
            <p:nvPicPr>
              <p:cNvPr id="118" name="Shape 3738" descr="Cloud-Dataproc.png">
                <a:extLst>
                  <a:ext uri="{FF2B5EF4-FFF2-40B4-BE49-F238E27FC236}">
                    <a16:creationId xmlns:a16="http://schemas.microsoft.com/office/drawing/2014/main" xmlns="" id="{898020EA-6B83-47A5-857E-4FAFAD381197}"/>
                  </a:ext>
                </a:extLst>
              </p:cNvPr>
              <p:cNvPicPr preferRelativeResize="0"/>
              <p:nvPr/>
            </p:nvPicPr>
            <p:blipFill rotWithShape="1">
              <a:blip r:embed="rId7">
                <a:alphaModFix/>
              </a:blip>
              <a:srcRect t="5076" b="5076"/>
              <a:stretch/>
            </p:blipFill>
            <p:spPr>
              <a:xfrm>
                <a:off x="3418444" y="1804445"/>
                <a:ext cx="274200" cy="246600"/>
              </a:xfrm>
              <a:prstGeom prst="rect">
                <a:avLst/>
              </a:prstGeom>
              <a:noFill/>
              <a:ln>
                <a:noFill/>
              </a:ln>
            </p:spPr>
          </p:pic>
        </p:grpSp>
      </p:grpSp>
      <p:grpSp>
        <p:nvGrpSpPr>
          <p:cNvPr id="119" name="Shape 3158">
            <a:extLst>
              <a:ext uri="{FF2B5EF4-FFF2-40B4-BE49-F238E27FC236}">
                <a16:creationId xmlns:a16="http://schemas.microsoft.com/office/drawing/2014/main" xmlns="" id="{ECCC3288-9F92-4DA0-8807-844B0D793761}"/>
              </a:ext>
            </a:extLst>
          </p:cNvPr>
          <p:cNvGrpSpPr/>
          <p:nvPr/>
        </p:nvGrpSpPr>
        <p:grpSpPr>
          <a:xfrm>
            <a:off x="1923220" y="1901816"/>
            <a:ext cx="777239" cy="281750"/>
            <a:chOff x="940698" y="580225"/>
            <a:chExt cx="777239" cy="281750"/>
          </a:xfrm>
        </p:grpSpPr>
        <p:sp>
          <p:nvSpPr>
            <p:cNvPr id="120" name="Shape 3159">
              <a:extLst>
                <a:ext uri="{FF2B5EF4-FFF2-40B4-BE49-F238E27FC236}">
                  <a16:creationId xmlns:a16="http://schemas.microsoft.com/office/drawing/2014/main" xmlns="" id="{6F797EFB-58C2-4D3B-9BC2-C265B10FFEE9}"/>
                </a:ext>
              </a:extLst>
            </p:cNvPr>
            <p:cNvSpPr/>
            <p:nvPr/>
          </p:nvSpPr>
          <p:spPr>
            <a:xfrm>
              <a:off x="940698" y="580225"/>
              <a:ext cx="777239" cy="28175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292600" tIns="36575" rIns="45700" bIns="36575" anchor="ctr"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700" b="0" i="0" u="none" strike="noStrike" cap="none" dirty="0">
                  <a:solidFill>
                    <a:srgbClr val="212121"/>
                  </a:solidFill>
                  <a:latin typeface="Roboto"/>
                  <a:ea typeface="Roboto"/>
                  <a:cs typeface="Roboto"/>
                  <a:sym typeface="Roboto"/>
                </a:rPr>
                <a:t>One Time</a:t>
              </a:r>
              <a:br>
                <a:rPr lang="en-US" sz="700" b="0" i="0" u="none" strike="noStrike" cap="none" dirty="0">
                  <a:solidFill>
                    <a:srgbClr val="212121"/>
                  </a:solidFill>
                  <a:latin typeface="Roboto"/>
                  <a:ea typeface="Roboto"/>
                  <a:cs typeface="Roboto"/>
                  <a:sym typeface="Roboto"/>
                </a:rPr>
              </a:br>
              <a:r>
                <a:rPr lang="en-US" sz="700" b="0" i="0" u="none" strike="noStrike" cap="none" dirty="0">
                  <a:solidFill>
                    <a:srgbClr val="212121"/>
                  </a:solidFill>
                  <a:latin typeface="Roboto"/>
                  <a:ea typeface="Roboto"/>
                  <a:cs typeface="Roboto"/>
                  <a:sym typeface="Roboto"/>
                </a:rPr>
                <a:t>Tasks</a:t>
              </a:r>
            </a:p>
          </p:txBody>
        </p:sp>
        <p:pic>
          <p:nvPicPr>
            <p:cNvPr id="121" name="Shape 3160">
              <a:extLst>
                <a:ext uri="{FF2B5EF4-FFF2-40B4-BE49-F238E27FC236}">
                  <a16:creationId xmlns:a16="http://schemas.microsoft.com/office/drawing/2014/main" xmlns="" id="{779540EB-4754-4697-97D7-4832B8E92768}"/>
                </a:ext>
              </a:extLst>
            </p:cNvPr>
            <p:cNvPicPr preferRelativeResize="0"/>
            <p:nvPr/>
          </p:nvPicPr>
          <p:blipFill rotWithShape="1">
            <a:blip r:embed="rId8">
              <a:alphaModFix/>
            </a:blip>
            <a:srcRect/>
            <a:stretch/>
          </p:blipFill>
          <p:spPr>
            <a:xfrm>
              <a:off x="989190" y="619499"/>
              <a:ext cx="203199" cy="203199"/>
            </a:xfrm>
            <a:prstGeom prst="rect">
              <a:avLst/>
            </a:prstGeom>
            <a:noFill/>
            <a:ln>
              <a:noFill/>
            </a:ln>
          </p:spPr>
        </p:pic>
      </p:grpSp>
      <p:grpSp>
        <p:nvGrpSpPr>
          <p:cNvPr id="123" name="Shape 1314">
            <a:extLst>
              <a:ext uri="{FF2B5EF4-FFF2-40B4-BE49-F238E27FC236}">
                <a16:creationId xmlns:a16="http://schemas.microsoft.com/office/drawing/2014/main" xmlns="" id="{CC120FA7-5C7D-4522-8ADE-D2BE49E939CC}"/>
              </a:ext>
            </a:extLst>
          </p:cNvPr>
          <p:cNvGrpSpPr/>
          <p:nvPr/>
        </p:nvGrpSpPr>
        <p:grpSpPr>
          <a:xfrm>
            <a:off x="1770286" y="2532782"/>
            <a:ext cx="1083108" cy="382226"/>
            <a:chOff x="6232092" y="955949"/>
            <a:chExt cx="1044387" cy="382226"/>
          </a:xfrm>
        </p:grpSpPr>
        <p:sp>
          <p:nvSpPr>
            <p:cNvPr id="124" name="Shape 1315">
              <a:extLst>
                <a:ext uri="{FF2B5EF4-FFF2-40B4-BE49-F238E27FC236}">
                  <a16:creationId xmlns:a16="http://schemas.microsoft.com/office/drawing/2014/main" xmlns="" id="{9E7C51BA-F031-4FA1-BEE9-EBE292EFA070}"/>
                </a:ext>
              </a:extLst>
            </p:cNvPr>
            <p:cNvSpPr/>
            <p:nvPr/>
          </p:nvSpPr>
          <p:spPr>
            <a:xfrm>
              <a:off x="6232092" y="955949"/>
              <a:ext cx="1044387"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750" b="0" i="0" u="none" strike="noStrike" cap="none" dirty="0">
                  <a:solidFill>
                    <a:srgbClr val="212121"/>
                  </a:solidFill>
                  <a:latin typeface="Roboto"/>
                  <a:ea typeface="Roboto"/>
                  <a:cs typeface="Roboto"/>
                  <a:sym typeface="Roboto"/>
                </a:rPr>
                <a:t>Stage 1</a:t>
              </a:r>
              <a:r>
                <a:rPr lang="en-US" sz="700" b="0" i="0" u="none" strike="noStrike" cap="none" dirty="0">
                  <a:solidFill>
                    <a:srgbClr val="212121"/>
                  </a:solidFill>
                  <a:latin typeface="Roboto"/>
                  <a:ea typeface="Roboto"/>
                  <a:cs typeface="Roboto"/>
                  <a:sym typeface="Roboto"/>
                </a:rPr>
                <a:t/>
              </a:r>
              <a:br>
                <a:rPr lang="en-US" sz="700" b="0" i="0" u="none" strike="noStrike" cap="none" dirty="0">
                  <a:solidFill>
                    <a:srgbClr val="212121"/>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Cloud Storage</a:t>
              </a:r>
            </a:p>
          </p:txBody>
        </p:sp>
        <p:pic>
          <p:nvPicPr>
            <p:cNvPr id="125" name="Shape 1316" descr="Cloud-Storage.png">
              <a:extLst>
                <a:ext uri="{FF2B5EF4-FFF2-40B4-BE49-F238E27FC236}">
                  <a16:creationId xmlns:a16="http://schemas.microsoft.com/office/drawing/2014/main" xmlns="" id="{D63F0DFA-F6F8-4E66-9CB5-B57CE067CD12}"/>
                </a:ext>
              </a:extLst>
            </p:cNvPr>
            <p:cNvPicPr preferRelativeResize="0"/>
            <p:nvPr/>
          </p:nvPicPr>
          <p:blipFill rotWithShape="1">
            <a:blip r:embed="rId4">
              <a:alphaModFix/>
            </a:blip>
            <a:srcRect t="5076" b="5076"/>
            <a:stretch/>
          </p:blipFill>
          <p:spPr>
            <a:xfrm>
              <a:off x="6276360" y="1026162"/>
              <a:ext cx="274200" cy="246600"/>
            </a:xfrm>
            <a:prstGeom prst="rect">
              <a:avLst/>
            </a:prstGeom>
            <a:noFill/>
            <a:ln>
              <a:noFill/>
            </a:ln>
          </p:spPr>
        </p:pic>
      </p:grpSp>
      <p:grpSp>
        <p:nvGrpSpPr>
          <p:cNvPr id="2049" name="Group 2048">
            <a:extLst>
              <a:ext uri="{FF2B5EF4-FFF2-40B4-BE49-F238E27FC236}">
                <a16:creationId xmlns:a16="http://schemas.microsoft.com/office/drawing/2014/main" xmlns="" id="{11E9B144-C8EF-41FF-99E4-AD0817DD34F9}"/>
              </a:ext>
            </a:extLst>
          </p:cNvPr>
          <p:cNvGrpSpPr/>
          <p:nvPr/>
        </p:nvGrpSpPr>
        <p:grpSpPr>
          <a:xfrm>
            <a:off x="5262694" y="2027024"/>
            <a:ext cx="1005445" cy="1399031"/>
            <a:chOff x="6601365" y="1007617"/>
            <a:chExt cx="997862" cy="1399031"/>
          </a:xfrm>
        </p:grpSpPr>
        <p:grpSp>
          <p:nvGrpSpPr>
            <p:cNvPr id="131" name="Shape 700">
              <a:extLst>
                <a:ext uri="{FF2B5EF4-FFF2-40B4-BE49-F238E27FC236}">
                  <a16:creationId xmlns:a16="http://schemas.microsoft.com/office/drawing/2014/main" xmlns="" id="{99441FF8-CBE4-45E1-AB44-9C1E44C616B4}"/>
                </a:ext>
              </a:extLst>
            </p:cNvPr>
            <p:cNvGrpSpPr/>
            <p:nvPr/>
          </p:nvGrpSpPr>
          <p:grpSpPr>
            <a:xfrm>
              <a:off x="6601365" y="1007617"/>
              <a:ext cx="997862" cy="1399031"/>
              <a:chOff x="2178036" y="1054763"/>
              <a:chExt cx="552292" cy="629284"/>
            </a:xfrm>
          </p:grpSpPr>
          <p:sp>
            <p:nvSpPr>
              <p:cNvPr id="132" name="Shape 701">
                <a:extLst>
                  <a:ext uri="{FF2B5EF4-FFF2-40B4-BE49-F238E27FC236}">
                    <a16:creationId xmlns:a16="http://schemas.microsoft.com/office/drawing/2014/main" xmlns="" id="{11F9C103-9A8A-48AE-AE0E-60EBD110858E}"/>
                  </a:ext>
                </a:extLst>
              </p:cNvPr>
              <p:cNvSpPr/>
              <p:nvPr/>
            </p:nvSpPr>
            <p:spPr>
              <a:xfrm>
                <a:off x="2178038" y="1054763"/>
                <a:ext cx="552290" cy="629284"/>
              </a:xfrm>
              <a:prstGeom prst="roundRect">
                <a:avLst>
                  <a:gd name="adj" fmla="val 827"/>
                </a:avLst>
              </a:prstGeom>
              <a:solidFill>
                <a:srgbClr val="E3F2F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33" name="Shape 702">
                <a:extLst>
                  <a:ext uri="{FF2B5EF4-FFF2-40B4-BE49-F238E27FC236}">
                    <a16:creationId xmlns:a16="http://schemas.microsoft.com/office/drawing/2014/main" xmlns="" id="{053EAF8B-C851-42A9-80BF-9FE260E800F3}"/>
                  </a:ext>
                </a:extLst>
              </p:cNvPr>
              <p:cNvSpPr txBox="1"/>
              <p:nvPr/>
            </p:nvSpPr>
            <p:spPr>
              <a:xfrm>
                <a:off x="2178036" y="1054763"/>
                <a:ext cx="524097" cy="83149"/>
              </a:xfrm>
              <a:prstGeom prst="rect">
                <a:avLst/>
              </a:prstGeom>
              <a:noFill/>
              <a:ln>
                <a:noFill/>
              </a:ln>
            </p:spPr>
            <p:txBody>
              <a:bodyPr lIns="91425" tIns="64000" rIns="0" bIns="0" anchor="t" anchorCtr="0">
                <a:noAutofit/>
              </a:bodyPr>
              <a:lstStyle/>
              <a:p>
                <a:pPr marL="0" marR="0" lvl="0" indent="0" algn="l" rtl="0">
                  <a:lnSpc>
                    <a:spcPts val="1000"/>
                  </a:lnSpc>
                  <a:spcBef>
                    <a:spcPts val="0"/>
                  </a:spcBef>
                  <a:spcAft>
                    <a:spcPts val="0"/>
                  </a:spcAft>
                  <a:buClr>
                    <a:srgbClr val="9E9E9E"/>
                  </a:buClr>
                  <a:buSzPct val="25000"/>
                  <a:buFont typeface="Roboto"/>
                  <a:buNone/>
                </a:pPr>
                <a:r>
                  <a:rPr lang="en-US" sz="750" b="0" i="0" u="none" strike="noStrike" cap="none" dirty="0">
                    <a:solidFill>
                      <a:srgbClr val="9E9E9E"/>
                    </a:solidFill>
                    <a:latin typeface="Roboto"/>
                    <a:ea typeface="Roboto"/>
                    <a:cs typeface="Roboto"/>
                    <a:sym typeface="Roboto"/>
                  </a:rPr>
                  <a:t>Operational Storage</a:t>
                </a:r>
              </a:p>
            </p:txBody>
          </p:sp>
        </p:grpSp>
        <p:grpSp>
          <p:nvGrpSpPr>
            <p:cNvPr id="134" name="Shape 739">
              <a:extLst>
                <a:ext uri="{FF2B5EF4-FFF2-40B4-BE49-F238E27FC236}">
                  <a16:creationId xmlns:a16="http://schemas.microsoft.com/office/drawing/2014/main" xmlns="" id="{BD30661E-ADE4-4B57-A6E2-0C65F8E6426E}"/>
                </a:ext>
              </a:extLst>
            </p:cNvPr>
            <p:cNvGrpSpPr/>
            <p:nvPr/>
          </p:nvGrpSpPr>
          <p:grpSpPr>
            <a:xfrm>
              <a:off x="6646540" y="1217930"/>
              <a:ext cx="908938" cy="382226"/>
              <a:chOff x="6646540" y="1217930"/>
              <a:chExt cx="908938" cy="382226"/>
            </a:xfrm>
          </p:grpSpPr>
          <p:sp>
            <p:nvSpPr>
              <p:cNvPr id="135" name="Shape 740">
                <a:extLst>
                  <a:ext uri="{FF2B5EF4-FFF2-40B4-BE49-F238E27FC236}">
                    <a16:creationId xmlns:a16="http://schemas.microsoft.com/office/drawing/2014/main" xmlns="" id="{D92B9F5E-503D-461C-8733-3420396484D3}"/>
                  </a:ext>
                </a:extLst>
              </p:cNvPr>
              <p:cNvSpPr/>
              <p:nvPr/>
            </p:nvSpPr>
            <p:spPr>
              <a:xfrm>
                <a:off x="6646540" y="1217930"/>
                <a:ext cx="908938"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dirty="0">
                    <a:solidFill>
                      <a:srgbClr val="757575"/>
                    </a:solidFill>
                    <a:latin typeface="Roboto"/>
                    <a:ea typeface="Roboto"/>
                    <a:cs typeface="Roboto"/>
                    <a:sym typeface="Roboto"/>
                  </a:rPr>
                  <a:t>Cloud</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Storage    </a:t>
                </a:r>
              </a:p>
            </p:txBody>
          </p:sp>
          <p:pic>
            <p:nvPicPr>
              <p:cNvPr id="136" name="Shape 741" descr="Cloud-Storage_256px.png">
                <a:extLst>
                  <a:ext uri="{FF2B5EF4-FFF2-40B4-BE49-F238E27FC236}">
                    <a16:creationId xmlns:a16="http://schemas.microsoft.com/office/drawing/2014/main" xmlns="" id="{0E05CCCE-EE1B-4A6B-823B-370FD41C4F72}"/>
                  </a:ext>
                </a:extLst>
              </p:cNvPr>
              <p:cNvPicPr preferRelativeResize="0"/>
              <p:nvPr/>
            </p:nvPicPr>
            <p:blipFill rotWithShape="1">
              <a:blip r:embed="rId4">
                <a:alphaModFix/>
              </a:blip>
              <a:srcRect t="5076" b="5076"/>
              <a:stretch/>
            </p:blipFill>
            <p:spPr>
              <a:xfrm>
                <a:off x="6690808" y="1288143"/>
                <a:ext cx="274200" cy="246600"/>
              </a:xfrm>
              <a:prstGeom prst="rect">
                <a:avLst/>
              </a:prstGeom>
              <a:noFill/>
              <a:ln>
                <a:noFill/>
              </a:ln>
            </p:spPr>
          </p:pic>
        </p:grpSp>
        <p:grpSp>
          <p:nvGrpSpPr>
            <p:cNvPr id="137" name="Shape 757">
              <a:extLst>
                <a:ext uri="{FF2B5EF4-FFF2-40B4-BE49-F238E27FC236}">
                  <a16:creationId xmlns:a16="http://schemas.microsoft.com/office/drawing/2014/main" xmlns="" id="{11E7454C-0BE4-4FED-A82E-4255ED428C48}"/>
                </a:ext>
              </a:extLst>
            </p:cNvPr>
            <p:cNvGrpSpPr/>
            <p:nvPr/>
          </p:nvGrpSpPr>
          <p:grpSpPr>
            <a:xfrm>
              <a:off x="6646539" y="1598088"/>
              <a:ext cx="908939" cy="382226"/>
              <a:chOff x="6646539" y="1598088"/>
              <a:chExt cx="908939" cy="382226"/>
            </a:xfrm>
          </p:grpSpPr>
          <p:sp>
            <p:nvSpPr>
              <p:cNvPr id="138" name="Shape 758">
                <a:extLst>
                  <a:ext uri="{FF2B5EF4-FFF2-40B4-BE49-F238E27FC236}">
                    <a16:creationId xmlns:a16="http://schemas.microsoft.com/office/drawing/2014/main" xmlns="" id="{625D8131-991D-4C01-ACF1-30F3DE21E73B}"/>
                  </a:ext>
                </a:extLst>
              </p:cNvPr>
              <p:cNvSpPr/>
              <p:nvPr/>
            </p:nvSpPr>
            <p:spPr>
              <a:xfrm>
                <a:off x="6646539" y="1598088"/>
                <a:ext cx="908939"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1" i="0" u="none" strike="noStrike" cap="none" dirty="0">
                    <a:solidFill>
                      <a:srgbClr val="757575"/>
                    </a:solidFill>
                    <a:latin typeface="Roboto"/>
                    <a:ea typeface="Roboto"/>
                    <a:cs typeface="Roboto"/>
                    <a:sym typeface="Roboto"/>
                  </a:rPr>
                  <a:t>Cloud</a:t>
                </a:r>
                <a:br>
                  <a:rPr lang="en-US" sz="700" b="1" i="0" u="none" strike="noStrike" cap="none" dirty="0">
                    <a:solidFill>
                      <a:srgbClr val="757575"/>
                    </a:solidFill>
                    <a:latin typeface="Roboto"/>
                    <a:ea typeface="Roboto"/>
                    <a:cs typeface="Roboto"/>
                    <a:sym typeface="Roboto"/>
                  </a:rPr>
                </a:br>
                <a:r>
                  <a:rPr lang="en-US" sz="700" b="1" i="0" u="none" strike="noStrike" cap="none" dirty="0">
                    <a:solidFill>
                      <a:srgbClr val="757575"/>
                    </a:solidFill>
                    <a:latin typeface="Roboto"/>
                    <a:ea typeface="Roboto"/>
                    <a:cs typeface="Roboto"/>
                    <a:sym typeface="Roboto"/>
                  </a:rPr>
                  <a:t>Datastore</a:t>
                </a:r>
              </a:p>
            </p:txBody>
          </p:sp>
          <p:pic>
            <p:nvPicPr>
              <p:cNvPr id="139" name="Shape 759" descr="Cloud-Datastore_256px.png">
                <a:extLst>
                  <a:ext uri="{FF2B5EF4-FFF2-40B4-BE49-F238E27FC236}">
                    <a16:creationId xmlns:a16="http://schemas.microsoft.com/office/drawing/2014/main" xmlns="" id="{F1271C06-D894-4191-8163-30778190BA4C}"/>
                  </a:ext>
                </a:extLst>
              </p:cNvPr>
              <p:cNvPicPr preferRelativeResize="0"/>
              <p:nvPr/>
            </p:nvPicPr>
            <p:blipFill rotWithShape="1">
              <a:blip r:embed="rId9">
                <a:alphaModFix/>
              </a:blip>
              <a:srcRect t="5076" b="5076"/>
              <a:stretch/>
            </p:blipFill>
            <p:spPr>
              <a:xfrm>
                <a:off x="6694569" y="1665377"/>
                <a:ext cx="274200" cy="246600"/>
              </a:xfrm>
              <a:prstGeom prst="rect">
                <a:avLst/>
              </a:prstGeom>
              <a:noFill/>
              <a:ln>
                <a:noFill/>
              </a:ln>
            </p:spPr>
          </p:pic>
        </p:grpSp>
        <p:grpSp>
          <p:nvGrpSpPr>
            <p:cNvPr id="140" name="Shape 760">
              <a:extLst>
                <a:ext uri="{FF2B5EF4-FFF2-40B4-BE49-F238E27FC236}">
                  <a16:creationId xmlns:a16="http://schemas.microsoft.com/office/drawing/2014/main" xmlns="" id="{838671A4-03E6-49D7-97BD-05AB5E0776C4}"/>
                </a:ext>
              </a:extLst>
            </p:cNvPr>
            <p:cNvGrpSpPr/>
            <p:nvPr/>
          </p:nvGrpSpPr>
          <p:grpSpPr>
            <a:xfrm>
              <a:off x="6646540" y="1978206"/>
              <a:ext cx="908938" cy="382226"/>
              <a:chOff x="6646540" y="1978206"/>
              <a:chExt cx="908938" cy="382226"/>
            </a:xfrm>
          </p:grpSpPr>
          <p:sp>
            <p:nvSpPr>
              <p:cNvPr id="141" name="Shape 761">
                <a:extLst>
                  <a:ext uri="{FF2B5EF4-FFF2-40B4-BE49-F238E27FC236}">
                    <a16:creationId xmlns:a16="http://schemas.microsoft.com/office/drawing/2014/main" xmlns="" id="{60C0BEED-80DD-46AC-941E-F89EB24E7544}"/>
                  </a:ext>
                </a:extLst>
              </p:cNvPr>
              <p:cNvSpPr/>
              <p:nvPr/>
            </p:nvSpPr>
            <p:spPr>
              <a:xfrm>
                <a:off x="6646540" y="1978206"/>
                <a:ext cx="908938"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dirty="0">
                    <a:solidFill>
                      <a:srgbClr val="757575"/>
                    </a:solidFill>
                    <a:latin typeface="Roboto"/>
                    <a:ea typeface="Roboto"/>
                    <a:cs typeface="Roboto"/>
                    <a:sym typeface="Roboto"/>
                  </a:rPr>
                  <a:t>Cloud</a:t>
                </a:r>
                <a:br>
                  <a:rPr lang="en-US" sz="700" b="0" i="0" u="none" strike="noStrike" cap="none" dirty="0">
                    <a:solidFill>
                      <a:srgbClr val="757575"/>
                    </a:solidFill>
                    <a:latin typeface="Roboto"/>
                    <a:ea typeface="Roboto"/>
                    <a:cs typeface="Roboto"/>
                    <a:sym typeface="Roboto"/>
                  </a:rPr>
                </a:br>
                <a:r>
                  <a:rPr lang="en-US" sz="700" b="0" i="0" u="none" strike="noStrike" cap="none" dirty="0" err="1">
                    <a:solidFill>
                      <a:srgbClr val="757575"/>
                    </a:solidFill>
                    <a:latin typeface="Roboto"/>
                    <a:ea typeface="Roboto"/>
                    <a:cs typeface="Roboto"/>
                    <a:sym typeface="Roboto"/>
                  </a:rPr>
                  <a:t>Bigtable</a:t>
                </a:r>
                <a:r>
                  <a:rPr lang="en-US" sz="700" b="0" i="0" u="none" strike="noStrike" cap="none" dirty="0">
                    <a:solidFill>
                      <a:srgbClr val="757575"/>
                    </a:solidFill>
                    <a:latin typeface="Roboto"/>
                    <a:ea typeface="Roboto"/>
                    <a:cs typeface="Roboto"/>
                    <a:sym typeface="Roboto"/>
                  </a:rPr>
                  <a:t> </a:t>
                </a:r>
              </a:p>
            </p:txBody>
          </p:sp>
          <p:pic>
            <p:nvPicPr>
              <p:cNvPr id="142" name="Shape 762" descr="Cloud-Bigtable_256px.png">
                <a:extLst>
                  <a:ext uri="{FF2B5EF4-FFF2-40B4-BE49-F238E27FC236}">
                    <a16:creationId xmlns:a16="http://schemas.microsoft.com/office/drawing/2014/main" xmlns="" id="{2A7FBDB2-3C13-4BDC-9C2C-812E7FAB365B}"/>
                  </a:ext>
                </a:extLst>
              </p:cNvPr>
              <p:cNvPicPr preferRelativeResize="0"/>
              <p:nvPr/>
            </p:nvPicPr>
            <p:blipFill rotWithShape="1">
              <a:blip r:embed="rId10">
                <a:alphaModFix/>
              </a:blip>
              <a:srcRect t="5076" b="5076"/>
              <a:stretch/>
            </p:blipFill>
            <p:spPr>
              <a:xfrm>
                <a:off x="6690808" y="2044941"/>
                <a:ext cx="274200" cy="246600"/>
              </a:xfrm>
              <a:prstGeom prst="rect">
                <a:avLst/>
              </a:prstGeom>
              <a:noFill/>
              <a:ln>
                <a:noFill/>
              </a:ln>
            </p:spPr>
          </p:pic>
        </p:grpSp>
      </p:grpSp>
      <p:cxnSp>
        <p:nvCxnSpPr>
          <p:cNvPr id="143" name="Shape 492">
            <a:extLst>
              <a:ext uri="{FF2B5EF4-FFF2-40B4-BE49-F238E27FC236}">
                <a16:creationId xmlns:a16="http://schemas.microsoft.com/office/drawing/2014/main" xmlns="" id="{F395BC8D-AEEF-4946-97BF-7EA21A9872CB}"/>
              </a:ext>
            </a:extLst>
          </p:cNvPr>
          <p:cNvCxnSpPr>
            <a:cxnSpLocks/>
            <a:stCxn id="38" idx="3"/>
            <a:endCxn id="59" idx="1"/>
          </p:cNvCxnSpPr>
          <p:nvPr/>
        </p:nvCxnSpPr>
        <p:spPr>
          <a:xfrm flipV="1">
            <a:off x="1091671" y="1379869"/>
            <a:ext cx="678615" cy="2274"/>
          </a:xfrm>
          <a:prstGeom prst="straightConnector1">
            <a:avLst/>
          </a:prstGeom>
          <a:noFill/>
          <a:ln w="9525" cap="flat" cmpd="sng">
            <a:solidFill>
              <a:srgbClr val="3A7DF0"/>
            </a:solidFill>
            <a:prstDash val="solid"/>
            <a:round/>
            <a:headEnd type="none" w="med" len="med"/>
            <a:tailEnd type="triangle" w="med" len="med"/>
          </a:ln>
        </p:spPr>
      </p:cxnSp>
      <p:cxnSp>
        <p:nvCxnSpPr>
          <p:cNvPr id="145" name="Shape 492">
            <a:extLst>
              <a:ext uri="{FF2B5EF4-FFF2-40B4-BE49-F238E27FC236}">
                <a16:creationId xmlns:a16="http://schemas.microsoft.com/office/drawing/2014/main" xmlns="" id="{75D18F3B-C06C-4201-BBD7-DEC21DE1F539}"/>
              </a:ext>
            </a:extLst>
          </p:cNvPr>
          <p:cNvCxnSpPr>
            <a:cxnSpLocks/>
            <a:stCxn id="59" idx="2"/>
            <a:endCxn id="120" idx="0"/>
          </p:cNvCxnSpPr>
          <p:nvPr/>
        </p:nvCxnSpPr>
        <p:spPr>
          <a:xfrm>
            <a:off x="2311840" y="1570982"/>
            <a:ext cx="0" cy="330834"/>
          </a:xfrm>
          <a:prstGeom prst="straightConnector1">
            <a:avLst/>
          </a:prstGeom>
          <a:noFill/>
          <a:ln w="9525" cap="flat" cmpd="sng">
            <a:solidFill>
              <a:srgbClr val="3A7DF0"/>
            </a:solidFill>
            <a:prstDash val="solid"/>
            <a:round/>
            <a:headEnd type="none" w="med" len="med"/>
            <a:tailEnd type="triangle" w="med" len="med"/>
          </a:ln>
        </p:spPr>
      </p:cxnSp>
      <p:cxnSp>
        <p:nvCxnSpPr>
          <p:cNvPr id="148" name="Shape 492">
            <a:extLst>
              <a:ext uri="{FF2B5EF4-FFF2-40B4-BE49-F238E27FC236}">
                <a16:creationId xmlns:a16="http://schemas.microsoft.com/office/drawing/2014/main" xmlns="" id="{849FE856-C07D-40AC-B6DC-5600B1AC9568}"/>
              </a:ext>
            </a:extLst>
          </p:cNvPr>
          <p:cNvCxnSpPr>
            <a:cxnSpLocks/>
            <a:stCxn id="120" idx="2"/>
            <a:endCxn id="124" idx="0"/>
          </p:cNvCxnSpPr>
          <p:nvPr/>
        </p:nvCxnSpPr>
        <p:spPr>
          <a:xfrm>
            <a:off x="2311840" y="2183566"/>
            <a:ext cx="0" cy="349216"/>
          </a:xfrm>
          <a:prstGeom prst="straightConnector1">
            <a:avLst/>
          </a:prstGeom>
          <a:noFill/>
          <a:ln w="9525" cap="flat" cmpd="sng">
            <a:solidFill>
              <a:srgbClr val="3A7DF0"/>
            </a:solidFill>
            <a:prstDash val="solid"/>
            <a:round/>
            <a:headEnd type="none" w="med" len="med"/>
            <a:tailEnd type="triangle" w="med" len="med"/>
          </a:ln>
        </p:spPr>
      </p:cxnSp>
      <p:cxnSp>
        <p:nvCxnSpPr>
          <p:cNvPr id="152" name="Shape 492">
            <a:extLst>
              <a:ext uri="{FF2B5EF4-FFF2-40B4-BE49-F238E27FC236}">
                <a16:creationId xmlns:a16="http://schemas.microsoft.com/office/drawing/2014/main" xmlns="" id="{CB105CDF-9E34-413B-A755-2AFD7950C830}"/>
              </a:ext>
            </a:extLst>
          </p:cNvPr>
          <p:cNvCxnSpPr>
            <a:cxnSpLocks/>
            <a:stCxn id="124" idx="3"/>
            <a:endCxn id="105" idx="1"/>
          </p:cNvCxnSpPr>
          <p:nvPr/>
        </p:nvCxnSpPr>
        <p:spPr>
          <a:xfrm flipV="1">
            <a:off x="2853394" y="2722127"/>
            <a:ext cx="491281" cy="1768"/>
          </a:xfrm>
          <a:prstGeom prst="straightConnector1">
            <a:avLst/>
          </a:prstGeom>
          <a:noFill/>
          <a:ln w="9525" cap="flat" cmpd="sng">
            <a:solidFill>
              <a:srgbClr val="3A7DF0"/>
            </a:solidFill>
            <a:prstDash val="solid"/>
            <a:round/>
            <a:headEnd type="none" w="med" len="med"/>
            <a:tailEnd type="triangle" w="med" len="med"/>
          </a:ln>
        </p:spPr>
      </p:cxnSp>
      <p:cxnSp>
        <p:nvCxnSpPr>
          <p:cNvPr id="155" name="Shape 492">
            <a:extLst>
              <a:ext uri="{FF2B5EF4-FFF2-40B4-BE49-F238E27FC236}">
                <a16:creationId xmlns:a16="http://schemas.microsoft.com/office/drawing/2014/main" xmlns="" id="{8B923E00-D48A-4B9F-8D32-F9AB691858F2}"/>
              </a:ext>
            </a:extLst>
          </p:cNvPr>
          <p:cNvCxnSpPr>
            <a:cxnSpLocks/>
            <a:stCxn id="105" idx="3"/>
            <a:endCxn id="132" idx="1"/>
          </p:cNvCxnSpPr>
          <p:nvPr/>
        </p:nvCxnSpPr>
        <p:spPr>
          <a:xfrm>
            <a:off x="4756137" y="2722127"/>
            <a:ext cx="506561" cy="4413"/>
          </a:xfrm>
          <a:prstGeom prst="straightConnector1">
            <a:avLst/>
          </a:prstGeom>
          <a:noFill/>
          <a:ln w="9525" cap="flat" cmpd="sng">
            <a:solidFill>
              <a:srgbClr val="3A7DF0"/>
            </a:solidFill>
            <a:prstDash val="solid"/>
            <a:round/>
            <a:headEnd type="none" w="med" len="med"/>
            <a:tailEnd type="triangle" w="med" len="med"/>
          </a:ln>
        </p:spPr>
      </p:cxnSp>
      <p:grpSp>
        <p:nvGrpSpPr>
          <p:cNvPr id="159" name="Shape 3419">
            <a:extLst>
              <a:ext uri="{FF2B5EF4-FFF2-40B4-BE49-F238E27FC236}">
                <a16:creationId xmlns:a16="http://schemas.microsoft.com/office/drawing/2014/main" xmlns="" id="{691E4FCC-830B-457E-991A-EAA9CDDE72DB}"/>
              </a:ext>
            </a:extLst>
          </p:cNvPr>
          <p:cNvGrpSpPr/>
          <p:nvPr/>
        </p:nvGrpSpPr>
        <p:grpSpPr>
          <a:xfrm>
            <a:off x="3600453" y="3826363"/>
            <a:ext cx="899905" cy="386887"/>
            <a:chOff x="3621576" y="4385022"/>
            <a:chExt cx="840807" cy="386887"/>
          </a:xfrm>
        </p:grpSpPr>
        <p:sp>
          <p:nvSpPr>
            <p:cNvPr id="160" name="Shape 3420">
              <a:extLst>
                <a:ext uri="{FF2B5EF4-FFF2-40B4-BE49-F238E27FC236}">
                  <a16:creationId xmlns:a16="http://schemas.microsoft.com/office/drawing/2014/main" xmlns="" id="{54CE1CA8-DA49-470C-9604-B6067846B803}"/>
                </a:ext>
              </a:extLst>
            </p:cNvPr>
            <p:cNvSpPr/>
            <p:nvPr/>
          </p:nvSpPr>
          <p:spPr>
            <a:xfrm>
              <a:off x="3621576" y="4385022"/>
              <a:ext cx="840807" cy="386887"/>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118850" rIns="45700" bIns="146300" anchor="ctr" anchorCtr="0">
              <a:noAutofit/>
            </a:bodyPr>
            <a:lstStyle/>
            <a:p>
              <a:pPr marL="0" marR="0" lvl="0" indent="0" algn="l" rtl="0">
                <a:lnSpc>
                  <a:spcPct val="100000"/>
                </a:lnSpc>
                <a:spcBef>
                  <a:spcPts val="0"/>
                </a:spcBef>
                <a:spcAft>
                  <a:spcPts val="0"/>
                </a:spcAft>
                <a:buClr>
                  <a:srgbClr val="757575"/>
                </a:buClr>
                <a:buSzPct val="25000"/>
                <a:buFont typeface="Roboto"/>
                <a:buNone/>
              </a:pPr>
              <a:r>
                <a:rPr lang="en-US" sz="700" b="0" i="0" u="none" strike="noStrike" cap="none">
                  <a:solidFill>
                    <a:srgbClr val="757575"/>
                  </a:solidFill>
                  <a:latin typeface="Roboto"/>
                  <a:ea typeface="Roboto"/>
                  <a:cs typeface="Roboto"/>
                  <a:sym typeface="Roboto"/>
                </a:rPr>
                <a:t>BigQuery</a:t>
              </a:r>
            </a:p>
          </p:txBody>
        </p:sp>
        <p:pic>
          <p:nvPicPr>
            <p:cNvPr id="161" name="Shape 3421" descr="BigQuery.png">
              <a:extLst>
                <a:ext uri="{FF2B5EF4-FFF2-40B4-BE49-F238E27FC236}">
                  <a16:creationId xmlns:a16="http://schemas.microsoft.com/office/drawing/2014/main" xmlns="" id="{C87E1530-AE1C-417A-88C0-FFD56AF0B6FE}"/>
                </a:ext>
              </a:extLst>
            </p:cNvPr>
            <p:cNvPicPr preferRelativeResize="0"/>
            <p:nvPr/>
          </p:nvPicPr>
          <p:blipFill rotWithShape="1">
            <a:blip r:embed="rId11">
              <a:alphaModFix/>
            </a:blip>
            <a:srcRect t="5076" b="5076"/>
            <a:stretch/>
          </p:blipFill>
          <p:spPr>
            <a:xfrm>
              <a:off x="3666280" y="4450783"/>
              <a:ext cx="274200" cy="246600"/>
            </a:xfrm>
            <a:prstGeom prst="rect">
              <a:avLst/>
            </a:prstGeom>
            <a:noFill/>
            <a:ln>
              <a:noFill/>
            </a:ln>
          </p:spPr>
        </p:pic>
      </p:grpSp>
      <p:grpSp>
        <p:nvGrpSpPr>
          <p:cNvPr id="162" name="Shape 3434">
            <a:extLst>
              <a:ext uri="{FF2B5EF4-FFF2-40B4-BE49-F238E27FC236}">
                <a16:creationId xmlns:a16="http://schemas.microsoft.com/office/drawing/2014/main" xmlns="" id="{FECE39CE-FD29-4F2E-9D78-5E3EEB129FC0}"/>
              </a:ext>
            </a:extLst>
          </p:cNvPr>
          <p:cNvGrpSpPr/>
          <p:nvPr/>
        </p:nvGrpSpPr>
        <p:grpSpPr>
          <a:xfrm>
            <a:off x="4993472" y="3822501"/>
            <a:ext cx="1223338" cy="382226"/>
            <a:chOff x="1501075" y="1771092"/>
            <a:chExt cx="1143000" cy="382226"/>
          </a:xfrm>
        </p:grpSpPr>
        <p:sp>
          <p:nvSpPr>
            <p:cNvPr id="163" name="Shape 3435">
              <a:extLst>
                <a:ext uri="{FF2B5EF4-FFF2-40B4-BE49-F238E27FC236}">
                  <a16:creationId xmlns:a16="http://schemas.microsoft.com/office/drawing/2014/main" xmlns="" id="{6B0B537A-62A8-4E32-A4A9-22E6C73AB3CA}"/>
                </a:ext>
              </a:extLst>
            </p:cNvPr>
            <p:cNvSpPr/>
            <p:nvPr/>
          </p:nvSpPr>
          <p:spPr>
            <a:xfrm>
              <a:off x="1501075" y="1771092"/>
              <a:ext cx="1143000"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750" b="0" i="0" u="none" strike="noStrike" cap="none">
                  <a:solidFill>
                    <a:srgbClr val="212121"/>
                  </a:solidFill>
                  <a:latin typeface="Roboto"/>
                  <a:ea typeface="Roboto"/>
                  <a:cs typeface="Roboto"/>
                  <a:sym typeface="Roboto"/>
                </a:rPr>
                <a:t>BI Interface</a:t>
              </a:r>
              <a:r>
                <a:rPr lang="en-US" sz="700" b="0" i="0" u="none" strike="noStrike" cap="none">
                  <a:solidFill>
                    <a:srgbClr val="212121"/>
                  </a:solidFill>
                  <a:latin typeface="Roboto"/>
                  <a:ea typeface="Roboto"/>
                  <a:cs typeface="Roboto"/>
                  <a:sym typeface="Roboto"/>
                </a:rPr>
                <a:t/>
              </a:r>
              <a:br>
                <a:rPr lang="en-US" sz="700" b="0" i="0" u="none" strike="noStrike" cap="none">
                  <a:solidFill>
                    <a:srgbClr val="212121"/>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Data Studio 360</a:t>
              </a:r>
            </a:p>
          </p:txBody>
        </p:sp>
        <p:pic>
          <p:nvPicPr>
            <p:cNvPr id="164" name="Shape 3436">
              <a:extLst>
                <a:ext uri="{FF2B5EF4-FFF2-40B4-BE49-F238E27FC236}">
                  <a16:creationId xmlns:a16="http://schemas.microsoft.com/office/drawing/2014/main" xmlns="" id="{786A1818-E31B-4E5A-9B4E-D247D862B284}"/>
                </a:ext>
              </a:extLst>
            </p:cNvPr>
            <p:cNvPicPr preferRelativeResize="0"/>
            <p:nvPr/>
          </p:nvPicPr>
          <p:blipFill rotWithShape="1">
            <a:blip r:embed="rId12">
              <a:alphaModFix/>
            </a:blip>
            <a:srcRect/>
            <a:stretch/>
          </p:blipFill>
          <p:spPr>
            <a:xfrm>
              <a:off x="1558500" y="1837827"/>
              <a:ext cx="249931" cy="246460"/>
            </a:xfrm>
            <a:prstGeom prst="rect">
              <a:avLst/>
            </a:prstGeom>
            <a:noFill/>
            <a:ln>
              <a:noFill/>
            </a:ln>
          </p:spPr>
        </p:pic>
      </p:grpSp>
      <p:cxnSp>
        <p:nvCxnSpPr>
          <p:cNvPr id="167" name="Shape 492">
            <a:extLst>
              <a:ext uri="{FF2B5EF4-FFF2-40B4-BE49-F238E27FC236}">
                <a16:creationId xmlns:a16="http://schemas.microsoft.com/office/drawing/2014/main" xmlns="" id="{D6A3CBFF-4EC1-4DCD-829C-0D8022586C12}"/>
              </a:ext>
            </a:extLst>
          </p:cNvPr>
          <p:cNvCxnSpPr>
            <a:cxnSpLocks/>
            <a:stCxn id="160" idx="3"/>
            <a:endCxn id="163" idx="1"/>
          </p:cNvCxnSpPr>
          <p:nvPr/>
        </p:nvCxnSpPr>
        <p:spPr>
          <a:xfrm flipV="1">
            <a:off x="4500358" y="4013614"/>
            <a:ext cx="493114" cy="6193"/>
          </a:xfrm>
          <a:prstGeom prst="straightConnector1">
            <a:avLst/>
          </a:prstGeom>
          <a:noFill/>
          <a:ln w="9525" cap="flat" cmpd="sng">
            <a:solidFill>
              <a:srgbClr val="3A7DF0"/>
            </a:solidFill>
            <a:prstDash val="solid"/>
            <a:round/>
            <a:headEnd type="none" w="med" len="med"/>
            <a:tailEnd type="triangle" w="med" len="med"/>
          </a:ln>
        </p:spPr>
      </p:cxnSp>
      <p:cxnSp>
        <p:nvCxnSpPr>
          <p:cNvPr id="170" name="Shape 492">
            <a:extLst>
              <a:ext uri="{FF2B5EF4-FFF2-40B4-BE49-F238E27FC236}">
                <a16:creationId xmlns:a16="http://schemas.microsoft.com/office/drawing/2014/main" xmlns="" id="{EBEB2085-A2C5-4C3E-8284-F3B38DE09619}"/>
              </a:ext>
            </a:extLst>
          </p:cNvPr>
          <p:cNvCxnSpPr>
            <a:cxnSpLocks/>
            <a:stCxn id="105" idx="2"/>
            <a:endCxn id="160" idx="0"/>
          </p:cNvCxnSpPr>
          <p:nvPr/>
        </p:nvCxnSpPr>
        <p:spPr>
          <a:xfrm>
            <a:off x="4050406" y="3470235"/>
            <a:ext cx="0" cy="356128"/>
          </a:xfrm>
          <a:prstGeom prst="straightConnector1">
            <a:avLst/>
          </a:prstGeom>
          <a:noFill/>
          <a:ln w="9525" cap="flat" cmpd="sng">
            <a:solidFill>
              <a:srgbClr val="3A7DF0"/>
            </a:solidFill>
            <a:prstDash val="solid"/>
            <a:round/>
            <a:headEnd type="none" w="med" len="med"/>
            <a:tailEnd type="triangle" w="med" len="med"/>
          </a:ln>
        </p:spPr>
      </p:cxnSp>
      <p:sp>
        <p:nvSpPr>
          <p:cNvPr id="174" name="Oval 173">
            <a:extLst>
              <a:ext uri="{FF2B5EF4-FFF2-40B4-BE49-F238E27FC236}">
                <a16:creationId xmlns:a16="http://schemas.microsoft.com/office/drawing/2014/main" xmlns="" id="{8148370F-3214-4EE9-B83C-E92E7FCDE3AA}"/>
              </a:ext>
            </a:extLst>
          </p:cNvPr>
          <p:cNvSpPr/>
          <p:nvPr/>
        </p:nvSpPr>
        <p:spPr>
          <a:xfrm>
            <a:off x="2853394" y="3880159"/>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3</a:t>
            </a:r>
          </a:p>
        </p:txBody>
      </p:sp>
      <p:sp>
        <p:nvSpPr>
          <p:cNvPr id="175" name="Oval 174">
            <a:extLst>
              <a:ext uri="{FF2B5EF4-FFF2-40B4-BE49-F238E27FC236}">
                <a16:creationId xmlns:a16="http://schemas.microsoft.com/office/drawing/2014/main" xmlns="" id="{96D78405-D781-4A12-93E7-E109B3C6330A}"/>
              </a:ext>
            </a:extLst>
          </p:cNvPr>
          <p:cNvSpPr/>
          <p:nvPr/>
        </p:nvSpPr>
        <p:spPr>
          <a:xfrm>
            <a:off x="3007456" y="2600548"/>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4</a:t>
            </a:r>
          </a:p>
        </p:txBody>
      </p:sp>
      <p:sp>
        <p:nvSpPr>
          <p:cNvPr id="176" name="Oval 175">
            <a:extLst>
              <a:ext uri="{FF2B5EF4-FFF2-40B4-BE49-F238E27FC236}">
                <a16:creationId xmlns:a16="http://schemas.microsoft.com/office/drawing/2014/main" xmlns="" id="{95F2FFF3-FAA6-4E47-A615-65C095CE66C1}"/>
              </a:ext>
            </a:extLst>
          </p:cNvPr>
          <p:cNvSpPr/>
          <p:nvPr/>
        </p:nvSpPr>
        <p:spPr>
          <a:xfrm>
            <a:off x="5054933" y="1274631"/>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5</a:t>
            </a:r>
          </a:p>
        </p:txBody>
      </p:sp>
      <p:sp>
        <p:nvSpPr>
          <p:cNvPr id="177" name="Oval 176">
            <a:extLst>
              <a:ext uri="{FF2B5EF4-FFF2-40B4-BE49-F238E27FC236}">
                <a16:creationId xmlns:a16="http://schemas.microsoft.com/office/drawing/2014/main" xmlns="" id="{99C15892-7C42-4A5A-883B-5BE1F9E9B08C}"/>
              </a:ext>
            </a:extLst>
          </p:cNvPr>
          <p:cNvSpPr/>
          <p:nvPr/>
        </p:nvSpPr>
        <p:spPr>
          <a:xfrm>
            <a:off x="4118656" y="3568993"/>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6</a:t>
            </a:r>
          </a:p>
        </p:txBody>
      </p:sp>
      <p:sp>
        <p:nvSpPr>
          <p:cNvPr id="179" name="Oval 178">
            <a:extLst>
              <a:ext uri="{FF2B5EF4-FFF2-40B4-BE49-F238E27FC236}">
                <a16:creationId xmlns:a16="http://schemas.microsoft.com/office/drawing/2014/main" xmlns="" id="{4931CD5D-1489-4A6F-9D93-043380AF28DE}"/>
              </a:ext>
            </a:extLst>
          </p:cNvPr>
          <p:cNvSpPr/>
          <p:nvPr/>
        </p:nvSpPr>
        <p:spPr>
          <a:xfrm>
            <a:off x="4961936" y="2593796"/>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7</a:t>
            </a:r>
          </a:p>
        </p:txBody>
      </p:sp>
      <p:sp>
        <p:nvSpPr>
          <p:cNvPr id="181" name="Shape 2084">
            <a:extLst>
              <a:ext uri="{FF2B5EF4-FFF2-40B4-BE49-F238E27FC236}">
                <a16:creationId xmlns:a16="http://schemas.microsoft.com/office/drawing/2014/main" xmlns="" id="{03FC7AA5-9FA9-4155-BDB7-12F5622ACD0C}"/>
              </a:ext>
            </a:extLst>
          </p:cNvPr>
          <p:cNvSpPr txBox="1"/>
          <p:nvPr/>
        </p:nvSpPr>
        <p:spPr>
          <a:xfrm>
            <a:off x="7598670" y="3164866"/>
            <a:ext cx="1459260" cy="1445037"/>
          </a:xfrm>
          <a:prstGeom prst="rect">
            <a:avLst/>
          </a:prstGeom>
          <a:noFill/>
          <a:ln>
            <a:noFill/>
          </a:ln>
        </p:spPr>
        <p:txBody>
          <a:bodyPr lIns="0" tIns="0" rIns="0" bIns="0" anchor="t" anchorCtr="0">
            <a:noAutofit/>
          </a:bodyPr>
          <a:lstStyle/>
          <a:p>
            <a:pPr marL="0" marR="0" lvl="0" indent="0" algn="l" rtl="0">
              <a:lnSpc>
                <a:spcPct val="104999"/>
              </a:lnSpc>
              <a:spcBef>
                <a:spcPts val="0"/>
              </a:spcBef>
              <a:spcAft>
                <a:spcPts val="0"/>
              </a:spcAft>
              <a:buClr>
                <a:srgbClr val="757575"/>
              </a:buClr>
              <a:buSzPct val="25000"/>
              <a:buFont typeface="Roboto"/>
              <a:buNone/>
            </a:pPr>
            <a:r>
              <a:rPr lang="en-US" sz="600" b="0" i="0" u="none" strike="noStrike" cap="none" dirty="0">
                <a:solidFill>
                  <a:srgbClr val="757575"/>
                </a:solidFill>
                <a:latin typeface="Roboto"/>
                <a:ea typeface="Roboto"/>
                <a:cs typeface="Roboto"/>
                <a:sym typeface="Roboto"/>
              </a:rPr>
              <a:t>Recruitment for data scientist can start immediately.</a:t>
            </a:r>
          </a:p>
          <a:p>
            <a:pPr marL="0" marR="0" lvl="0" indent="0" algn="l" rtl="0">
              <a:lnSpc>
                <a:spcPct val="104999"/>
              </a:lnSpc>
              <a:spcBef>
                <a:spcPts val="0"/>
              </a:spcBef>
              <a:spcAft>
                <a:spcPts val="0"/>
              </a:spcAft>
              <a:buClr>
                <a:srgbClr val="757575"/>
              </a:buClr>
              <a:buSzPct val="25000"/>
              <a:buFont typeface="Roboto"/>
              <a:buNone/>
            </a:pPr>
            <a:endParaRPr lang="en-US" sz="600" dirty="0">
              <a:solidFill>
                <a:srgbClr val="757575"/>
              </a:solidFill>
              <a:latin typeface="Roboto"/>
              <a:ea typeface="Roboto"/>
              <a:cs typeface="Roboto"/>
              <a:sym typeface="Roboto"/>
            </a:endParaRPr>
          </a:p>
          <a:p>
            <a:pPr marL="0" marR="0" lvl="0" indent="0" algn="l" rtl="0">
              <a:lnSpc>
                <a:spcPct val="104999"/>
              </a:lnSpc>
              <a:spcBef>
                <a:spcPts val="0"/>
              </a:spcBef>
              <a:spcAft>
                <a:spcPts val="0"/>
              </a:spcAft>
              <a:buClr>
                <a:srgbClr val="757575"/>
              </a:buClr>
              <a:buSzPct val="25000"/>
              <a:buFont typeface="Roboto"/>
              <a:buNone/>
            </a:pPr>
            <a:r>
              <a:rPr lang="en-US" sz="600" b="0" i="0" u="none" strike="noStrike" cap="none" dirty="0">
                <a:solidFill>
                  <a:srgbClr val="757575"/>
                </a:solidFill>
                <a:latin typeface="Roboto"/>
                <a:ea typeface="Roboto"/>
                <a:cs typeface="Roboto"/>
                <a:sym typeface="Roboto"/>
              </a:rPr>
              <a:t>He will have to: </a:t>
            </a:r>
          </a:p>
          <a:p>
            <a:pPr marL="0" marR="0" lvl="0" indent="0" algn="l" rtl="0">
              <a:lnSpc>
                <a:spcPct val="104999"/>
              </a:lnSpc>
              <a:spcBef>
                <a:spcPts val="0"/>
              </a:spcBef>
              <a:spcAft>
                <a:spcPts val="0"/>
              </a:spcAft>
              <a:buClr>
                <a:srgbClr val="757575"/>
              </a:buClr>
              <a:buSzPct val="25000"/>
              <a:buFont typeface="Roboto"/>
              <a:buNone/>
            </a:pPr>
            <a:r>
              <a:rPr lang="en-US" sz="600" dirty="0">
                <a:solidFill>
                  <a:srgbClr val="757575"/>
                </a:solidFill>
                <a:latin typeface="Roboto"/>
                <a:ea typeface="Roboto"/>
                <a:cs typeface="Roboto"/>
                <a:sym typeface="Roboto"/>
              </a:rPr>
              <a:t> - R</a:t>
            </a:r>
            <a:r>
              <a:rPr lang="en-US" sz="600" b="0" i="0" u="none" strike="noStrike" cap="none" dirty="0">
                <a:solidFill>
                  <a:srgbClr val="757575"/>
                </a:solidFill>
                <a:latin typeface="Roboto"/>
                <a:ea typeface="Roboto"/>
                <a:cs typeface="Roboto"/>
                <a:sym typeface="Roboto"/>
              </a:rPr>
              <a:t>ead data from a bucket, preferably in actual format, or in a rather similar format</a:t>
            </a:r>
          </a:p>
          <a:p>
            <a:pPr marL="0" marR="0" lvl="0" indent="0" algn="l" rtl="0">
              <a:lnSpc>
                <a:spcPct val="104999"/>
              </a:lnSpc>
              <a:spcBef>
                <a:spcPts val="0"/>
              </a:spcBef>
              <a:spcAft>
                <a:spcPts val="0"/>
              </a:spcAft>
              <a:buClr>
                <a:srgbClr val="757575"/>
              </a:buClr>
              <a:buSzPct val="25000"/>
              <a:buFont typeface="Roboto"/>
              <a:buNone/>
            </a:pPr>
            <a:r>
              <a:rPr lang="en-US" sz="600" dirty="0">
                <a:solidFill>
                  <a:srgbClr val="757575"/>
                </a:solidFill>
                <a:latin typeface="Roboto"/>
                <a:ea typeface="Roboto"/>
                <a:cs typeface="Roboto"/>
                <a:sym typeface="Roboto"/>
              </a:rPr>
              <a:t> - Read data from matching provider or backend</a:t>
            </a:r>
            <a:endParaRPr lang="en-US" sz="600" b="0" i="0" u="none" strike="noStrike" cap="none" dirty="0">
              <a:solidFill>
                <a:srgbClr val="757575"/>
              </a:solidFill>
              <a:latin typeface="Roboto"/>
              <a:ea typeface="Roboto"/>
              <a:cs typeface="Roboto"/>
              <a:sym typeface="Roboto"/>
            </a:endParaRPr>
          </a:p>
          <a:p>
            <a:pPr marL="0" marR="0" lvl="0" indent="0" algn="l" rtl="0">
              <a:lnSpc>
                <a:spcPct val="104999"/>
              </a:lnSpc>
              <a:spcBef>
                <a:spcPts val="0"/>
              </a:spcBef>
              <a:spcAft>
                <a:spcPts val="0"/>
              </a:spcAft>
              <a:buClr>
                <a:srgbClr val="757575"/>
              </a:buClr>
              <a:buSzPct val="25000"/>
              <a:buFont typeface="Roboto"/>
              <a:buNone/>
            </a:pPr>
            <a:r>
              <a:rPr lang="en-US" sz="600" dirty="0">
                <a:solidFill>
                  <a:srgbClr val="757575"/>
                </a:solidFill>
                <a:latin typeface="Roboto"/>
                <a:ea typeface="Roboto"/>
                <a:cs typeface="Roboto"/>
                <a:sym typeface="Roboto"/>
              </a:rPr>
              <a:t> - Import to specific Google services</a:t>
            </a:r>
          </a:p>
          <a:p>
            <a:pPr marL="0" marR="0" lvl="0" indent="0" algn="l" rtl="0">
              <a:lnSpc>
                <a:spcPct val="104999"/>
              </a:lnSpc>
              <a:spcBef>
                <a:spcPts val="0"/>
              </a:spcBef>
              <a:spcAft>
                <a:spcPts val="0"/>
              </a:spcAft>
              <a:buClr>
                <a:srgbClr val="757575"/>
              </a:buClr>
              <a:buSzPct val="25000"/>
              <a:buFont typeface="Roboto"/>
              <a:buNone/>
            </a:pPr>
            <a:r>
              <a:rPr lang="en-US" sz="600" b="0" i="0" u="none" strike="noStrike" cap="none" dirty="0">
                <a:solidFill>
                  <a:srgbClr val="757575"/>
                </a:solidFill>
                <a:latin typeface="Roboto"/>
                <a:ea typeface="Roboto"/>
                <a:cs typeface="Roboto"/>
                <a:sym typeface="Roboto"/>
              </a:rPr>
              <a:t> - Process according to specifications</a:t>
            </a:r>
          </a:p>
          <a:p>
            <a:pPr marL="0" marR="0" lvl="0" indent="0" algn="l" rtl="0">
              <a:lnSpc>
                <a:spcPct val="104999"/>
              </a:lnSpc>
              <a:spcBef>
                <a:spcPts val="0"/>
              </a:spcBef>
              <a:spcAft>
                <a:spcPts val="0"/>
              </a:spcAft>
              <a:buClr>
                <a:srgbClr val="757575"/>
              </a:buClr>
              <a:buSzPct val="25000"/>
              <a:buFont typeface="Roboto"/>
              <a:buNone/>
            </a:pPr>
            <a:r>
              <a:rPr lang="en-US" sz="600" dirty="0">
                <a:solidFill>
                  <a:srgbClr val="757575"/>
                </a:solidFill>
                <a:latin typeface="Roboto"/>
                <a:ea typeface="Roboto"/>
                <a:cs typeface="Roboto"/>
                <a:sym typeface="Roboto"/>
              </a:rPr>
              <a:t> - Upload to operational storage and </a:t>
            </a:r>
            <a:r>
              <a:rPr lang="en-US" sz="600" dirty="0" err="1">
                <a:solidFill>
                  <a:srgbClr val="757575"/>
                </a:solidFill>
                <a:latin typeface="Roboto"/>
                <a:ea typeface="Roboto"/>
                <a:cs typeface="Roboto"/>
                <a:sym typeface="Roboto"/>
              </a:rPr>
              <a:t>BigQuery</a:t>
            </a:r>
            <a:r>
              <a:rPr lang="en-US" sz="600" dirty="0">
                <a:solidFill>
                  <a:srgbClr val="757575"/>
                </a:solidFill>
                <a:latin typeface="Roboto"/>
                <a:ea typeface="Roboto"/>
                <a:cs typeface="Roboto"/>
                <a:sym typeface="Roboto"/>
              </a:rPr>
              <a:t> – operational storage probably will be datastore.</a:t>
            </a:r>
            <a:endParaRPr lang="en-US" sz="600" b="0" i="0" u="none" strike="noStrike" cap="none" dirty="0">
              <a:solidFill>
                <a:srgbClr val="757575"/>
              </a:solidFill>
              <a:latin typeface="Roboto"/>
              <a:ea typeface="Roboto"/>
              <a:cs typeface="Roboto"/>
              <a:sym typeface="Roboto"/>
            </a:endParaRPr>
          </a:p>
          <a:p>
            <a:pPr marL="0" marR="0" lvl="0" indent="0" algn="l" rtl="0">
              <a:lnSpc>
                <a:spcPct val="104999"/>
              </a:lnSpc>
              <a:spcBef>
                <a:spcPts val="0"/>
              </a:spcBef>
              <a:spcAft>
                <a:spcPts val="0"/>
              </a:spcAft>
              <a:buClr>
                <a:srgbClr val="757575"/>
              </a:buClr>
              <a:buSzPct val="25000"/>
              <a:buFont typeface="Roboto"/>
              <a:buNone/>
            </a:pPr>
            <a:r>
              <a:rPr lang="en-US" sz="600" dirty="0">
                <a:solidFill>
                  <a:srgbClr val="757575"/>
                </a:solidFill>
                <a:latin typeface="Roboto"/>
                <a:ea typeface="Roboto"/>
                <a:cs typeface="Roboto"/>
                <a:sym typeface="Roboto"/>
              </a:rPr>
              <a:t> </a:t>
            </a:r>
            <a:endParaRPr lang="en-US" sz="600" b="0" i="0" u="none" strike="noStrike" cap="none" dirty="0">
              <a:solidFill>
                <a:srgbClr val="757575"/>
              </a:solidFill>
              <a:latin typeface="Roboto"/>
              <a:ea typeface="Roboto"/>
              <a:cs typeface="Roboto"/>
              <a:sym typeface="Roboto"/>
            </a:endParaRPr>
          </a:p>
        </p:txBody>
      </p:sp>
    </p:spTree>
    <p:extLst>
      <p:ext uri="{BB962C8B-B14F-4D97-AF65-F5344CB8AC3E}">
        <p14:creationId xmlns:p14="http://schemas.microsoft.com/office/powerpoint/2010/main" val="419512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6"/>
        <p:cNvGrpSpPr/>
        <p:nvPr/>
      </p:nvGrpSpPr>
      <p:grpSpPr>
        <a:xfrm>
          <a:off x="0" y="0"/>
          <a:ext cx="0" cy="0"/>
          <a:chOff x="0" y="0"/>
          <a:chExt cx="0" cy="0"/>
        </a:xfrm>
      </p:grpSpPr>
      <p:sp>
        <p:nvSpPr>
          <p:cNvPr id="2078" name="Shape 2078"/>
          <p:cNvSpPr txBox="1">
            <a:spLocks noGrp="1"/>
          </p:cNvSpPr>
          <p:nvPr>
            <p:ph type="subTitle" idx="4294967295"/>
          </p:nvPr>
        </p:nvSpPr>
        <p:spPr>
          <a:xfrm>
            <a:off x="133875" y="0"/>
            <a:ext cx="8819699" cy="531300"/>
          </a:xfrm>
          <a:prstGeom prst="rect">
            <a:avLst/>
          </a:prstGeom>
          <a:noFill/>
          <a:ln>
            <a:noFill/>
          </a:ln>
        </p:spPr>
        <p:txBody>
          <a:bodyPr lIns="91425" tIns="91425" rIns="91425" bIns="91425" anchor="b" anchorCtr="0">
            <a:noAutofit/>
          </a:bodyPr>
          <a:lstStyle/>
          <a:p>
            <a:pPr marL="0" marR="0" lvl="0" indent="0" algn="l" rtl="0">
              <a:lnSpc>
                <a:spcPct val="115000"/>
              </a:lnSpc>
              <a:spcBef>
                <a:spcPts val="0"/>
              </a:spcBef>
              <a:spcAft>
                <a:spcPts val="0"/>
              </a:spcAft>
              <a:buClr>
                <a:srgbClr val="75787A"/>
              </a:buClr>
              <a:buSzPct val="25000"/>
              <a:buFont typeface="Open Sans"/>
              <a:buNone/>
            </a:pPr>
            <a:r>
              <a:rPr lang="en-US" sz="1300" b="0" i="0" u="none" strike="noStrike" cap="none" dirty="0">
                <a:solidFill>
                  <a:srgbClr val="75787A"/>
                </a:solidFill>
              </a:rPr>
              <a:t>TAO People Architecture</a:t>
            </a:r>
          </a:p>
        </p:txBody>
      </p:sp>
      <p:sp>
        <p:nvSpPr>
          <p:cNvPr id="2079" name="Shape 2079"/>
          <p:cNvSpPr/>
          <p:nvPr/>
        </p:nvSpPr>
        <p:spPr>
          <a:xfrm>
            <a:off x="222009" y="4519187"/>
            <a:ext cx="7315200" cy="137100"/>
          </a:xfrm>
          <a:prstGeom prst="rect">
            <a:avLst/>
          </a:prstGeom>
          <a:solidFill>
            <a:srgbClr val="E0E0E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82" name="Shape 2082"/>
          <p:cNvSpPr/>
          <p:nvPr/>
        </p:nvSpPr>
        <p:spPr>
          <a:xfrm>
            <a:off x="2381317" y="1150451"/>
            <a:ext cx="3491299" cy="3269991"/>
          </a:xfrm>
          <a:prstGeom prst="roundRect">
            <a:avLst>
              <a:gd name="adj" fmla="val 399"/>
            </a:avLst>
          </a:prstGeom>
          <a:solidFill>
            <a:srgbClr val="F6F6F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09" name="Shape 2109"/>
          <p:cNvSpPr/>
          <p:nvPr/>
        </p:nvSpPr>
        <p:spPr>
          <a:xfrm>
            <a:off x="222009" y="697676"/>
            <a:ext cx="7315200" cy="274200"/>
          </a:xfrm>
          <a:prstGeom prst="roundRect">
            <a:avLst>
              <a:gd name="adj" fmla="val 1674"/>
            </a:avLst>
          </a:prstGeom>
          <a:solidFill>
            <a:srgbClr val="519BF7"/>
          </a:solidFill>
          <a:ln>
            <a:noFill/>
          </a:ln>
          <a:effectLst>
            <a:outerShdw blurRad="38100" dist="38100" dir="5400000" sx="99000" sy="99000" algn="ctr" rotWithShape="0">
              <a:srgbClr val="000000">
                <a:alpha val="15690"/>
              </a:srgbClr>
            </a:outerShdw>
          </a:effectLst>
        </p:spPr>
        <p:txBody>
          <a:bodyPr lIns="457200" tIns="64008" rIns="0" bIns="0" anchor="t" anchorCtr="0">
            <a:noAutofit/>
          </a:bodyPr>
          <a:lstStyle/>
          <a:p>
            <a:pPr marL="0" marR="0" lvl="0" indent="0" algn="l" rtl="0">
              <a:lnSpc>
                <a:spcPct val="100000"/>
              </a:lnSpc>
              <a:spcBef>
                <a:spcPts val="500"/>
              </a:spcBef>
              <a:spcAft>
                <a:spcPts val="0"/>
              </a:spcAft>
              <a:buClr>
                <a:srgbClr val="FFFFFF"/>
              </a:buClr>
              <a:buSzPct val="25000"/>
              <a:buFont typeface="Roboto"/>
              <a:buNone/>
            </a:pPr>
            <a:r>
              <a:rPr lang="en-US" sz="850" b="0" i="0" u="none" strike="noStrike" cap="none" dirty="0">
                <a:solidFill>
                  <a:srgbClr val="FFFFFF"/>
                </a:solidFill>
                <a:latin typeface="Roboto"/>
                <a:ea typeface="Roboto"/>
                <a:cs typeface="Roboto"/>
                <a:sym typeface="Roboto"/>
              </a:rPr>
              <a:t>Operations</a:t>
            </a:r>
          </a:p>
        </p:txBody>
      </p:sp>
      <p:grpSp>
        <p:nvGrpSpPr>
          <p:cNvPr id="27" name="Shape 733"/>
          <p:cNvGrpSpPr/>
          <p:nvPr/>
        </p:nvGrpSpPr>
        <p:grpSpPr>
          <a:xfrm>
            <a:off x="2832131" y="3106522"/>
            <a:ext cx="866455" cy="382226"/>
            <a:chOff x="8036307" y="2232913"/>
            <a:chExt cx="866455" cy="382226"/>
          </a:xfrm>
        </p:grpSpPr>
        <p:sp>
          <p:nvSpPr>
            <p:cNvPr id="28" name="Shape 734"/>
            <p:cNvSpPr/>
            <p:nvPr/>
          </p:nvSpPr>
          <p:spPr>
            <a:xfrm>
              <a:off x="8036307" y="2232913"/>
              <a:ext cx="866455"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dirty="0">
                  <a:solidFill>
                    <a:srgbClr val="757575"/>
                  </a:solidFill>
                  <a:latin typeface="Roboto"/>
                  <a:ea typeface="Roboto"/>
                  <a:cs typeface="Roboto"/>
                  <a:sym typeface="Roboto"/>
                </a:rPr>
                <a:t>App</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Engine</a:t>
              </a:r>
            </a:p>
          </p:txBody>
        </p:sp>
        <p:pic>
          <p:nvPicPr>
            <p:cNvPr id="29" name="Shape 735" descr="App-Engine_256px.png"/>
            <p:cNvPicPr preferRelativeResize="0"/>
            <p:nvPr/>
          </p:nvPicPr>
          <p:blipFill rotWithShape="1">
            <a:blip r:embed="rId3">
              <a:alphaModFix/>
            </a:blip>
            <a:srcRect t="5076" b="5076"/>
            <a:stretch/>
          </p:blipFill>
          <p:spPr>
            <a:xfrm>
              <a:off x="8081538" y="2300205"/>
              <a:ext cx="274200" cy="246600"/>
            </a:xfrm>
            <a:prstGeom prst="rect">
              <a:avLst/>
            </a:prstGeom>
            <a:noFill/>
            <a:ln>
              <a:noFill/>
            </a:ln>
          </p:spPr>
        </p:pic>
      </p:grpSp>
      <p:grpSp>
        <p:nvGrpSpPr>
          <p:cNvPr id="33" name="Shape 2139"/>
          <p:cNvGrpSpPr/>
          <p:nvPr/>
        </p:nvGrpSpPr>
        <p:grpSpPr>
          <a:xfrm>
            <a:off x="419074" y="2974767"/>
            <a:ext cx="502800" cy="621900"/>
            <a:chOff x="4720612" y="2306547"/>
            <a:chExt cx="502800" cy="621900"/>
          </a:xfrm>
        </p:grpSpPr>
        <p:sp>
          <p:nvSpPr>
            <p:cNvPr id="34" name="Shape 2140"/>
            <p:cNvSpPr/>
            <p:nvPr/>
          </p:nvSpPr>
          <p:spPr>
            <a:xfrm>
              <a:off x="4720612" y="2306547"/>
              <a:ext cx="502800" cy="6219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0" tIns="484625" rIns="0" bIns="45700" anchor="ctr" anchorCtr="0">
              <a:noAutofit/>
            </a:bodyPr>
            <a:lstStyle/>
            <a:p>
              <a:pPr marL="0" marR="0" lvl="0" indent="0" algn="ctr" rtl="0">
                <a:lnSpc>
                  <a:spcPct val="100000"/>
                </a:lnSpc>
                <a:spcBef>
                  <a:spcPts val="0"/>
                </a:spcBef>
                <a:spcAft>
                  <a:spcPts val="0"/>
                </a:spcAft>
                <a:buClr>
                  <a:srgbClr val="212121"/>
                </a:buClr>
                <a:buSzPct val="25000"/>
                <a:buFont typeface="Roboto"/>
                <a:buNone/>
              </a:pPr>
              <a:r>
                <a:rPr lang="en-US" sz="700" b="0" i="0" u="none" strike="noStrike" cap="none" dirty="0">
                  <a:solidFill>
                    <a:srgbClr val="212121"/>
                  </a:solidFill>
                  <a:latin typeface="Roboto"/>
                  <a:ea typeface="Roboto"/>
                  <a:cs typeface="Roboto"/>
                  <a:sym typeface="Roboto"/>
                </a:rPr>
                <a:t>Frontend</a:t>
              </a:r>
            </a:p>
          </p:txBody>
        </p:sp>
        <p:pic>
          <p:nvPicPr>
            <p:cNvPr id="42" name="Shape 2141"/>
            <p:cNvPicPr preferRelativeResize="0"/>
            <p:nvPr/>
          </p:nvPicPr>
          <p:blipFill rotWithShape="1">
            <a:blip r:embed="rId4">
              <a:alphaModFix/>
            </a:blip>
            <a:srcRect/>
            <a:stretch/>
          </p:blipFill>
          <p:spPr>
            <a:xfrm>
              <a:off x="4757187" y="2343123"/>
              <a:ext cx="429900" cy="429900"/>
            </a:xfrm>
            <a:prstGeom prst="rect">
              <a:avLst/>
            </a:prstGeom>
            <a:noFill/>
            <a:ln>
              <a:noFill/>
            </a:ln>
          </p:spPr>
        </p:pic>
      </p:grpSp>
      <p:grpSp>
        <p:nvGrpSpPr>
          <p:cNvPr id="2" name="Group 1"/>
          <p:cNvGrpSpPr/>
          <p:nvPr/>
        </p:nvGrpSpPr>
        <p:grpSpPr>
          <a:xfrm>
            <a:off x="1197471" y="1984920"/>
            <a:ext cx="866455" cy="382226"/>
            <a:chOff x="4376748" y="2502946"/>
            <a:chExt cx="866455" cy="382226"/>
          </a:xfrm>
        </p:grpSpPr>
        <p:sp>
          <p:nvSpPr>
            <p:cNvPr id="44" name="Shape 734"/>
            <p:cNvSpPr/>
            <p:nvPr/>
          </p:nvSpPr>
          <p:spPr>
            <a:xfrm>
              <a:off x="4376748" y="2502946"/>
              <a:ext cx="866455"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dirty="0" err="1">
                  <a:solidFill>
                    <a:srgbClr val="757575"/>
                  </a:solidFill>
                  <a:latin typeface="Roboto"/>
                  <a:ea typeface="Roboto"/>
                  <a:cs typeface="Roboto"/>
                  <a:sym typeface="Roboto"/>
                </a:rPr>
                <a:t>FirebaseUI</a:t>
              </a:r>
              <a:r>
                <a:rPr lang="en-US" sz="700" b="0" i="0" u="none" strike="noStrike" cap="none" dirty="0">
                  <a:solidFill>
                    <a:srgbClr val="757575"/>
                  </a:solidFill>
                  <a:latin typeface="Roboto"/>
                  <a:ea typeface="Roboto"/>
                  <a:cs typeface="Roboto"/>
                  <a:sym typeface="Roboto"/>
                </a:rPr>
                <a:t> </a:t>
              </a:r>
              <a:r>
                <a:rPr lang="en-US" sz="700" b="0" i="0" u="none" strike="noStrike" cap="none" dirty="0" err="1">
                  <a:solidFill>
                    <a:srgbClr val="757575"/>
                  </a:solidFill>
                  <a:latin typeface="Roboto"/>
                  <a:ea typeface="Roboto"/>
                  <a:cs typeface="Roboto"/>
                  <a:sym typeface="Roboto"/>
                </a:rPr>
                <a:t>Auth</a:t>
              </a:r>
              <a:endParaRPr lang="en-US" sz="700" b="0" i="0" u="none" strike="noStrike" cap="none" dirty="0">
                <a:solidFill>
                  <a:srgbClr val="757575"/>
                </a:solidFill>
                <a:latin typeface="Roboto"/>
                <a:ea typeface="Roboto"/>
                <a:cs typeface="Roboto"/>
                <a:sym typeface="Roboto"/>
              </a:endParaRPr>
            </a:p>
          </p:txBody>
        </p:sp>
        <p:pic>
          <p:nvPicPr>
            <p:cNvPr id="46" name="Shape 2358"/>
            <p:cNvPicPr preferRelativeResize="0">
              <a:picLocks noChangeAspect="1"/>
            </p:cNvPicPr>
            <p:nvPr/>
          </p:nvPicPr>
          <p:blipFill rotWithShape="1">
            <a:blip r:embed="rId5">
              <a:alphaModFix/>
            </a:blip>
            <a:srcRect/>
            <a:stretch/>
          </p:blipFill>
          <p:spPr>
            <a:xfrm>
              <a:off x="4420279" y="2563241"/>
              <a:ext cx="246889" cy="246888"/>
            </a:xfrm>
            <a:prstGeom prst="rect">
              <a:avLst/>
            </a:prstGeom>
            <a:noFill/>
            <a:ln>
              <a:noFill/>
            </a:ln>
          </p:spPr>
        </p:pic>
      </p:grpSp>
      <p:cxnSp>
        <p:nvCxnSpPr>
          <p:cNvPr id="48" name="Shape 799"/>
          <p:cNvCxnSpPr>
            <a:cxnSpLocks/>
            <a:stCxn id="44" idx="1"/>
            <a:endCxn id="34" idx="0"/>
          </p:cNvCxnSpPr>
          <p:nvPr/>
        </p:nvCxnSpPr>
        <p:spPr>
          <a:xfrm rot="10800000" flipV="1">
            <a:off x="670475" y="2176033"/>
            <a:ext cx="526997" cy="798734"/>
          </a:xfrm>
          <a:prstGeom prst="bentConnector2">
            <a:avLst/>
          </a:prstGeom>
          <a:noFill/>
          <a:ln w="9525" cap="flat" cmpd="sng">
            <a:solidFill>
              <a:srgbClr val="3A7DF0"/>
            </a:solidFill>
            <a:prstDash val="solid"/>
            <a:round/>
            <a:headEnd type="none" w="sm" len="sm"/>
            <a:tailEnd type="triangle" w="med" len="med"/>
          </a:ln>
        </p:spPr>
      </p:cxnSp>
      <p:cxnSp>
        <p:nvCxnSpPr>
          <p:cNvPr id="49" name="Shape 799"/>
          <p:cNvCxnSpPr>
            <a:cxnSpLocks/>
            <a:stCxn id="44" idx="3"/>
            <a:endCxn id="28" idx="0"/>
          </p:cNvCxnSpPr>
          <p:nvPr/>
        </p:nvCxnSpPr>
        <p:spPr>
          <a:xfrm>
            <a:off x="2063926" y="2176033"/>
            <a:ext cx="1201433" cy="930489"/>
          </a:xfrm>
          <a:prstGeom prst="bentConnector2">
            <a:avLst/>
          </a:prstGeom>
          <a:noFill/>
          <a:ln w="9525" cap="flat" cmpd="sng">
            <a:solidFill>
              <a:srgbClr val="3A7DF0"/>
            </a:solidFill>
            <a:prstDash val="solid"/>
            <a:round/>
            <a:headEnd type="none" w="sm" len="sm"/>
            <a:tailEnd type="triangle" w="med" len="med"/>
          </a:ln>
        </p:spPr>
      </p:cxnSp>
      <p:grpSp>
        <p:nvGrpSpPr>
          <p:cNvPr id="9" name="Group 8"/>
          <p:cNvGrpSpPr/>
          <p:nvPr/>
        </p:nvGrpSpPr>
        <p:grpSpPr>
          <a:xfrm>
            <a:off x="419074" y="1150451"/>
            <a:ext cx="917577" cy="382226"/>
            <a:chOff x="3754157" y="1114510"/>
            <a:chExt cx="917577" cy="382226"/>
          </a:xfrm>
        </p:grpSpPr>
        <p:sp>
          <p:nvSpPr>
            <p:cNvPr id="53" name="Shape 734"/>
            <p:cNvSpPr/>
            <p:nvPr/>
          </p:nvSpPr>
          <p:spPr>
            <a:xfrm>
              <a:off x="3754157" y="1114510"/>
              <a:ext cx="917577"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dirty="0">
                  <a:solidFill>
                    <a:srgbClr val="757575"/>
                  </a:solidFill>
                  <a:latin typeface="Roboto"/>
                  <a:ea typeface="Roboto"/>
                  <a:cs typeface="Roboto"/>
                  <a:sym typeface="Roboto"/>
                </a:rPr>
                <a:t>LinkedIn</a:t>
              </a:r>
              <a:br>
                <a:rPr lang="en-US" sz="700" b="0" i="0" u="none" strike="noStrike" cap="none" dirty="0">
                  <a:solidFill>
                    <a:srgbClr val="757575"/>
                  </a:solidFill>
                  <a:latin typeface="Roboto"/>
                  <a:ea typeface="Roboto"/>
                  <a:cs typeface="Roboto"/>
                  <a:sym typeface="Roboto"/>
                </a:rPr>
              </a:br>
              <a:r>
                <a:rPr lang="en-US" sz="700" dirty="0">
                  <a:solidFill>
                    <a:srgbClr val="757575"/>
                  </a:solidFill>
                  <a:latin typeface="Roboto"/>
                  <a:ea typeface="Roboto"/>
                  <a:cs typeface="Roboto"/>
                  <a:sym typeface="Roboto"/>
                </a:rPr>
                <a:t>Facebook</a:t>
              </a:r>
              <a:endParaRPr lang="en-US" sz="700" b="0" i="0" u="none" strike="noStrike" cap="none" dirty="0">
                <a:solidFill>
                  <a:srgbClr val="757575"/>
                </a:solidFill>
                <a:latin typeface="Roboto"/>
                <a:ea typeface="Roboto"/>
                <a:cs typeface="Roboto"/>
                <a:sym typeface="Roboto"/>
              </a:endParaRPr>
            </a:p>
          </p:txBody>
        </p:sp>
        <p:pic>
          <p:nvPicPr>
            <p:cNvPr id="55" name="Shape 1143"/>
            <p:cNvPicPr preferRelativeResize="0"/>
            <p:nvPr/>
          </p:nvPicPr>
          <p:blipFill rotWithShape="1">
            <a:blip r:embed="rId6">
              <a:alphaModFix/>
            </a:blip>
            <a:srcRect/>
            <a:stretch/>
          </p:blipFill>
          <p:spPr>
            <a:xfrm>
              <a:off x="3896965" y="1213249"/>
              <a:ext cx="203199" cy="203199"/>
            </a:xfrm>
            <a:prstGeom prst="rect">
              <a:avLst/>
            </a:prstGeom>
            <a:noFill/>
            <a:ln>
              <a:noFill/>
            </a:ln>
          </p:spPr>
        </p:pic>
      </p:grpSp>
      <p:cxnSp>
        <p:nvCxnSpPr>
          <p:cNvPr id="63" name="Shape 492"/>
          <p:cNvCxnSpPr>
            <a:cxnSpLocks/>
            <a:stCxn id="28" idx="3"/>
          </p:cNvCxnSpPr>
          <p:nvPr/>
        </p:nvCxnSpPr>
        <p:spPr>
          <a:xfrm flipV="1">
            <a:off x="3698586" y="3290687"/>
            <a:ext cx="585050" cy="6948"/>
          </a:xfrm>
          <a:prstGeom prst="straightConnector1">
            <a:avLst/>
          </a:prstGeom>
          <a:noFill/>
          <a:ln w="9525" cap="flat" cmpd="sng">
            <a:solidFill>
              <a:srgbClr val="3A7DF0"/>
            </a:solidFill>
            <a:prstDash val="solid"/>
            <a:round/>
            <a:headEnd type="triangle" w="med" len="med"/>
            <a:tailEnd type="triangle" w="med" len="med"/>
          </a:ln>
        </p:spPr>
      </p:cxnSp>
      <p:cxnSp>
        <p:nvCxnSpPr>
          <p:cNvPr id="66" name="Shape 492"/>
          <p:cNvCxnSpPr>
            <a:cxnSpLocks/>
            <a:stCxn id="34" idx="3"/>
            <a:endCxn id="28" idx="1"/>
          </p:cNvCxnSpPr>
          <p:nvPr/>
        </p:nvCxnSpPr>
        <p:spPr>
          <a:xfrm>
            <a:off x="921874" y="3285717"/>
            <a:ext cx="1910257" cy="11918"/>
          </a:xfrm>
          <a:prstGeom prst="straightConnector1">
            <a:avLst/>
          </a:prstGeom>
          <a:noFill/>
          <a:ln w="9525" cap="flat" cmpd="sng">
            <a:solidFill>
              <a:srgbClr val="3A7DF0"/>
            </a:solidFill>
            <a:prstDash val="solid"/>
            <a:round/>
            <a:headEnd type="triangle" w="med" len="med"/>
            <a:tailEnd type="triangle" w="med" len="med"/>
          </a:ln>
        </p:spPr>
      </p:cxnSp>
      <p:grpSp>
        <p:nvGrpSpPr>
          <p:cNvPr id="5" name="Group 4"/>
          <p:cNvGrpSpPr/>
          <p:nvPr/>
        </p:nvGrpSpPr>
        <p:grpSpPr>
          <a:xfrm>
            <a:off x="6234150" y="3672169"/>
            <a:ext cx="869662" cy="382226"/>
            <a:chOff x="6228438" y="2890441"/>
            <a:chExt cx="869662" cy="382226"/>
          </a:xfrm>
        </p:grpSpPr>
        <p:sp>
          <p:nvSpPr>
            <p:cNvPr id="41" name="Shape 758"/>
            <p:cNvSpPr/>
            <p:nvPr/>
          </p:nvSpPr>
          <p:spPr>
            <a:xfrm>
              <a:off x="6228438" y="2890441"/>
              <a:ext cx="869662"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chemeClr val="dk1"/>
                </a:buClr>
                <a:buSzPct val="25000"/>
                <a:buFont typeface="Roboto"/>
                <a:buNone/>
              </a:pPr>
              <a:r>
                <a:rPr lang="en-US" sz="700" b="0" i="0" u="none" strike="noStrike" cap="none" dirty="0">
                  <a:solidFill>
                    <a:srgbClr val="757575"/>
                  </a:solidFill>
                  <a:latin typeface="Roboto"/>
                  <a:ea typeface="Roboto"/>
                  <a:cs typeface="Roboto"/>
                  <a:sym typeface="Roboto"/>
                </a:rPr>
                <a:t>Matching Provider</a:t>
              </a:r>
            </a:p>
          </p:txBody>
        </p:sp>
        <p:pic>
          <p:nvPicPr>
            <p:cNvPr id="43" name="Shape 1140"/>
            <p:cNvPicPr preferRelativeResize="0"/>
            <p:nvPr/>
          </p:nvPicPr>
          <p:blipFill rotWithShape="1">
            <a:blip r:embed="rId7">
              <a:alphaModFix/>
            </a:blip>
            <a:srcRect/>
            <a:stretch/>
          </p:blipFill>
          <p:spPr>
            <a:xfrm>
              <a:off x="6284705" y="2979954"/>
              <a:ext cx="203199" cy="203199"/>
            </a:xfrm>
            <a:prstGeom prst="rect">
              <a:avLst/>
            </a:prstGeom>
            <a:noFill/>
            <a:ln>
              <a:noFill/>
            </a:ln>
          </p:spPr>
        </p:pic>
      </p:grpSp>
      <p:cxnSp>
        <p:nvCxnSpPr>
          <p:cNvPr id="52" name="Shape 799"/>
          <p:cNvCxnSpPr>
            <a:cxnSpLocks/>
            <a:stCxn id="44" idx="0"/>
            <a:endCxn id="53" idx="3"/>
          </p:cNvCxnSpPr>
          <p:nvPr/>
        </p:nvCxnSpPr>
        <p:spPr>
          <a:xfrm rot="16200000" flipV="1">
            <a:off x="1161997" y="1516218"/>
            <a:ext cx="643356" cy="294048"/>
          </a:xfrm>
          <a:prstGeom prst="bentConnector2">
            <a:avLst/>
          </a:prstGeom>
          <a:noFill/>
          <a:ln w="9525" cap="flat" cmpd="sng">
            <a:solidFill>
              <a:srgbClr val="3A7DF0"/>
            </a:solidFill>
            <a:prstDash val="solid"/>
            <a:round/>
            <a:headEnd type="none" w="sm" len="sm"/>
            <a:tailEnd type="triangle" w="med" len="med"/>
          </a:ln>
        </p:spPr>
      </p:cxnSp>
      <p:grpSp>
        <p:nvGrpSpPr>
          <p:cNvPr id="60" name="Shape 3146"/>
          <p:cNvGrpSpPr/>
          <p:nvPr/>
        </p:nvGrpSpPr>
        <p:grpSpPr>
          <a:xfrm>
            <a:off x="4332885" y="3722409"/>
            <a:ext cx="777239" cy="281750"/>
            <a:chOff x="940698" y="580225"/>
            <a:chExt cx="777239" cy="281750"/>
          </a:xfrm>
        </p:grpSpPr>
        <p:sp>
          <p:nvSpPr>
            <p:cNvPr id="61" name="Shape 3147"/>
            <p:cNvSpPr/>
            <p:nvPr/>
          </p:nvSpPr>
          <p:spPr>
            <a:xfrm>
              <a:off x="940698" y="580225"/>
              <a:ext cx="777239" cy="28175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292600" tIns="36575" rIns="45700" bIns="36575" anchor="ctr"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700" b="0" i="0" u="none" strike="noStrike" cap="none">
                  <a:solidFill>
                    <a:srgbClr val="212121"/>
                  </a:solidFill>
                  <a:latin typeface="Roboto"/>
                  <a:ea typeface="Roboto"/>
                  <a:cs typeface="Roboto"/>
                  <a:sym typeface="Roboto"/>
                </a:rPr>
                <a:t>Task</a:t>
              </a:r>
              <a:br>
                <a:rPr lang="en-US" sz="700" b="0" i="0" u="none" strike="noStrike" cap="none">
                  <a:solidFill>
                    <a:srgbClr val="212121"/>
                  </a:solidFill>
                  <a:latin typeface="Roboto"/>
                  <a:ea typeface="Roboto"/>
                  <a:cs typeface="Roboto"/>
                  <a:sym typeface="Roboto"/>
                </a:rPr>
              </a:br>
              <a:r>
                <a:rPr lang="en-US" sz="700" b="0" i="0" u="none" strike="noStrike" cap="none">
                  <a:solidFill>
                    <a:srgbClr val="212121"/>
                  </a:solidFill>
                  <a:latin typeface="Roboto"/>
                  <a:ea typeface="Roboto"/>
                  <a:cs typeface="Roboto"/>
                  <a:sym typeface="Roboto"/>
                </a:rPr>
                <a:t>Queues</a:t>
              </a:r>
            </a:p>
          </p:txBody>
        </p:sp>
        <p:pic>
          <p:nvPicPr>
            <p:cNvPr id="62" name="Shape 3148"/>
            <p:cNvPicPr preferRelativeResize="0"/>
            <p:nvPr/>
          </p:nvPicPr>
          <p:blipFill rotWithShape="1">
            <a:blip r:embed="rId8">
              <a:alphaModFix/>
            </a:blip>
            <a:srcRect/>
            <a:stretch/>
          </p:blipFill>
          <p:spPr>
            <a:xfrm>
              <a:off x="989190" y="619499"/>
              <a:ext cx="203199" cy="203199"/>
            </a:xfrm>
            <a:prstGeom prst="rect">
              <a:avLst/>
            </a:prstGeom>
            <a:noFill/>
            <a:ln>
              <a:noFill/>
            </a:ln>
          </p:spPr>
        </p:pic>
      </p:grpSp>
      <p:grpSp>
        <p:nvGrpSpPr>
          <p:cNvPr id="64" name="Shape 3158"/>
          <p:cNvGrpSpPr/>
          <p:nvPr/>
        </p:nvGrpSpPr>
        <p:grpSpPr>
          <a:xfrm>
            <a:off x="4332885" y="2568211"/>
            <a:ext cx="777239" cy="281750"/>
            <a:chOff x="940698" y="580225"/>
            <a:chExt cx="777239" cy="281750"/>
          </a:xfrm>
        </p:grpSpPr>
        <p:sp>
          <p:nvSpPr>
            <p:cNvPr id="65" name="Shape 3159"/>
            <p:cNvSpPr/>
            <p:nvPr/>
          </p:nvSpPr>
          <p:spPr>
            <a:xfrm>
              <a:off x="940698" y="580225"/>
              <a:ext cx="777239" cy="28175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292600" tIns="36575" rIns="45700" bIns="36575" anchor="ctr"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700" b="0" i="0" u="none" strike="noStrike" cap="none" dirty="0">
                  <a:solidFill>
                    <a:srgbClr val="212121"/>
                  </a:solidFill>
                  <a:latin typeface="Roboto"/>
                  <a:ea typeface="Roboto"/>
                  <a:cs typeface="Roboto"/>
                  <a:sym typeface="Roboto"/>
                </a:rPr>
                <a:t>Scheduled</a:t>
              </a:r>
              <a:br>
                <a:rPr lang="en-US" sz="700" b="0" i="0" u="none" strike="noStrike" cap="none" dirty="0">
                  <a:solidFill>
                    <a:srgbClr val="212121"/>
                  </a:solidFill>
                  <a:latin typeface="Roboto"/>
                  <a:ea typeface="Roboto"/>
                  <a:cs typeface="Roboto"/>
                  <a:sym typeface="Roboto"/>
                </a:rPr>
              </a:br>
              <a:r>
                <a:rPr lang="en-US" sz="700" b="0" i="0" u="none" strike="noStrike" cap="none" dirty="0">
                  <a:solidFill>
                    <a:srgbClr val="212121"/>
                  </a:solidFill>
                  <a:latin typeface="Roboto"/>
                  <a:ea typeface="Roboto"/>
                  <a:cs typeface="Roboto"/>
                  <a:sym typeface="Roboto"/>
                </a:rPr>
                <a:t>Tasks</a:t>
              </a:r>
            </a:p>
          </p:txBody>
        </p:sp>
        <p:pic>
          <p:nvPicPr>
            <p:cNvPr id="67" name="Shape 3160"/>
            <p:cNvPicPr preferRelativeResize="0"/>
            <p:nvPr/>
          </p:nvPicPr>
          <p:blipFill rotWithShape="1">
            <a:blip r:embed="rId9">
              <a:alphaModFix/>
            </a:blip>
            <a:srcRect/>
            <a:stretch/>
          </p:blipFill>
          <p:spPr>
            <a:xfrm>
              <a:off x="989190" y="619499"/>
              <a:ext cx="203199" cy="203199"/>
            </a:xfrm>
            <a:prstGeom prst="rect">
              <a:avLst/>
            </a:prstGeom>
            <a:noFill/>
            <a:ln>
              <a:noFill/>
            </a:ln>
          </p:spPr>
        </p:pic>
      </p:grpSp>
      <p:cxnSp>
        <p:nvCxnSpPr>
          <p:cNvPr id="79" name="Shape 492"/>
          <p:cNvCxnSpPr>
            <a:cxnSpLocks/>
            <a:stCxn id="61" idx="3"/>
            <a:endCxn id="41" idx="1"/>
          </p:cNvCxnSpPr>
          <p:nvPr/>
        </p:nvCxnSpPr>
        <p:spPr>
          <a:xfrm flipV="1">
            <a:off x="5110124" y="3863282"/>
            <a:ext cx="1124026" cy="2"/>
          </a:xfrm>
          <a:prstGeom prst="straightConnector1">
            <a:avLst/>
          </a:prstGeom>
          <a:noFill/>
          <a:ln w="9525" cap="flat" cmpd="sng">
            <a:solidFill>
              <a:srgbClr val="3A7DF0"/>
            </a:solidFill>
            <a:prstDash val="solid"/>
            <a:round/>
            <a:headEnd type="triangle" w="med" len="med"/>
            <a:tailEnd type="triangle" w="med" len="med"/>
          </a:ln>
        </p:spPr>
      </p:cxnSp>
      <p:cxnSp>
        <p:nvCxnSpPr>
          <p:cNvPr id="81" name="Shape 492"/>
          <p:cNvCxnSpPr>
            <a:cxnSpLocks/>
            <a:endCxn id="61" idx="0"/>
          </p:cNvCxnSpPr>
          <p:nvPr/>
        </p:nvCxnSpPr>
        <p:spPr>
          <a:xfrm>
            <a:off x="4718467" y="3481800"/>
            <a:ext cx="3038" cy="240609"/>
          </a:xfrm>
          <a:prstGeom prst="straightConnector1">
            <a:avLst/>
          </a:prstGeom>
          <a:noFill/>
          <a:ln w="9525" cap="flat" cmpd="sng">
            <a:solidFill>
              <a:srgbClr val="3A7DF0"/>
            </a:solidFill>
            <a:prstDash val="solid"/>
            <a:round/>
            <a:headEnd type="triangle" w="med" len="med"/>
            <a:tailEnd type="triangle" w="med" len="med"/>
          </a:ln>
        </p:spPr>
      </p:cxnSp>
      <p:cxnSp>
        <p:nvCxnSpPr>
          <p:cNvPr id="84" name="Shape 799"/>
          <p:cNvCxnSpPr>
            <a:cxnSpLocks/>
            <a:stCxn id="28" idx="2"/>
            <a:endCxn id="61" idx="1"/>
          </p:cNvCxnSpPr>
          <p:nvPr/>
        </p:nvCxnSpPr>
        <p:spPr>
          <a:xfrm rot="16200000" flipH="1">
            <a:off x="3611854" y="3142253"/>
            <a:ext cx="374536" cy="1067526"/>
          </a:xfrm>
          <a:prstGeom prst="bentConnector2">
            <a:avLst/>
          </a:prstGeom>
          <a:noFill/>
          <a:ln w="9525" cap="flat" cmpd="sng">
            <a:solidFill>
              <a:srgbClr val="3A7DF0"/>
            </a:solidFill>
            <a:prstDash val="solid"/>
            <a:round/>
            <a:headEnd type="none" w="sm" len="sm"/>
            <a:tailEnd type="triangle" w="med" len="med"/>
          </a:ln>
        </p:spPr>
      </p:cxnSp>
      <p:sp>
        <p:nvSpPr>
          <p:cNvPr id="85" name="Shape 2077"/>
          <p:cNvSpPr/>
          <p:nvPr/>
        </p:nvSpPr>
        <p:spPr>
          <a:xfrm>
            <a:off x="7573533" y="697283"/>
            <a:ext cx="1529921" cy="3959003"/>
          </a:xfrm>
          <a:prstGeom prst="rect">
            <a:avLst/>
          </a:prstGeom>
          <a:noFill/>
          <a:ln w="9525" cap="flat" cmpd="sng">
            <a:solidFill>
              <a:srgbClr val="E0E0E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86" name="Shape 2084"/>
          <p:cNvSpPr txBox="1"/>
          <p:nvPr/>
        </p:nvSpPr>
        <p:spPr>
          <a:xfrm>
            <a:off x="7601093" y="719425"/>
            <a:ext cx="1459260" cy="2054087"/>
          </a:xfrm>
          <a:prstGeom prst="rect">
            <a:avLst/>
          </a:prstGeom>
          <a:noFill/>
          <a:ln>
            <a:noFill/>
          </a:ln>
        </p:spPr>
        <p:txBody>
          <a:bodyPr lIns="0" tIns="0" rIns="0" bIns="0" anchor="t" anchorCtr="0">
            <a:noAutofit/>
          </a:bodyPr>
          <a:lstStyle/>
          <a:p>
            <a:pPr lvl="0">
              <a:lnSpc>
                <a:spcPct val="104999"/>
              </a:lnSpc>
              <a:buClr>
                <a:srgbClr val="757575"/>
              </a:buClr>
              <a:buSzPct val="25000"/>
            </a:pPr>
            <a:r>
              <a:rPr lang="en-US" sz="600" b="0" i="0" u="none" strike="noStrike" cap="none" dirty="0">
                <a:solidFill>
                  <a:srgbClr val="757575"/>
                </a:solidFill>
                <a:latin typeface="Roboto"/>
                <a:ea typeface="Roboto"/>
                <a:cs typeface="Roboto"/>
                <a:sym typeface="Roboto"/>
              </a:rPr>
              <a:t>1. </a:t>
            </a:r>
            <a:r>
              <a:rPr lang="en-US" sz="600" dirty="0">
                <a:solidFill>
                  <a:srgbClr val="757575"/>
                </a:solidFill>
                <a:latin typeface="Roboto"/>
                <a:ea typeface="Roboto"/>
                <a:cs typeface="Roboto"/>
                <a:sym typeface="Roboto"/>
              </a:rPr>
              <a:t>Scheduled task process updates and upload the modifications to </a:t>
            </a:r>
            <a:r>
              <a:rPr lang="en-US" sz="600" dirty="0" err="1">
                <a:solidFill>
                  <a:srgbClr val="757575"/>
                </a:solidFill>
                <a:latin typeface="Roboto"/>
                <a:ea typeface="Roboto"/>
                <a:cs typeface="Roboto"/>
                <a:sym typeface="Roboto"/>
              </a:rPr>
              <a:t>BigQuery</a:t>
            </a:r>
            <a:r>
              <a:rPr lang="en-US" sz="600" dirty="0">
                <a:solidFill>
                  <a:srgbClr val="757575"/>
                </a:solidFill>
                <a:latin typeface="Roboto"/>
                <a:ea typeface="Roboto"/>
                <a:cs typeface="Roboto"/>
                <a:sym typeface="Roboto"/>
              </a:rPr>
              <a:t> for analytics</a:t>
            </a:r>
            <a:endParaRPr lang="en-US" sz="600" b="0" i="0" u="none" strike="noStrike" cap="none" dirty="0">
              <a:solidFill>
                <a:srgbClr val="757575"/>
              </a:solidFill>
              <a:latin typeface="Roboto"/>
              <a:ea typeface="Roboto"/>
              <a:cs typeface="Roboto"/>
              <a:sym typeface="Roboto"/>
            </a:endParaRPr>
          </a:p>
          <a:p>
            <a:pPr lvl="0">
              <a:lnSpc>
                <a:spcPct val="104999"/>
              </a:lnSpc>
              <a:buClr>
                <a:srgbClr val="757575"/>
              </a:buClr>
              <a:buSzPct val="25000"/>
            </a:pPr>
            <a:r>
              <a:rPr lang="en-US" sz="600" b="0" i="0" u="none" strike="noStrike" cap="none" dirty="0">
                <a:solidFill>
                  <a:srgbClr val="757575"/>
                </a:solidFill>
                <a:latin typeface="Roboto"/>
                <a:ea typeface="Roboto"/>
                <a:cs typeface="Roboto"/>
                <a:sym typeface="Roboto"/>
              </a:rPr>
              <a:t>2. </a:t>
            </a:r>
            <a:r>
              <a:rPr lang="en-US" sz="600" dirty="0">
                <a:solidFill>
                  <a:srgbClr val="757575"/>
                </a:solidFill>
                <a:latin typeface="Roboto"/>
                <a:ea typeface="Roboto"/>
                <a:cs typeface="Roboto"/>
                <a:sym typeface="Roboto"/>
              </a:rPr>
              <a:t>Scheduled task process updates and upload the modifications </a:t>
            </a:r>
            <a:r>
              <a:rPr lang="en-US" sz="600" b="0" i="0" u="none" strike="noStrike" cap="none" dirty="0">
                <a:solidFill>
                  <a:srgbClr val="757575"/>
                </a:solidFill>
                <a:latin typeface="Roboto"/>
                <a:ea typeface="Roboto"/>
                <a:cs typeface="Roboto"/>
                <a:sym typeface="Roboto"/>
              </a:rPr>
              <a:t>to external matching provider.</a:t>
            </a:r>
          </a:p>
          <a:p>
            <a:pPr marL="0" marR="0" lvl="0" indent="0" algn="l" rtl="0">
              <a:lnSpc>
                <a:spcPct val="104999"/>
              </a:lnSpc>
              <a:spcBef>
                <a:spcPts val="0"/>
              </a:spcBef>
              <a:spcAft>
                <a:spcPts val="0"/>
              </a:spcAft>
              <a:buClr>
                <a:srgbClr val="757575"/>
              </a:buClr>
              <a:buSzPct val="25000"/>
              <a:buFont typeface="Roboto"/>
              <a:buNone/>
            </a:pPr>
            <a:r>
              <a:rPr lang="en-US" sz="600" dirty="0">
                <a:solidFill>
                  <a:srgbClr val="757575"/>
                </a:solidFill>
                <a:latin typeface="Roboto"/>
                <a:ea typeface="Roboto"/>
                <a:cs typeface="Roboto"/>
                <a:sym typeface="Roboto"/>
              </a:rPr>
              <a:t>3. User request matching profiles for a job description</a:t>
            </a:r>
          </a:p>
          <a:p>
            <a:pPr marL="0" marR="0" lvl="0" indent="0" algn="l" rtl="0">
              <a:lnSpc>
                <a:spcPct val="104999"/>
              </a:lnSpc>
              <a:spcBef>
                <a:spcPts val="0"/>
              </a:spcBef>
              <a:spcAft>
                <a:spcPts val="0"/>
              </a:spcAft>
              <a:buClr>
                <a:srgbClr val="757575"/>
              </a:buClr>
              <a:buSzPct val="25000"/>
              <a:buFont typeface="Roboto"/>
              <a:buNone/>
            </a:pPr>
            <a:r>
              <a:rPr lang="en-US" sz="600" b="0" i="0" u="none" strike="noStrike" cap="none" dirty="0">
                <a:solidFill>
                  <a:srgbClr val="757575"/>
                </a:solidFill>
                <a:latin typeface="Roboto"/>
                <a:ea typeface="Roboto"/>
                <a:cs typeface="Roboto"/>
                <a:sym typeface="Roboto"/>
              </a:rPr>
              <a:t>4. Back end creates a task to perform matching</a:t>
            </a:r>
          </a:p>
          <a:p>
            <a:pPr marL="0" marR="0" lvl="0" indent="0" algn="l" rtl="0">
              <a:lnSpc>
                <a:spcPct val="104999"/>
              </a:lnSpc>
              <a:spcBef>
                <a:spcPts val="0"/>
              </a:spcBef>
              <a:spcAft>
                <a:spcPts val="0"/>
              </a:spcAft>
              <a:buClr>
                <a:srgbClr val="757575"/>
              </a:buClr>
              <a:buSzPct val="25000"/>
              <a:buFont typeface="Roboto"/>
              <a:buNone/>
            </a:pPr>
            <a:r>
              <a:rPr lang="en-US" sz="600" dirty="0">
                <a:solidFill>
                  <a:srgbClr val="757575"/>
                </a:solidFill>
                <a:latin typeface="Roboto"/>
                <a:ea typeface="Roboto"/>
                <a:cs typeface="Roboto"/>
                <a:sym typeface="Roboto"/>
              </a:rPr>
              <a:t>5. The task inquire external matching provider.  The answer will contain at most 1k-2k profiles ids</a:t>
            </a:r>
          </a:p>
          <a:p>
            <a:pPr marL="0" marR="0" lvl="0" indent="0" algn="l" rtl="0">
              <a:lnSpc>
                <a:spcPct val="104999"/>
              </a:lnSpc>
              <a:spcBef>
                <a:spcPts val="0"/>
              </a:spcBef>
              <a:spcAft>
                <a:spcPts val="0"/>
              </a:spcAft>
              <a:buClr>
                <a:srgbClr val="757575"/>
              </a:buClr>
              <a:buSzPct val="25000"/>
              <a:buFont typeface="Roboto"/>
              <a:buNone/>
            </a:pPr>
            <a:r>
              <a:rPr lang="en-US" sz="600" b="0" i="0" u="none" strike="noStrike" cap="none" dirty="0">
                <a:solidFill>
                  <a:srgbClr val="757575"/>
                </a:solidFill>
                <a:latin typeface="Roboto"/>
                <a:ea typeface="Roboto"/>
                <a:cs typeface="Roboto"/>
                <a:sym typeface="Roboto"/>
              </a:rPr>
              <a:t>6. The task store the id list in database.</a:t>
            </a:r>
          </a:p>
          <a:p>
            <a:pPr marL="0" marR="0" lvl="0" indent="0" algn="l" rtl="0">
              <a:lnSpc>
                <a:spcPct val="104999"/>
              </a:lnSpc>
              <a:spcBef>
                <a:spcPts val="0"/>
              </a:spcBef>
              <a:spcAft>
                <a:spcPts val="0"/>
              </a:spcAft>
              <a:buClr>
                <a:srgbClr val="757575"/>
              </a:buClr>
              <a:buSzPct val="25000"/>
              <a:buFont typeface="Roboto"/>
              <a:buNone/>
            </a:pPr>
            <a:r>
              <a:rPr lang="en-US" sz="600" dirty="0">
                <a:solidFill>
                  <a:srgbClr val="757575"/>
                </a:solidFill>
                <a:latin typeface="Roboto"/>
                <a:ea typeface="Roboto"/>
                <a:cs typeface="Roboto"/>
                <a:sym typeface="Roboto"/>
              </a:rPr>
              <a:t>7. The App Engine retrieve the profiles and send them to front-end.</a:t>
            </a:r>
            <a:endParaRPr lang="en-US" sz="600" b="0" i="0" u="none" strike="noStrike" cap="none" dirty="0">
              <a:solidFill>
                <a:srgbClr val="757575"/>
              </a:solidFill>
              <a:latin typeface="Roboto"/>
              <a:ea typeface="Roboto"/>
              <a:cs typeface="Roboto"/>
              <a:sym typeface="Roboto"/>
            </a:endParaRPr>
          </a:p>
          <a:p>
            <a:pPr marL="0" marR="0" lvl="0" indent="0" algn="l" rtl="0">
              <a:lnSpc>
                <a:spcPct val="104999"/>
              </a:lnSpc>
              <a:spcBef>
                <a:spcPts val="0"/>
              </a:spcBef>
              <a:spcAft>
                <a:spcPts val="0"/>
              </a:spcAft>
              <a:buClr>
                <a:srgbClr val="757575"/>
              </a:buClr>
              <a:buSzPct val="25000"/>
              <a:buFont typeface="Roboto"/>
              <a:buNone/>
            </a:pPr>
            <a:endParaRPr lang="en-US" sz="600" b="0" i="0" u="none" strike="noStrike" cap="none" dirty="0">
              <a:solidFill>
                <a:srgbClr val="757575"/>
              </a:solidFill>
              <a:latin typeface="Roboto"/>
              <a:ea typeface="Roboto"/>
              <a:cs typeface="Roboto"/>
              <a:sym typeface="Roboto"/>
            </a:endParaRPr>
          </a:p>
          <a:p>
            <a:pPr marL="0" marR="0" lvl="0" indent="0" algn="l" rtl="0">
              <a:lnSpc>
                <a:spcPct val="104999"/>
              </a:lnSpc>
              <a:spcBef>
                <a:spcPts val="0"/>
              </a:spcBef>
              <a:spcAft>
                <a:spcPts val="0"/>
              </a:spcAft>
              <a:buClr>
                <a:srgbClr val="757575"/>
              </a:buClr>
              <a:buSzPct val="25000"/>
              <a:buFont typeface="Roboto"/>
              <a:buNone/>
            </a:pPr>
            <a:endParaRPr lang="en-US" sz="600" b="0" i="0" u="none" strike="noStrike" cap="none" dirty="0">
              <a:solidFill>
                <a:srgbClr val="757575"/>
              </a:solidFill>
              <a:latin typeface="Roboto"/>
              <a:ea typeface="Roboto"/>
              <a:cs typeface="Roboto"/>
              <a:sym typeface="Roboto"/>
            </a:endParaRPr>
          </a:p>
        </p:txBody>
      </p:sp>
      <p:sp>
        <p:nvSpPr>
          <p:cNvPr id="90" name="Oval 89"/>
          <p:cNvSpPr/>
          <p:nvPr/>
        </p:nvSpPr>
        <p:spPr>
          <a:xfrm>
            <a:off x="4792864" y="2404832"/>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1</a:t>
            </a:r>
          </a:p>
        </p:txBody>
      </p:sp>
      <p:sp>
        <p:nvSpPr>
          <p:cNvPr id="91" name="Oval 90"/>
          <p:cNvSpPr/>
          <p:nvPr/>
        </p:nvSpPr>
        <p:spPr>
          <a:xfrm>
            <a:off x="5385123" y="2529657"/>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2</a:t>
            </a:r>
          </a:p>
        </p:txBody>
      </p:sp>
      <p:sp>
        <p:nvSpPr>
          <p:cNvPr id="92" name="Oval 91"/>
          <p:cNvSpPr/>
          <p:nvPr/>
        </p:nvSpPr>
        <p:spPr>
          <a:xfrm>
            <a:off x="1747148" y="3141381"/>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3</a:t>
            </a:r>
          </a:p>
        </p:txBody>
      </p:sp>
      <p:sp>
        <p:nvSpPr>
          <p:cNvPr id="93" name="Oval 92"/>
          <p:cNvSpPr/>
          <p:nvPr/>
        </p:nvSpPr>
        <p:spPr>
          <a:xfrm>
            <a:off x="4108271" y="3727347"/>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4</a:t>
            </a:r>
          </a:p>
        </p:txBody>
      </p:sp>
      <p:sp>
        <p:nvSpPr>
          <p:cNvPr id="94" name="Oval 93"/>
          <p:cNvSpPr/>
          <p:nvPr/>
        </p:nvSpPr>
        <p:spPr>
          <a:xfrm>
            <a:off x="5544955" y="3727277"/>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5</a:t>
            </a:r>
          </a:p>
        </p:txBody>
      </p:sp>
      <p:sp>
        <p:nvSpPr>
          <p:cNvPr id="95" name="Oval 94"/>
          <p:cNvSpPr/>
          <p:nvPr/>
        </p:nvSpPr>
        <p:spPr>
          <a:xfrm>
            <a:off x="4783299" y="3556095"/>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6</a:t>
            </a:r>
          </a:p>
        </p:txBody>
      </p:sp>
      <p:sp>
        <p:nvSpPr>
          <p:cNvPr id="96" name="Oval 95"/>
          <p:cNvSpPr/>
          <p:nvPr/>
        </p:nvSpPr>
        <p:spPr>
          <a:xfrm>
            <a:off x="3760783" y="3372932"/>
            <a:ext cx="94964" cy="94964"/>
          </a:xfrm>
          <a:prstGeom prst="ellipse">
            <a:avLst/>
          </a:prstGeom>
          <a:solidFill>
            <a:schemeClr val="bg1"/>
          </a:solidFill>
          <a:ln w="12700">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757575"/>
                </a:solidFill>
                <a:latin typeface="Roboto" charset="0"/>
                <a:ea typeface="Roboto" charset="0"/>
                <a:cs typeface="Roboto" charset="0"/>
              </a:rPr>
              <a:t>7</a:t>
            </a:r>
          </a:p>
        </p:txBody>
      </p:sp>
      <p:cxnSp>
        <p:nvCxnSpPr>
          <p:cNvPr id="98" name="Shape 799"/>
          <p:cNvCxnSpPr>
            <a:cxnSpLocks/>
            <a:stCxn id="65" idx="3"/>
            <a:endCxn id="41" idx="0"/>
          </p:cNvCxnSpPr>
          <p:nvPr/>
        </p:nvCxnSpPr>
        <p:spPr>
          <a:xfrm>
            <a:off x="5110124" y="2709086"/>
            <a:ext cx="1558857" cy="963083"/>
          </a:xfrm>
          <a:prstGeom prst="bentConnector2">
            <a:avLst/>
          </a:prstGeom>
          <a:noFill/>
          <a:ln w="9525" cap="flat" cmpd="sng">
            <a:solidFill>
              <a:srgbClr val="3A7DF0"/>
            </a:solidFill>
            <a:prstDash val="solid"/>
            <a:round/>
            <a:headEnd type="none" w="sm" len="sm"/>
            <a:tailEnd type="triangle" w="med" len="med"/>
          </a:ln>
        </p:spPr>
      </p:cxnSp>
      <p:grpSp>
        <p:nvGrpSpPr>
          <p:cNvPr id="58" name="Shape 3419">
            <a:extLst>
              <a:ext uri="{FF2B5EF4-FFF2-40B4-BE49-F238E27FC236}">
                <a16:creationId xmlns:a16="http://schemas.microsoft.com/office/drawing/2014/main" xmlns="" id="{E2E52036-00C2-4CC7-8DEA-4AA77F3A26EC}"/>
              </a:ext>
            </a:extLst>
          </p:cNvPr>
          <p:cNvGrpSpPr/>
          <p:nvPr/>
        </p:nvGrpSpPr>
        <p:grpSpPr>
          <a:xfrm>
            <a:off x="4271552" y="1931598"/>
            <a:ext cx="899905" cy="386887"/>
            <a:chOff x="3621576" y="4385022"/>
            <a:chExt cx="840807" cy="386887"/>
          </a:xfrm>
        </p:grpSpPr>
        <p:sp>
          <p:nvSpPr>
            <p:cNvPr id="59" name="Shape 3420">
              <a:extLst>
                <a:ext uri="{FF2B5EF4-FFF2-40B4-BE49-F238E27FC236}">
                  <a16:creationId xmlns:a16="http://schemas.microsoft.com/office/drawing/2014/main" xmlns="" id="{1DA09B62-6C1A-4F07-81C5-630C470867EA}"/>
                </a:ext>
              </a:extLst>
            </p:cNvPr>
            <p:cNvSpPr/>
            <p:nvPr/>
          </p:nvSpPr>
          <p:spPr>
            <a:xfrm>
              <a:off x="3621576" y="4385022"/>
              <a:ext cx="840807" cy="386887"/>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118850" rIns="45700" bIns="146300" anchor="ctr" anchorCtr="0">
              <a:noAutofit/>
            </a:bodyPr>
            <a:lstStyle/>
            <a:p>
              <a:pPr marL="0" marR="0" lvl="0" indent="0" algn="l" rtl="0">
                <a:lnSpc>
                  <a:spcPct val="100000"/>
                </a:lnSpc>
                <a:spcBef>
                  <a:spcPts val="0"/>
                </a:spcBef>
                <a:spcAft>
                  <a:spcPts val="0"/>
                </a:spcAft>
                <a:buClr>
                  <a:srgbClr val="757575"/>
                </a:buClr>
                <a:buSzPct val="25000"/>
                <a:buFont typeface="Roboto"/>
                <a:buNone/>
              </a:pPr>
              <a:r>
                <a:rPr lang="en-US" sz="700" b="0" i="0" u="none" strike="noStrike" cap="none">
                  <a:solidFill>
                    <a:srgbClr val="757575"/>
                  </a:solidFill>
                  <a:latin typeface="Roboto"/>
                  <a:ea typeface="Roboto"/>
                  <a:cs typeface="Roboto"/>
                  <a:sym typeface="Roboto"/>
                </a:rPr>
                <a:t>BigQuery</a:t>
              </a:r>
            </a:p>
          </p:txBody>
        </p:sp>
        <p:pic>
          <p:nvPicPr>
            <p:cNvPr id="70" name="Shape 3421" descr="BigQuery.png">
              <a:extLst>
                <a:ext uri="{FF2B5EF4-FFF2-40B4-BE49-F238E27FC236}">
                  <a16:creationId xmlns:a16="http://schemas.microsoft.com/office/drawing/2014/main" xmlns="" id="{52E33674-FDF8-4B21-A865-35B3584EFD1B}"/>
                </a:ext>
              </a:extLst>
            </p:cNvPr>
            <p:cNvPicPr preferRelativeResize="0"/>
            <p:nvPr/>
          </p:nvPicPr>
          <p:blipFill rotWithShape="1">
            <a:blip r:embed="rId10">
              <a:alphaModFix/>
            </a:blip>
            <a:srcRect t="5076" b="5076"/>
            <a:stretch/>
          </p:blipFill>
          <p:spPr>
            <a:xfrm>
              <a:off x="3666280" y="4450783"/>
              <a:ext cx="274200" cy="246600"/>
            </a:xfrm>
            <a:prstGeom prst="rect">
              <a:avLst/>
            </a:prstGeom>
            <a:noFill/>
            <a:ln>
              <a:noFill/>
            </a:ln>
          </p:spPr>
        </p:pic>
      </p:grpSp>
      <p:grpSp>
        <p:nvGrpSpPr>
          <p:cNvPr id="72" name="Shape 3434">
            <a:extLst>
              <a:ext uri="{FF2B5EF4-FFF2-40B4-BE49-F238E27FC236}">
                <a16:creationId xmlns:a16="http://schemas.microsoft.com/office/drawing/2014/main" xmlns="" id="{AAED5470-B947-4A66-823D-339AFABE9E97}"/>
              </a:ext>
            </a:extLst>
          </p:cNvPr>
          <p:cNvGrpSpPr/>
          <p:nvPr/>
        </p:nvGrpSpPr>
        <p:grpSpPr>
          <a:xfrm>
            <a:off x="4106798" y="1295978"/>
            <a:ext cx="1223338" cy="382226"/>
            <a:chOff x="1501075" y="1771092"/>
            <a:chExt cx="1143000" cy="382226"/>
          </a:xfrm>
        </p:grpSpPr>
        <p:sp>
          <p:nvSpPr>
            <p:cNvPr id="73" name="Shape 3435">
              <a:extLst>
                <a:ext uri="{FF2B5EF4-FFF2-40B4-BE49-F238E27FC236}">
                  <a16:creationId xmlns:a16="http://schemas.microsoft.com/office/drawing/2014/main" xmlns="" id="{82B7EAC2-E872-4858-8C9F-7EB1B86A8F68}"/>
                </a:ext>
              </a:extLst>
            </p:cNvPr>
            <p:cNvSpPr/>
            <p:nvPr/>
          </p:nvSpPr>
          <p:spPr>
            <a:xfrm>
              <a:off x="1501075" y="1771092"/>
              <a:ext cx="1143000"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750" b="0" i="0" u="none" strike="noStrike" cap="none">
                  <a:solidFill>
                    <a:srgbClr val="212121"/>
                  </a:solidFill>
                  <a:latin typeface="Roboto"/>
                  <a:ea typeface="Roboto"/>
                  <a:cs typeface="Roboto"/>
                  <a:sym typeface="Roboto"/>
                </a:rPr>
                <a:t>BI Interface</a:t>
              </a:r>
              <a:r>
                <a:rPr lang="en-US" sz="700" b="0" i="0" u="none" strike="noStrike" cap="none">
                  <a:solidFill>
                    <a:srgbClr val="212121"/>
                  </a:solidFill>
                  <a:latin typeface="Roboto"/>
                  <a:ea typeface="Roboto"/>
                  <a:cs typeface="Roboto"/>
                  <a:sym typeface="Roboto"/>
                </a:rPr>
                <a:t/>
              </a:r>
              <a:br>
                <a:rPr lang="en-US" sz="700" b="0" i="0" u="none" strike="noStrike" cap="none">
                  <a:solidFill>
                    <a:srgbClr val="212121"/>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Data Studio 360</a:t>
              </a:r>
            </a:p>
          </p:txBody>
        </p:sp>
        <p:pic>
          <p:nvPicPr>
            <p:cNvPr id="74" name="Shape 3436">
              <a:extLst>
                <a:ext uri="{FF2B5EF4-FFF2-40B4-BE49-F238E27FC236}">
                  <a16:creationId xmlns:a16="http://schemas.microsoft.com/office/drawing/2014/main" xmlns="" id="{89C07447-E83D-4631-A58D-DDF5A75AAE34}"/>
                </a:ext>
              </a:extLst>
            </p:cNvPr>
            <p:cNvPicPr preferRelativeResize="0"/>
            <p:nvPr/>
          </p:nvPicPr>
          <p:blipFill rotWithShape="1">
            <a:blip r:embed="rId11">
              <a:alphaModFix/>
            </a:blip>
            <a:srcRect/>
            <a:stretch/>
          </p:blipFill>
          <p:spPr>
            <a:xfrm>
              <a:off x="1558500" y="1837827"/>
              <a:ext cx="249931" cy="246460"/>
            </a:xfrm>
            <a:prstGeom prst="rect">
              <a:avLst/>
            </a:prstGeom>
            <a:noFill/>
            <a:ln>
              <a:noFill/>
            </a:ln>
          </p:spPr>
        </p:pic>
      </p:grpSp>
      <p:cxnSp>
        <p:nvCxnSpPr>
          <p:cNvPr id="75" name="Shape 492">
            <a:extLst>
              <a:ext uri="{FF2B5EF4-FFF2-40B4-BE49-F238E27FC236}">
                <a16:creationId xmlns:a16="http://schemas.microsoft.com/office/drawing/2014/main" xmlns="" id="{AFDC9AE9-1B92-4AAA-8659-77E328D92900}"/>
              </a:ext>
            </a:extLst>
          </p:cNvPr>
          <p:cNvCxnSpPr>
            <a:cxnSpLocks/>
            <a:stCxn id="59" idx="0"/>
            <a:endCxn id="73" idx="2"/>
          </p:cNvCxnSpPr>
          <p:nvPr/>
        </p:nvCxnSpPr>
        <p:spPr>
          <a:xfrm flipH="1" flipV="1">
            <a:off x="4718467" y="1678204"/>
            <a:ext cx="3038" cy="253394"/>
          </a:xfrm>
          <a:prstGeom prst="straightConnector1">
            <a:avLst/>
          </a:prstGeom>
          <a:noFill/>
          <a:ln w="9525" cap="flat" cmpd="sng">
            <a:solidFill>
              <a:srgbClr val="3A7DF0"/>
            </a:solidFill>
            <a:prstDash val="solid"/>
            <a:round/>
            <a:headEnd type="none" w="med" len="med"/>
            <a:tailEnd type="triangle" w="med" len="med"/>
          </a:ln>
        </p:spPr>
      </p:cxnSp>
      <p:cxnSp>
        <p:nvCxnSpPr>
          <p:cNvPr id="76" name="Shape 492">
            <a:extLst>
              <a:ext uri="{FF2B5EF4-FFF2-40B4-BE49-F238E27FC236}">
                <a16:creationId xmlns:a16="http://schemas.microsoft.com/office/drawing/2014/main" xmlns="" id="{9BA38F81-02BF-4B25-BCB2-1C9D48B2AB4D}"/>
              </a:ext>
            </a:extLst>
          </p:cNvPr>
          <p:cNvCxnSpPr>
            <a:cxnSpLocks/>
            <a:stCxn id="65" idx="0"/>
            <a:endCxn id="59" idx="2"/>
          </p:cNvCxnSpPr>
          <p:nvPr/>
        </p:nvCxnSpPr>
        <p:spPr>
          <a:xfrm flipV="1">
            <a:off x="4721505" y="2318485"/>
            <a:ext cx="0" cy="249726"/>
          </a:xfrm>
          <a:prstGeom prst="straightConnector1">
            <a:avLst/>
          </a:prstGeom>
          <a:noFill/>
          <a:ln w="9525" cap="flat" cmpd="sng">
            <a:solidFill>
              <a:srgbClr val="3A7DF0"/>
            </a:solidFill>
            <a:prstDash val="solid"/>
            <a:round/>
            <a:headEnd type="none" w="med" len="med"/>
            <a:tailEnd type="triangle" w="med" len="med"/>
          </a:ln>
        </p:spPr>
      </p:cxnSp>
      <p:grpSp>
        <p:nvGrpSpPr>
          <p:cNvPr id="77" name="Shape 1330">
            <a:extLst>
              <a:ext uri="{FF2B5EF4-FFF2-40B4-BE49-F238E27FC236}">
                <a16:creationId xmlns:a16="http://schemas.microsoft.com/office/drawing/2014/main" xmlns="" id="{E9932E0F-D930-4FED-B922-CBCD1C7D1277}"/>
              </a:ext>
            </a:extLst>
          </p:cNvPr>
          <p:cNvGrpSpPr/>
          <p:nvPr/>
        </p:nvGrpSpPr>
        <p:grpSpPr>
          <a:xfrm>
            <a:off x="4290209" y="3115011"/>
            <a:ext cx="1124539" cy="382226"/>
            <a:chOff x="6232092" y="2294989"/>
            <a:chExt cx="1124539" cy="382226"/>
          </a:xfrm>
        </p:grpSpPr>
        <p:sp>
          <p:nvSpPr>
            <p:cNvPr id="78" name="Shape 1331">
              <a:extLst>
                <a:ext uri="{FF2B5EF4-FFF2-40B4-BE49-F238E27FC236}">
                  <a16:creationId xmlns:a16="http://schemas.microsoft.com/office/drawing/2014/main" xmlns="" id="{214286F9-EA95-43A0-B2C1-BDFA196F35B6}"/>
                </a:ext>
              </a:extLst>
            </p:cNvPr>
            <p:cNvSpPr/>
            <p:nvPr/>
          </p:nvSpPr>
          <p:spPr>
            <a:xfrm>
              <a:off x="6232092" y="2294989"/>
              <a:ext cx="1124539"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750" b="0" i="0" u="none" strike="noStrike" cap="none" dirty="0">
                  <a:solidFill>
                    <a:srgbClr val="212121"/>
                  </a:solidFill>
                  <a:latin typeface="Roboto"/>
                  <a:ea typeface="Roboto"/>
                  <a:cs typeface="Roboto"/>
                  <a:sym typeface="Roboto"/>
                </a:rPr>
                <a:t>Operational</a:t>
              </a:r>
              <a:r>
                <a:rPr lang="en-US" sz="700" b="0" i="0" u="none" strike="noStrike" cap="none" dirty="0">
                  <a:solidFill>
                    <a:srgbClr val="212121"/>
                  </a:solidFill>
                  <a:latin typeface="Roboto"/>
                  <a:ea typeface="Roboto"/>
                  <a:cs typeface="Roboto"/>
                  <a:sym typeface="Roboto"/>
                </a:rPr>
                <a:t/>
              </a:r>
              <a:br>
                <a:rPr lang="en-US" sz="700" b="0" i="0" u="none" strike="noStrike" cap="none" dirty="0">
                  <a:solidFill>
                    <a:srgbClr val="212121"/>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Cloud Datastore</a:t>
              </a:r>
            </a:p>
          </p:txBody>
        </p:sp>
        <p:pic>
          <p:nvPicPr>
            <p:cNvPr id="80" name="Shape 1332" descr="Cloud-Datastore.png">
              <a:extLst>
                <a:ext uri="{FF2B5EF4-FFF2-40B4-BE49-F238E27FC236}">
                  <a16:creationId xmlns:a16="http://schemas.microsoft.com/office/drawing/2014/main" xmlns="" id="{25F68038-7001-4500-8B34-33888670F2AB}"/>
                </a:ext>
              </a:extLst>
            </p:cNvPr>
            <p:cNvPicPr preferRelativeResize="0"/>
            <p:nvPr/>
          </p:nvPicPr>
          <p:blipFill rotWithShape="1">
            <a:blip r:embed="rId12">
              <a:alphaModFix/>
            </a:blip>
            <a:srcRect t="5076" b="5076"/>
            <a:stretch/>
          </p:blipFill>
          <p:spPr>
            <a:xfrm>
              <a:off x="6280121" y="2362278"/>
              <a:ext cx="274200" cy="246600"/>
            </a:xfrm>
            <a:prstGeom prst="rect">
              <a:avLst/>
            </a:prstGeom>
            <a:noFill/>
            <a:ln>
              <a:noFill/>
            </a:ln>
          </p:spPr>
        </p:pic>
      </p:grpSp>
      <p:cxnSp>
        <p:nvCxnSpPr>
          <p:cNvPr id="82" name="Shape 492">
            <a:extLst>
              <a:ext uri="{FF2B5EF4-FFF2-40B4-BE49-F238E27FC236}">
                <a16:creationId xmlns:a16="http://schemas.microsoft.com/office/drawing/2014/main" xmlns="" id="{F7759A9C-5747-43F0-8B06-556D05E7A88F}"/>
              </a:ext>
            </a:extLst>
          </p:cNvPr>
          <p:cNvCxnSpPr>
            <a:cxnSpLocks/>
          </p:cNvCxnSpPr>
          <p:nvPr/>
        </p:nvCxnSpPr>
        <p:spPr>
          <a:xfrm flipH="1" flipV="1">
            <a:off x="4728942" y="2849028"/>
            <a:ext cx="3038" cy="253394"/>
          </a:xfrm>
          <a:prstGeom prst="straightConnector1">
            <a:avLst/>
          </a:prstGeom>
          <a:noFill/>
          <a:ln w="9525" cap="flat" cmpd="sng">
            <a:solidFill>
              <a:srgbClr val="3A7DF0"/>
            </a:solidFill>
            <a:prstDash val="solid"/>
            <a:round/>
            <a:headEnd type="none" w="med" len="med"/>
            <a:tailEnd type="triangle" w="med" len="med"/>
          </a:ln>
        </p:spPr>
      </p:cxnSp>
    </p:spTree>
    <p:extLst>
      <p:ext uri="{BB962C8B-B14F-4D97-AF65-F5344CB8AC3E}">
        <p14:creationId xmlns:p14="http://schemas.microsoft.com/office/powerpoint/2010/main" val="5134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75787A"/>
                </a:solidFill>
              </a:rPr>
              <a:t>TAO People Architecture - Questions</a:t>
            </a:r>
            <a:br>
              <a:rPr lang="en-US" dirty="0">
                <a:solidFill>
                  <a:srgbClr val="75787A"/>
                </a:solidFill>
              </a:rPr>
            </a:br>
            <a:endParaRPr lang="en-US" dirty="0"/>
          </a:p>
        </p:txBody>
      </p:sp>
      <p:sp>
        <p:nvSpPr>
          <p:cNvPr id="5" name="Content Placeholder 4"/>
          <p:cNvSpPr>
            <a:spLocks noGrp="1"/>
          </p:cNvSpPr>
          <p:nvPr>
            <p:ph sz="half" idx="1"/>
          </p:nvPr>
        </p:nvSpPr>
        <p:spPr/>
        <p:txBody>
          <a:bodyPr/>
          <a:lstStyle/>
          <a:p>
            <a:r>
              <a:rPr lang="en-US" b="1" dirty="0"/>
              <a:t>Data size: </a:t>
            </a:r>
            <a:r>
              <a:rPr lang="en-US" dirty="0"/>
              <a:t>The main data challenge is managing candidate profiles: we expect to work with 300-700 millions profiles. </a:t>
            </a:r>
          </a:p>
          <a:p>
            <a:pPr lvl="1"/>
            <a:r>
              <a:rPr lang="en-US" dirty="0"/>
              <a:t>Profile operations:</a:t>
            </a:r>
          </a:p>
          <a:p>
            <a:pPr lvl="2"/>
            <a:r>
              <a:rPr lang="en-US" dirty="0"/>
              <a:t> initial uploading</a:t>
            </a:r>
          </a:p>
          <a:p>
            <a:pPr lvl="2"/>
            <a:r>
              <a:rPr lang="en-US" dirty="0"/>
              <a:t> individual profile upload based on unique</a:t>
            </a:r>
          </a:p>
          <a:p>
            <a:pPr lvl="2"/>
            <a:r>
              <a:rPr lang="en-US" dirty="0"/>
              <a:t> retrieval of batches of 1000-2000 profiles by id. These batches need further filtering by name, location, and other fields.</a:t>
            </a:r>
          </a:p>
          <a:p>
            <a:pPr lvl="1"/>
            <a:r>
              <a:rPr lang="en-US" dirty="0"/>
              <a:t>Questions:</a:t>
            </a:r>
          </a:p>
          <a:p>
            <a:pPr lvl="2"/>
            <a:r>
              <a:rPr lang="en-US" dirty="0"/>
              <a:t> Is Datastore the right choice here? Would other options like Spanner or </a:t>
            </a:r>
            <a:r>
              <a:rPr lang="en-US" dirty="0" err="1"/>
              <a:t>Bigtable</a:t>
            </a:r>
            <a:r>
              <a:rPr lang="en-US" dirty="0"/>
              <a:t> be more appropriate?</a:t>
            </a:r>
          </a:p>
          <a:p>
            <a:pPr lvl="2"/>
            <a:r>
              <a:rPr lang="en-US" dirty="0"/>
              <a:t> If Datastore is the right choice here, what would be a good way to manage retrieval of set of 2k ids, considering there is no classical SQL “IN” operator? </a:t>
            </a:r>
          </a:p>
        </p:txBody>
      </p:sp>
      <p:sp>
        <p:nvSpPr>
          <p:cNvPr id="6" name="Content Placeholder 5"/>
          <p:cNvSpPr>
            <a:spLocks noGrp="1"/>
          </p:cNvSpPr>
          <p:nvPr>
            <p:ph sz="half" idx="2"/>
          </p:nvPr>
        </p:nvSpPr>
        <p:spPr/>
        <p:txBody>
          <a:bodyPr/>
          <a:lstStyle/>
          <a:p>
            <a:r>
              <a:rPr lang="en-US" b="1" dirty="0"/>
              <a:t>Tasks: </a:t>
            </a:r>
            <a:r>
              <a:rPr lang="en-US" dirty="0"/>
              <a:t>The API reference page for Task Queue mention it is Alpha release and we should apply for Cloud Tasks (also alpha). This apply only to REST API or to entire service? Is the regular use of Python libraries covered by SLA?</a:t>
            </a:r>
          </a:p>
          <a:p>
            <a:endParaRPr lang="en-US" dirty="0"/>
          </a:p>
          <a:p>
            <a:r>
              <a:rPr lang="en-US" b="1" dirty="0"/>
              <a:t>Cloud Functions:</a:t>
            </a:r>
            <a:r>
              <a:rPr lang="en-US" dirty="0"/>
              <a:t> We consider using them for example to perform the upload to external matching provider each time when Cloud Storage changes. </a:t>
            </a:r>
          </a:p>
          <a:p>
            <a:r>
              <a:rPr lang="en-US" dirty="0"/>
              <a:t>According to product page, they are still in beta stage. Any possibility to learn more about roadmap? </a:t>
            </a:r>
          </a:p>
          <a:p>
            <a:endParaRPr lang="en-US" dirty="0"/>
          </a:p>
        </p:txBody>
      </p:sp>
    </p:spTree>
    <p:extLst>
      <p:ext uri="{BB962C8B-B14F-4D97-AF65-F5344CB8AC3E}">
        <p14:creationId xmlns:p14="http://schemas.microsoft.com/office/powerpoint/2010/main" val="509338175"/>
      </p:ext>
    </p:extLst>
  </p:cSld>
  <p:clrMapOvr>
    <a:masterClrMapping/>
  </p:clrMapOvr>
</p:sld>
</file>

<file path=ppt/theme/theme1.xml><?xml version="1.0" encoding="utf-8"?>
<a:theme xmlns:a="http://schemas.openxmlformats.org/drawingml/2006/main" name="GCP Template">
  <a:themeElements>
    <a:clrScheme name="GCP template">
      <a:dk1>
        <a:srgbClr val="000000"/>
      </a:dk1>
      <a:lt1>
        <a:srgbClr val="FFFFFF"/>
      </a:lt1>
      <a:dk2>
        <a:srgbClr val="080808"/>
      </a:dk2>
      <a:lt2>
        <a:srgbClr val="F8F8F8"/>
      </a:lt2>
      <a:accent1>
        <a:srgbClr val="4285F4"/>
      </a:accent1>
      <a:accent2>
        <a:srgbClr val="D02D2A"/>
      </a:accent2>
      <a:accent3>
        <a:srgbClr val="F0A608"/>
      </a:accent3>
      <a:accent4>
        <a:srgbClr val="0F9D58"/>
      </a:accent4>
      <a:accent5>
        <a:srgbClr val="254A89"/>
      </a:accent5>
      <a:accent6>
        <a:srgbClr val="D34836"/>
      </a:accent6>
      <a:hlink>
        <a:srgbClr val="4285F4"/>
      </a:hlink>
      <a:folHlink>
        <a:srgbClr val="254A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2936</TotalTime>
  <Words>601</Words>
  <Application>Microsoft Macintosh PowerPoint</Application>
  <PresentationFormat>On-screen Show (16:9)</PresentationFormat>
  <Paragraphs>94</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Open Sans</vt:lpstr>
      <vt:lpstr>Roboto</vt:lpstr>
      <vt:lpstr>Arial</vt:lpstr>
      <vt:lpstr>GCP Template</vt:lpstr>
      <vt:lpstr>PowerPoint Presentation</vt:lpstr>
      <vt:lpstr>PowerPoint Presentation</vt:lpstr>
      <vt:lpstr>PowerPoint Presentation</vt:lpstr>
      <vt:lpstr>TAO People Architecture - Questions </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 Official Icons and Sample Diagrams</dc:title>
  <dc:subject/>
  <dc:creator/>
  <cp:keywords/>
  <dc:description/>
  <cp:lastModifiedBy>Alexander Mazzara</cp:lastModifiedBy>
  <cp:revision>46</cp:revision>
  <dcterms:modified xsi:type="dcterms:W3CDTF">2017-06-20T14:23:19Z</dcterms:modified>
  <cp:category/>
</cp:coreProperties>
</file>