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2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87"/>
  </p:normalViewPr>
  <p:slideViewPr>
    <p:cSldViewPr snapToGrid="0" snapToObjects="1">
      <p:cViewPr varScale="1">
        <p:scale>
          <a:sx n="76" d="100"/>
          <a:sy n="76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12/30/20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E2F6-9BAC-814D-AFF7-C21395E16B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Covid</a:t>
            </a:r>
            <a:r>
              <a:rPr lang="en-US" dirty="0"/>
              <a:t> data visualization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6BCF5-8451-F24B-A4CC-E88C90AEE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8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E2F6-9BAC-814D-AFF7-C21395E16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325" y="384436"/>
            <a:ext cx="10572000" cy="880694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6BCF5-8451-F24B-A4CC-E88C90AEE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267" y="1748507"/>
            <a:ext cx="10572000" cy="22598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(include place and confirmed case)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(provide a zoom in and out map to visualize the confirmed case in each place</a:t>
            </a:r>
          </a:p>
        </p:txBody>
      </p:sp>
    </p:spTree>
    <p:extLst>
      <p:ext uri="{BB962C8B-B14F-4D97-AF65-F5344CB8AC3E}">
        <p14:creationId xmlns:p14="http://schemas.microsoft.com/office/powerpoint/2010/main" val="277080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E2F6-9BAC-814D-AFF7-C21395E16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325" y="384436"/>
            <a:ext cx="10572000" cy="880694"/>
          </a:xfrm>
        </p:spPr>
        <p:txBody>
          <a:bodyPr/>
          <a:lstStyle/>
          <a:p>
            <a:r>
              <a:rPr lang="en-US" dirty="0"/>
              <a:t>language and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6BCF5-8451-F24B-A4CC-E88C90AEE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267" y="1748507"/>
            <a:ext cx="10572000" cy="22598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flask, bootstrap, panda, </a:t>
            </a:r>
            <a:r>
              <a:rPr lang="en-US" dirty="0" err="1"/>
              <a:t>jupyter</a:t>
            </a:r>
            <a:r>
              <a:rPr lang="en-US" dirty="0"/>
              <a:t> notebook, folium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35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E2F6-9BAC-814D-AFF7-C21395E16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325" y="384436"/>
            <a:ext cx="10572000" cy="880694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6BCF5-8451-F24B-A4CC-E88C90AEE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267" y="1748507"/>
            <a:ext cx="10572000" cy="22598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CSSEGISandData</a:t>
            </a:r>
            <a:r>
              <a:rPr lang="en-US" dirty="0"/>
              <a:t>/COVID-19/blob/master/csse_covid_19_data/csse_covid_19_daily_reports/12-29-2020.csv</a:t>
            </a:r>
          </a:p>
        </p:txBody>
      </p:sp>
    </p:spTree>
    <p:extLst>
      <p:ext uri="{BB962C8B-B14F-4D97-AF65-F5344CB8AC3E}">
        <p14:creationId xmlns:p14="http://schemas.microsoft.com/office/powerpoint/2010/main" val="341062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E2F6-9BAC-814D-AFF7-C21395E16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325" y="384436"/>
            <a:ext cx="10572000" cy="880694"/>
          </a:xfrm>
        </p:spPr>
        <p:txBody>
          <a:bodyPr/>
          <a:lstStyle/>
          <a:p>
            <a:r>
              <a:rPr lang="en-US" dirty="0"/>
              <a:t>data source (tech we used)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6BCF5-8451-F24B-A4CC-E88C90AEE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267" y="1748507"/>
            <a:ext cx="10572000" cy="22598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panda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folium (map)</a:t>
            </a:r>
          </a:p>
        </p:txBody>
      </p:sp>
    </p:spTree>
    <p:extLst>
      <p:ext uri="{BB962C8B-B14F-4D97-AF65-F5344CB8AC3E}">
        <p14:creationId xmlns:p14="http://schemas.microsoft.com/office/powerpoint/2010/main" val="12996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E2F6-9BAC-814D-AFF7-C21395E16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325" y="384436"/>
            <a:ext cx="10572000" cy="880694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6BCF5-8451-F24B-A4CC-E88C90AEE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267" y="1748507"/>
            <a:ext cx="10572000" cy="22598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data on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a sample for visualization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flask 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bootstrap and </a:t>
            </a:r>
            <a:r>
              <a:rPr lang="en-US" dirty="0" err="1"/>
              <a:t>css</a:t>
            </a:r>
            <a:r>
              <a:rPr lang="en-US" dirty="0"/>
              <a:t> to make the page look nicer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styling</a:t>
            </a:r>
          </a:p>
        </p:txBody>
      </p:sp>
    </p:spTree>
    <p:extLst>
      <p:ext uri="{BB962C8B-B14F-4D97-AF65-F5344CB8AC3E}">
        <p14:creationId xmlns:p14="http://schemas.microsoft.com/office/powerpoint/2010/main" val="4073668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E2F6-9BAC-814D-AFF7-C21395E16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325" y="384436"/>
            <a:ext cx="10572000" cy="880694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2D384-E998-DC40-941E-0C9343033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511" y="0"/>
            <a:ext cx="5482977" cy="685800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FB0120A6-D7FB-CC43-BDBC-EF7859CBB7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6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E2F6-9BAC-814D-AFF7-C21395E16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325" y="384436"/>
            <a:ext cx="10572000" cy="880694"/>
          </a:xfrm>
        </p:spPr>
        <p:txBody>
          <a:bodyPr/>
          <a:lstStyle/>
          <a:p>
            <a:r>
              <a:rPr lang="en-US" dirty="0"/>
              <a:t>responsibility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6BCF5-8451-F24B-A4CC-E88C90AEE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267" y="1748507"/>
            <a:ext cx="10572000" cy="22598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data on </a:t>
            </a:r>
            <a:r>
              <a:rPr lang="en-US" dirty="0" err="1"/>
              <a:t>jupyter</a:t>
            </a:r>
            <a:r>
              <a:rPr lang="en-US" dirty="0"/>
              <a:t> notebook (</a:t>
            </a:r>
            <a:r>
              <a:rPr lang="en-US" dirty="0" err="1"/>
              <a:t>jie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a sample for visualization map (</a:t>
            </a:r>
            <a:r>
              <a:rPr lang="en-US" dirty="0" err="1"/>
              <a:t>jie</a:t>
            </a:r>
            <a:r>
              <a:rPr lang="en-US" dirty="0"/>
              <a:t> and Fei)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flask template (</a:t>
            </a:r>
            <a:r>
              <a:rPr lang="en-US" dirty="0" err="1"/>
              <a:t>jie</a:t>
            </a:r>
            <a:r>
              <a:rPr lang="en-US" dirty="0"/>
              <a:t> and Fei)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bootstrap and </a:t>
            </a:r>
            <a:r>
              <a:rPr lang="en-US" dirty="0" err="1"/>
              <a:t>css</a:t>
            </a:r>
            <a:r>
              <a:rPr lang="en-US" dirty="0"/>
              <a:t> to make the page look nicer (Fei)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styling (</a:t>
            </a:r>
            <a:r>
              <a:rPr lang="en-US" dirty="0" err="1"/>
              <a:t>jie</a:t>
            </a:r>
            <a:r>
              <a:rPr lang="en-US" dirty="0"/>
              <a:t> and Fei)</a:t>
            </a:r>
          </a:p>
        </p:txBody>
      </p:sp>
    </p:spTree>
    <p:extLst>
      <p:ext uri="{BB962C8B-B14F-4D97-AF65-F5344CB8AC3E}">
        <p14:creationId xmlns:p14="http://schemas.microsoft.com/office/powerpoint/2010/main" val="3012964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31</TotalTime>
  <Words>169</Words>
  <Application>Microsoft Macintosh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2</vt:lpstr>
      <vt:lpstr>Quotable</vt:lpstr>
      <vt:lpstr>Covid data visualization website</vt:lpstr>
      <vt:lpstr>content</vt:lpstr>
      <vt:lpstr>language and framework</vt:lpstr>
      <vt:lpstr>data source</vt:lpstr>
      <vt:lpstr>data source (tech we used)</vt:lpstr>
      <vt:lpstr>timeline</vt:lpstr>
      <vt:lpstr>Demo</vt:lpstr>
      <vt:lpstr>responsibility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data visualization website</dc:title>
  <dc:creator>Jie Wang</dc:creator>
  <cp:lastModifiedBy>Jie Wang</cp:lastModifiedBy>
  <cp:revision>4</cp:revision>
  <dcterms:created xsi:type="dcterms:W3CDTF">2020-12-30T20:46:52Z</dcterms:created>
  <dcterms:modified xsi:type="dcterms:W3CDTF">2020-12-30T21:18:45Z</dcterms:modified>
</cp:coreProperties>
</file>