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687"/>
  </p:normalViewPr>
  <p:slideViewPr>
    <p:cSldViewPr snapToGrid="0" snapToObjects="1">
      <p:cViewPr varScale="1">
        <p:scale>
          <a:sx n="107" d="100"/>
          <a:sy n="107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data visualization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(include place and confirmed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(provide a zoom in and out map to visualize the confirmed case in each place</a:t>
            </a:r>
          </a:p>
        </p:txBody>
      </p:sp>
    </p:spTree>
    <p:extLst>
      <p:ext uri="{BB962C8B-B14F-4D97-AF65-F5344CB8AC3E}">
        <p14:creationId xmlns:p14="http://schemas.microsoft.com/office/powerpoint/2010/main" val="27708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language and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flask, bootstrap, panda, </a:t>
            </a:r>
            <a:r>
              <a:rPr lang="en-US" dirty="0" err="1"/>
              <a:t>jupyter</a:t>
            </a:r>
            <a:r>
              <a:rPr lang="en-US" dirty="0"/>
              <a:t> notebook, folium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5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CSSEGISandData</a:t>
            </a:r>
            <a:r>
              <a:rPr lang="en-US" dirty="0"/>
              <a:t>/COVID-19/blob/master/csse_covid_19_data/csse_covid_19_daily_reports/12-29-2020.csv</a:t>
            </a:r>
          </a:p>
        </p:txBody>
      </p:sp>
    </p:spTree>
    <p:extLst>
      <p:ext uri="{BB962C8B-B14F-4D97-AF65-F5344CB8AC3E}">
        <p14:creationId xmlns:p14="http://schemas.microsoft.com/office/powerpoint/2010/main" val="341062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data source (tech we used)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folium (map)</a:t>
            </a:r>
          </a:p>
        </p:txBody>
      </p:sp>
    </p:spTree>
    <p:extLst>
      <p:ext uri="{BB962C8B-B14F-4D97-AF65-F5344CB8AC3E}">
        <p14:creationId xmlns:p14="http://schemas.microsoft.com/office/powerpoint/2010/main" val="12996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data 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sample for visualization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flask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bootstrap and </a:t>
            </a:r>
            <a:r>
              <a:rPr lang="en-US" dirty="0" err="1"/>
              <a:t>css</a:t>
            </a:r>
            <a:r>
              <a:rPr lang="en-US" dirty="0"/>
              <a:t> to make the page look nicer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styling</a:t>
            </a:r>
          </a:p>
        </p:txBody>
      </p:sp>
    </p:spTree>
    <p:extLst>
      <p:ext uri="{BB962C8B-B14F-4D97-AF65-F5344CB8AC3E}">
        <p14:creationId xmlns:p14="http://schemas.microsoft.com/office/powerpoint/2010/main" val="407366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2D384-E998-DC40-941E-0C934303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11" y="0"/>
            <a:ext cx="5482977" cy="6858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B0120A6-D7FB-CC43-BDBC-EF7859CBB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responsibility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data 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 err="1"/>
              <a:t>jie</a:t>
            </a:r>
            <a:r>
              <a:rPr lang="en-US" dirty="0"/>
              <a:t>)(1-2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sample for visualization map (</a:t>
            </a:r>
            <a:r>
              <a:rPr lang="en-US" dirty="0" err="1"/>
              <a:t>jie</a:t>
            </a:r>
            <a:r>
              <a:rPr lang="en-US" dirty="0"/>
              <a:t> and Fei) (1-2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flask template (</a:t>
            </a:r>
            <a:r>
              <a:rPr lang="en-US" dirty="0" err="1"/>
              <a:t>jie</a:t>
            </a:r>
            <a:r>
              <a:rPr lang="en-US" dirty="0"/>
              <a:t> and Fei)(3-4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bootstrap and </a:t>
            </a:r>
            <a:r>
              <a:rPr lang="en-US" dirty="0" err="1"/>
              <a:t>css</a:t>
            </a:r>
            <a:r>
              <a:rPr lang="en-US" dirty="0"/>
              <a:t> to make the page look nicer (Fei)(2-3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styling (</a:t>
            </a:r>
            <a:r>
              <a:rPr lang="en-US" dirty="0" err="1"/>
              <a:t>jie</a:t>
            </a:r>
            <a:r>
              <a:rPr lang="en-US" dirty="0"/>
              <a:t> and Fei) (1-2 days)</a:t>
            </a:r>
          </a:p>
        </p:txBody>
      </p:sp>
    </p:spTree>
    <p:extLst>
      <p:ext uri="{BB962C8B-B14F-4D97-AF65-F5344CB8AC3E}">
        <p14:creationId xmlns:p14="http://schemas.microsoft.com/office/powerpoint/2010/main" val="301296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074D-6667-494A-B48F-59B18FFF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08BF-096D-6641-B730-4034E00E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dynamic page with updated dataset </a:t>
            </a:r>
          </a:p>
          <a:p>
            <a:r>
              <a:rPr lang="en-US" dirty="0"/>
              <a:t>add a database to store the data </a:t>
            </a:r>
          </a:p>
        </p:txBody>
      </p:sp>
    </p:spTree>
    <p:extLst>
      <p:ext uri="{BB962C8B-B14F-4D97-AF65-F5344CB8AC3E}">
        <p14:creationId xmlns:p14="http://schemas.microsoft.com/office/powerpoint/2010/main" val="1258803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41</TotalTime>
  <Words>202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Covid data visualization website</vt:lpstr>
      <vt:lpstr>content</vt:lpstr>
      <vt:lpstr>language and framework</vt:lpstr>
      <vt:lpstr>data source</vt:lpstr>
      <vt:lpstr>data source (tech we used)</vt:lpstr>
      <vt:lpstr>timeline</vt:lpstr>
      <vt:lpstr>Demo</vt:lpstr>
      <vt:lpstr>responsibility</vt:lpstr>
      <vt:lpstr>Future work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 visualization website</dc:title>
  <dc:creator>Jie Wang</dc:creator>
  <cp:lastModifiedBy>Jie Wang</cp:lastModifiedBy>
  <cp:revision>5</cp:revision>
  <dcterms:created xsi:type="dcterms:W3CDTF">2020-12-30T20:46:52Z</dcterms:created>
  <dcterms:modified xsi:type="dcterms:W3CDTF">2020-12-30T21:33:34Z</dcterms:modified>
</cp:coreProperties>
</file>