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FD4091-25C3-2620-086D-94A32198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0AC4A-F891-4066-B9F6-CCFF6E1574C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3C70BC-E549-0E0B-DE0E-22EA53A9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E7EEF3-89DB-C752-E0A0-6C1F4316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F23A7-0E09-40E0-A341-0B84718074E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97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9F93B8-A019-EA0A-BDA8-AD961DCC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5F4A7-3CF0-4E68-92C9-99032EA707A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DDDCDE-8DCD-BADB-3E29-CBCA7860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FCEDA8-71F4-D4B9-1067-DA287B19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86E0A3-ECDB-4BA7-B2A9-7776BCD5BF5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403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09F0ED-4EBF-4815-4FAD-8FB84582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138F6-7C49-4BA8-B29E-AA0AC03182E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5AF7AE-57E8-603C-754A-ACEF08CF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A63DB3-2911-B281-6D20-AAC7205C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D57D3-375C-4879-ADFF-D2A99E678DD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242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2CB8C5-7E9A-1C9E-4CFF-AF5BCE62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C56A6-97E1-4A5B-BB9C-6A50990462C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975A32-D611-E88C-7382-7B276E79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007BC2-1932-CD81-A72F-1A32B550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B24DB-099E-45F7-B17B-210E923D88B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3196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17C312-BED2-0D22-BC70-B0B44F950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04230-A068-423D-956E-5A4AB359D4D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C80F55-A750-AD9D-6FBA-D0A769B3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A01A3-75A0-2EEB-2EE9-0D8B3172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D6D022-4056-49E4-9A8B-BEF21C5653A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498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EEB0950D-1B2C-F1E2-87EF-99EF65B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EDEA8-2A67-41C5-BD48-BE87F80FAC2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275B58E-D0F3-62B5-D643-D892C505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0D18D7A-2729-F000-6DE0-8543E884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A4BCA-6E22-4BAF-A92D-5474188AFE7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439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0CAA9A80-8087-2AFC-546D-EA5A73906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A4C34-561D-4A6E-BAB5-BC035400073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8AD857E3-9594-BBAD-127B-B20829F6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275FC634-F986-1EE1-6ACB-7E36ECF8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49EA8-FAD0-4677-BFE7-BD8DD4BC5C9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772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800B7ACE-D891-8E31-915A-28DF3C22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1B9B7-F7B8-450F-8E1A-4E1525E03FB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8146D450-8BA3-8691-111A-66F1BC52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6316F43D-1765-87FE-2C3C-062AAAE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23CDE-84C3-4A27-B8D0-E823E2CA641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57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0C4620A-9F88-57D0-8D60-71979331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32A1F1-6F8A-4386-A90C-66C8DF007BE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664A84A4-2D1A-8C93-5415-ECE0B907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D89E770-A2BE-BE0D-B4F2-7BF360B1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AF2FE-675D-4C2C-A06F-9F84605CF77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423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642BD7E-867D-2637-9D4A-4995B9BA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5DA9C-4FD8-4069-9FB5-EAEE7BA4E19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6BD20DA-0EF3-B1C6-9229-7519FEEE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7FA9797-D47B-3DF7-FA89-B70FBA1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BA6406-4566-4DD6-854E-53AE805543D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9196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A270F60-10AF-1D93-D8D5-E5CE3FF2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76B2E-BA08-425E-A2F8-C1F5C4F6451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0C25EC8-DF98-7CDA-56CB-DDCA0403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B7A6D83-F2C5-92ED-8A21-A8A5C509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BB0C8B-9B1E-4904-A19C-53AD7680C70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124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E1AE661C-ABF9-7DBD-C11F-694EB766C53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5F3B670A-79A4-EB6F-1F75-DA3FF208CC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345BD1-5CFD-0573-4C23-8123E0807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DF61FA-288D-4DF5-A723-603B4B06327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2D4CF0-E2BC-2563-2870-A89043194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8DBCB-465F-48C9-E466-B3BDC82DD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F64880F-84A1-439E-93DC-E9022A4C845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891B2F27-89A3-FF17-C1D8-6489760D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820D3AE-5119-BA88-7401-105AF119A084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03350"/>
          <a:ext cx="6048375" cy="572452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446"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+mn-lt"/>
                          <a:cs typeface="Arial" charset="0"/>
                        </a:rPr>
                        <a:t>Codice PDV: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Pacco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N. Pacchi </a:t>
                      </a:r>
                      <a:r>
                        <a:rPr lang="it-IT" sz="1600" baseline="0" dirty="0">
                          <a:solidFill>
                            <a:schemeClr val="bg1"/>
                          </a:solidFill>
                        </a:rPr>
                        <a:t>uso interno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3" name="CasellaDiTesto 4">
            <a:extLst>
              <a:ext uri="{FF2B5EF4-FFF2-40B4-BE49-F238E27FC236}">
                <a16:creationId xmlns:a16="http://schemas.microsoft.com/office/drawing/2014/main" id="{8E5AFA02-F018-DD05-A891-75A4398F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494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4" name="CasellaDiTesto 6">
            <a:extLst>
              <a:ext uri="{FF2B5EF4-FFF2-40B4-BE49-F238E27FC236}">
                <a16:creationId xmlns:a16="http://schemas.microsoft.com/office/drawing/2014/main" id="{B7B1966F-7AE3-5692-6E14-0B0E117A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400175"/>
            <a:ext cx="187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C03E2988-F924-1827-8B55-80DC42BC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90671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6" name="CasellaDiTesto 8">
            <a:extLst>
              <a:ext uri="{FF2B5EF4-FFF2-40B4-BE49-F238E27FC236}">
                <a16:creationId xmlns:a16="http://schemas.microsoft.com/office/drawing/2014/main" id="{F89325FC-7660-8563-4913-7A2952C08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7719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7" name="CasellaDiTesto 9">
            <a:extLst>
              <a:ext uri="{FF2B5EF4-FFF2-40B4-BE49-F238E27FC236}">
                <a16:creationId xmlns:a16="http://schemas.microsoft.com/office/drawing/2014/main" id="{827BF6A4-23C1-02EE-76F7-98952DE4A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8" name="CasellaDiTesto 13">
            <a:extLst>
              <a:ext uri="{FF2B5EF4-FFF2-40B4-BE49-F238E27FC236}">
                <a16:creationId xmlns:a16="http://schemas.microsoft.com/office/drawing/2014/main" id="{A6303E8C-2960-DD5D-8216-AEAC75A35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4">
            <a:extLst>
              <a:ext uri="{FF2B5EF4-FFF2-40B4-BE49-F238E27FC236}">
                <a16:creationId xmlns:a16="http://schemas.microsoft.com/office/drawing/2014/main" id="{D8A80F72-8EF1-8128-348F-A4218526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5">
            <a:extLst>
              <a:ext uri="{FF2B5EF4-FFF2-40B4-BE49-F238E27FC236}">
                <a16:creationId xmlns:a16="http://schemas.microsoft.com/office/drawing/2014/main" id="{6E2BB808-6EA6-ACD7-F35D-81B0E973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589463"/>
            <a:ext cx="3486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1" name="CasellaDiTesto 16">
            <a:extLst>
              <a:ext uri="{FF2B5EF4-FFF2-40B4-BE49-F238E27FC236}">
                <a16:creationId xmlns:a16="http://schemas.microsoft.com/office/drawing/2014/main" id="{7767E4DB-815D-E430-6A22-75209719A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4686300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</a:t>
            </a:r>
            <a:r>
              <a:rPr lang="it-IT" altLang="it-IT" sz="2400" b="1">
                <a:latin typeface="Arial" panose="020B0604020202020204" pitchFamily="34" charset="0"/>
              </a:rPr>
              <a:t>colonna_7</a:t>
            </a:r>
            <a:r>
              <a:rPr lang="it-IT" altLang="it-IT" sz="20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12">
            <a:extLst>
              <a:ext uri="{FF2B5EF4-FFF2-40B4-BE49-F238E27FC236}">
                <a16:creationId xmlns:a16="http://schemas.microsoft.com/office/drawing/2014/main" id="{CE8FFD78-8813-61A6-E3FD-FBDDAF8B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CBA9EDAB-139F-C665-CEC2-EF1CE4E50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2187575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pic>
        <p:nvPicPr>
          <p:cNvPr id="2084" name="Immagine 2" descr="image002">
            <a:extLst>
              <a:ext uri="{FF2B5EF4-FFF2-40B4-BE49-F238E27FC236}">
                <a16:creationId xmlns:a16="http://schemas.microsoft.com/office/drawing/2014/main" id="{3FA9DEE3-CD50-5DB6-28D2-0055B8D06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498475"/>
            <a:ext cx="19431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80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56</cp:revision>
  <dcterms:created xsi:type="dcterms:W3CDTF">2017-03-14T14:41:04Z</dcterms:created>
  <dcterms:modified xsi:type="dcterms:W3CDTF">2025-08-07T09:54:58Z</dcterms:modified>
</cp:coreProperties>
</file>