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E8EB67-51BF-FE3F-44C6-A6976A29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ABEA1-666E-4304-8FC8-FE72854ADB6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D6313E-3CA7-6A0E-01B7-DE332264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CF88A7-D548-3083-D3A2-23C9B04F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1EDD0-E698-40A1-A817-C339EE8B88E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5339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9A633E-651E-796A-E244-35DAA819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0D976-C0B3-4CCE-AAA0-56A7FE78030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ACE7A2-EBAF-216E-04BB-0F23228B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5ACB8D-C48E-9699-B436-8D199D89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91A4D-E092-49E0-9CC9-CE3DCCF45FF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727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7D7E-1762-B580-C96C-F2AA93C7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BD0D7-D3FC-4F0B-979D-4474CB2848C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4AFB52-1491-7AC7-B54D-8E07BD1D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CFD447-17E2-34AC-7F47-D2C9967A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5BB3D-4F08-46A6-8288-F2C7D496BFC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7811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214A9A-1459-4BAD-06C9-43AA989B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0C5C1-D503-4CFF-ACA9-95804BA97A1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B9B585-1AD8-7261-0787-A621B49F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BFFA07-E7D8-736F-7C19-F2CB42AA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698FA-1B09-42C6-822E-3B4084FA647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7521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BE53ED-4DCD-29B2-BDD9-96F3AF7B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C3D81-5B38-48FD-A0D0-0AE7EDAE114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5E48E1-AEEC-A54A-D0FF-3A5FCF74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396C89-9100-0D23-136C-B3B5505E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3D14-2EAA-453D-9EB0-9D239BF222A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8508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3799DD1A-C6DF-D2A8-93EC-649300F9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4B93-F98C-46B0-85E0-7AFF17D387D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C9EADA1F-3CC0-BC6D-A328-23809A98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AF3D71AF-34AA-42E0-F2CD-DDA91296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11438-92D4-403C-A033-32B565318F7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066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777C23A1-8670-E910-8793-3EA7AE5B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1B5AC-CED6-4001-A792-7CB3F29E72C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6C5DA484-BFD9-9916-76C0-4A5ECDF1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D1953304-2730-209F-644A-2FFE0010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FC36-DA69-4409-B414-9F7CFC1824B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0909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E32488F2-F02A-1E67-945E-060EB139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A39D5-1A97-42EA-99B9-693B2A4D5E5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09D83F89-B0E0-88FE-AF61-4CA92567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CF8BD38-4666-4F92-2DCF-2D7658EE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5DC4B-F408-4329-9A8E-806651F96ED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6692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D9027A77-E017-37B8-6EB6-2DF9FC34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F0D4D-29DC-4C63-976C-E698CB8F26A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EBB4502D-B24F-57E0-AFCB-2A9C1F3F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35E14314-E0BD-34D7-0B39-B1C65785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F7208-671D-48E6-BA7B-D0DD4865243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1969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33959356-4E5E-B273-33F9-B6BA1049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0C1FA-4CF9-4FB8-A9D9-8D8EC4B2963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5895F434-E044-47DD-127B-22BF040C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CC1C0112-3490-1050-003C-B558BC8E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6DF80-60D6-49E0-9835-976410AD411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5073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C0A5069B-A455-ED2D-AB2B-7D131DBA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92EE6-1437-471A-AC0A-F7EDE984A02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BA38929A-61F5-6994-2E31-FA11F16B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8647EB86-C5CC-94DB-EA41-938C96E7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194D4-1268-459B-81DB-0E8B20B40A6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8416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AEECDA3A-E01C-E5F6-D81D-1EF84185583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767CAB82-830A-4508-027E-A5D7011297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EFD1F0-E4B8-3AE3-813B-CA345FD53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3F0173-DCE2-4102-B041-B0FD4E6E376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828AFA-BB8E-5BEC-AC90-0C6F1A960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351713-47BC-9E18-3226-03A9DA6A2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E6A14FD-46F7-4412-A62A-B994CBEAA54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4471C605-D1E3-1FCF-6E13-4176C301F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684213"/>
            <a:ext cx="366871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E2242AC-FBD5-BA6A-F4AD-3CF3A301DFD5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979613"/>
          <a:ext cx="6048375" cy="54864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 gridSpan="2"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b="1" dirty="0"/>
                    </a:p>
                    <a:p>
                      <a:pPr algn="ctr"/>
                      <a:endParaRPr lang="it-IT" b="1" dirty="0"/>
                    </a:p>
                    <a:p>
                      <a:pPr algn="ctr"/>
                      <a:endParaRPr lang="it-IT" b="1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Versione/Variante: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Consegna/Via: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per bancale: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bancale: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totali:</a:t>
                      </a:r>
                    </a:p>
                    <a:p>
                      <a:pPr algn="l"/>
                      <a:endParaRPr lang="it-IT" b="1" dirty="0"/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</a:t>
                      </a:r>
                      <a:r>
                        <a:rPr lang="it-IT" sz="1400" baseline="0" dirty="0"/>
                        <a:t> N,</a:t>
                      </a:r>
                      <a:endParaRPr lang="it-IT" sz="1400" dirty="0"/>
                    </a:p>
                    <a:p>
                      <a:pPr algn="l"/>
                      <a:r>
                        <a:rPr lang="it-IT" b="1" baseline="0" dirty="0"/>
                        <a:t>               di </a:t>
                      </a:r>
                      <a:endParaRPr lang="it-IT" b="1" dirty="0"/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PDV: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Codice: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5" name="CasellaDiTesto 4">
            <a:extLst>
              <a:ext uri="{FF2B5EF4-FFF2-40B4-BE49-F238E27FC236}">
                <a16:creationId xmlns:a16="http://schemas.microsoft.com/office/drawing/2014/main" id="{4F01E9F2-1098-BFBF-29BE-3175064EA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268538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76" name="CasellaDiTesto 7">
            <a:extLst>
              <a:ext uri="{FF2B5EF4-FFF2-40B4-BE49-F238E27FC236}">
                <a16:creationId xmlns:a16="http://schemas.microsoft.com/office/drawing/2014/main" id="{D049596C-67FE-7DB4-EAB3-E1C103B47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203575"/>
            <a:ext cx="604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77" name="CasellaDiTesto 8">
            <a:extLst>
              <a:ext uri="{FF2B5EF4-FFF2-40B4-BE49-F238E27FC236}">
                <a16:creationId xmlns:a16="http://schemas.microsoft.com/office/drawing/2014/main" id="{481C70E6-D74D-FDD8-EE1C-DCEEB0369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140200"/>
            <a:ext cx="6048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>
                <a:latin typeface="Arial" panose="020B0604020202020204" pitchFamily="34" charset="0"/>
              </a:rPr>
              <a:t>&lt;colonna_9&gt;</a:t>
            </a:r>
          </a:p>
        </p:txBody>
      </p:sp>
      <p:sp>
        <p:nvSpPr>
          <p:cNvPr id="2078" name="CasellaDiTesto 9">
            <a:extLst>
              <a:ext uri="{FF2B5EF4-FFF2-40B4-BE49-F238E27FC236}">
                <a16:creationId xmlns:a16="http://schemas.microsoft.com/office/drawing/2014/main" id="{B99FCC27-509B-9984-8FF5-D135434A4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07682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79" name="CasellaDiTesto 10">
            <a:extLst>
              <a:ext uri="{FF2B5EF4-FFF2-40B4-BE49-F238E27FC236}">
                <a16:creationId xmlns:a16="http://schemas.microsoft.com/office/drawing/2014/main" id="{A730949C-6219-038B-E520-3B829582A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50768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80" name="CasellaDiTesto 11">
            <a:extLst>
              <a:ext uri="{FF2B5EF4-FFF2-40B4-BE49-F238E27FC236}">
                <a16:creationId xmlns:a16="http://schemas.microsoft.com/office/drawing/2014/main" id="{30830795-40E1-5F6A-9D17-10D6A0567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9404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81" name="CasellaDiTesto 12">
            <a:extLst>
              <a:ext uri="{FF2B5EF4-FFF2-40B4-BE49-F238E27FC236}">
                <a16:creationId xmlns:a16="http://schemas.microsoft.com/office/drawing/2014/main" id="{37BE9FE0-1256-4B90-909A-C8A44C47A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8" y="59404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2" name="CasellaDiTesto 13">
            <a:extLst>
              <a:ext uri="{FF2B5EF4-FFF2-40B4-BE49-F238E27FC236}">
                <a16:creationId xmlns:a16="http://schemas.microsoft.com/office/drawing/2014/main" id="{65939086-33DC-07DC-0EC8-6ED32AFA3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5894388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3" name="CasellaDiTesto 14">
            <a:extLst>
              <a:ext uri="{FF2B5EF4-FFF2-40B4-BE49-F238E27FC236}">
                <a16:creationId xmlns:a16="http://schemas.microsoft.com/office/drawing/2014/main" id="{EC5BDA87-8A2A-014C-039C-C8CC307CE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5894388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4" name="CasellaDiTesto 15">
            <a:extLst>
              <a:ext uri="{FF2B5EF4-FFF2-40B4-BE49-F238E27FC236}">
                <a16:creationId xmlns:a16="http://schemas.microsoft.com/office/drawing/2014/main" id="{E0DD389B-0F3D-E0F0-AE36-6380AC531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6875463"/>
            <a:ext cx="403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&lt;colonna_7&gt;</a:t>
            </a:r>
          </a:p>
        </p:txBody>
      </p:sp>
      <p:sp>
        <p:nvSpPr>
          <p:cNvPr id="2085" name="CasellaDiTesto 16">
            <a:extLst>
              <a:ext uri="{FF2B5EF4-FFF2-40B4-BE49-F238E27FC236}">
                <a16:creationId xmlns:a16="http://schemas.microsoft.com/office/drawing/2014/main" id="{E7D5B0F0-96E7-B1EA-B819-89D553CB1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6875463"/>
            <a:ext cx="1871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&lt;colonna_8&gt;</a:t>
            </a:r>
          </a:p>
        </p:txBody>
      </p:sp>
      <p:pic>
        <p:nvPicPr>
          <p:cNvPr id="2086" name="Picture 2" descr="Risultati immagini per ARD DISCOUNT">
            <a:extLst>
              <a:ext uri="{FF2B5EF4-FFF2-40B4-BE49-F238E27FC236}">
                <a16:creationId xmlns:a16="http://schemas.microsoft.com/office/drawing/2014/main" id="{10832F4E-B6F0-D25C-5668-9876F8F19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484188"/>
            <a:ext cx="21605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7" name="CasellaDiTesto 4">
            <a:extLst>
              <a:ext uri="{FF2B5EF4-FFF2-40B4-BE49-F238E27FC236}">
                <a16:creationId xmlns:a16="http://schemas.microsoft.com/office/drawing/2014/main" id="{85BBEB62-0EED-5EFC-F9CF-1FCEA6E3B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227647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81</Words>
  <Application>Microsoft Office PowerPoint</Application>
  <PresentationFormat>Presentazione su schermo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Aptos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18</cp:revision>
  <dcterms:created xsi:type="dcterms:W3CDTF">2017-03-14T14:41:04Z</dcterms:created>
  <dcterms:modified xsi:type="dcterms:W3CDTF">2025-08-07T09:52:59Z</dcterms:modified>
</cp:coreProperties>
</file>